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150_8E03E05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39A_840EE114.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37_0.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3B2_5D2E2869.xml" ContentType="application/vnd.ms-powerpoint.comments+xml"/>
  <Override PartName="/ppt/notesSlides/notesSlide20.xml" ContentType="application/vnd.openxmlformats-officedocument.presentationml.notesSlide+xml"/>
  <Override PartName="/ppt/comments/modernComment_379_8EA58DF1.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modernComment_11B_0.xml" ContentType="application/vnd.ms-powerpoint.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3CA_16E44BB3.xml" ContentType="application/vnd.ms-powerpoint.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141"/>
  </p:notesMasterIdLst>
  <p:handoutMasterIdLst>
    <p:handoutMasterId r:id="rId142"/>
  </p:handoutMasterIdLst>
  <p:sldIdLst>
    <p:sldId id="256" r:id="rId3"/>
    <p:sldId id="336" r:id="rId4"/>
    <p:sldId id="257" r:id="rId5"/>
    <p:sldId id="258" r:id="rId6"/>
    <p:sldId id="259" r:id="rId7"/>
    <p:sldId id="965" r:id="rId8"/>
    <p:sldId id="261" r:id="rId9"/>
    <p:sldId id="967" r:id="rId10"/>
    <p:sldId id="911" r:id="rId11"/>
    <p:sldId id="264" r:id="rId12"/>
    <p:sldId id="942" r:id="rId13"/>
    <p:sldId id="265" r:id="rId14"/>
    <p:sldId id="266" r:id="rId15"/>
    <p:sldId id="267" r:id="rId16"/>
    <p:sldId id="268" r:id="rId17"/>
    <p:sldId id="885" r:id="rId18"/>
    <p:sldId id="886" r:id="rId19"/>
    <p:sldId id="884" r:id="rId20"/>
    <p:sldId id="297" r:id="rId21"/>
    <p:sldId id="298" r:id="rId22"/>
    <p:sldId id="299" r:id="rId23"/>
    <p:sldId id="300" r:id="rId24"/>
    <p:sldId id="926" r:id="rId25"/>
    <p:sldId id="301" r:id="rId26"/>
    <p:sldId id="302" r:id="rId27"/>
    <p:sldId id="921" r:id="rId28"/>
    <p:sldId id="927" r:id="rId29"/>
    <p:sldId id="303" r:id="rId30"/>
    <p:sldId id="943" r:id="rId31"/>
    <p:sldId id="305" r:id="rId32"/>
    <p:sldId id="932" r:id="rId33"/>
    <p:sldId id="306" r:id="rId34"/>
    <p:sldId id="922" r:id="rId35"/>
    <p:sldId id="929" r:id="rId36"/>
    <p:sldId id="940" r:id="rId37"/>
    <p:sldId id="307" r:id="rId38"/>
    <p:sldId id="308" r:id="rId39"/>
    <p:sldId id="309" r:id="rId40"/>
    <p:sldId id="310" r:id="rId41"/>
    <p:sldId id="917" r:id="rId42"/>
    <p:sldId id="311" r:id="rId43"/>
    <p:sldId id="312" r:id="rId44"/>
    <p:sldId id="937" r:id="rId45"/>
    <p:sldId id="936" r:id="rId46"/>
    <p:sldId id="313" r:id="rId47"/>
    <p:sldId id="314" r:id="rId48"/>
    <p:sldId id="938" r:id="rId49"/>
    <p:sldId id="945" r:id="rId50"/>
    <p:sldId id="315" r:id="rId51"/>
    <p:sldId id="934" r:id="rId52"/>
    <p:sldId id="316" r:id="rId53"/>
    <p:sldId id="935" r:id="rId54"/>
    <p:sldId id="317" r:id="rId55"/>
    <p:sldId id="318" r:id="rId56"/>
    <p:sldId id="923" r:id="rId57"/>
    <p:sldId id="275" r:id="rId58"/>
    <p:sldId id="912" r:id="rId59"/>
    <p:sldId id="276" r:id="rId60"/>
    <p:sldId id="277" r:id="rId61"/>
    <p:sldId id="278" r:id="rId62"/>
    <p:sldId id="279" r:id="rId63"/>
    <p:sldId id="280" r:id="rId64"/>
    <p:sldId id="371" r:id="rId65"/>
    <p:sldId id="281" r:id="rId66"/>
    <p:sldId id="282" r:id="rId67"/>
    <p:sldId id="293" r:id="rId68"/>
    <p:sldId id="294" r:id="rId69"/>
    <p:sldId id="295" r:id="rId70"/>
    <p:sldId id="273" r:id="rId71"/>
    <p:sldId id="941" r:id="rId72"/>
    <p:sldId id="888" r:id="rId73"/>
    <p:sldId id="946" r:id="rId74"/>
    <p:sldId id="889" r:id="rId75"/>
    <p:sldId id="890" r:id="rId76"/>
    <p:sldId id="891" r:id="rId77"/>
    <p:sldId id="892" r:id="rId78"/>
    <p:sldId id="893" r:id="rId79"/>
    <p:sldId id="894" r:id="rId80"/>
    <p:sldId id="895" r:id="rId81"/>
    <p:sldId id="896" r:id="rId82"/>
    <p:sldId id="897" r:id="rId83"/>
    <p:sldId id="898" r:id="rId84"/>
    <p:sldId id="899" r:id="rId85"/>
    <p:sldId id="900" r:id="rId86"/>
    <p:sldId id="296" r:id="rId87"/>
    <p:sldId id="283" r:id="rId88"/>
    <p:sldId id="969" r:id="rId89"/>
    <p:sldId id="947" r:id="rId90"/>
    <p:sldId id="285" r:id="rId91"/>
    <p:sldId id="286" r:id="rId92"/>
    <p:sldId id="287" r:id="rId93"/>
    <p:sldId id="288" r:id="rId94"/>
    <p:sldId id="901" r:id="rId95"/>
    <p:sldId id="970" r:id="rId96"/>
    <p:sldId id="319" r:id="rId97"/>
    <p:sldId id="320" r:id="rId98"/>
    <p:sldId id="321" r:id="rId99"/>
    <p:sldId id="322" r:id="rId100"/>
    <p:sldId id="939" r:id="rId101"/>
    <p:sldId id="323" r:id="rId102"/>
    <p:sldId id="903" r:id="rId103"/>
    <p:sldId id="918" r:id="rId104"/>
    <p:sldId id="324" r:id="rId105"/>
    <p:sldId id="325" r:id="rId106"/>
    <p:sldId id="326" r:id="rId107"/>
    <p:sldId id="327" r:id="rId108"/>
    <p:sldId id="328" r:id="rId109"/>
    <p:sldId id="906" r:id="rId110"/>
    <p:sldId id="907" r:id="rId111"/>
    <p:sldId id="930" r:id="rId112"/>
    <p:sldId id="909" r:id="rId113"/>
    <p:sldId id="329" r:id="rId114"/>
    <p:sldId id="905" r:id="rId115"/>
    <p:sldId id="925" r:id="rId116"/>
    <p:sldId id="330" r:id="rId117"/>
    <p:sldId id="331" r:id="rId118"/>
    <p:sldId id="332" r:id="rId119"/>
    <p:sldId id="333" r:id="rId120"/>
    <p:sldId id="910" r:id="rId121"/>
    <p:sldId id="920" r:id="rId122"/>
    <p:sldId id="334" r:id="rId123"/>
    <p:sldId id="337" r:id="rId124"/>
    <p:sldId id="915" r:id="rId125"/>
    <p:sldId id="916" r:id="rId126"/>
    <p:sldId id="948" r:id="rId127"/>
    <p:sldId id="949" r:id="rId128"/>
    <p:sldId id="951" r:id="rId129"/>
    <p:sldId id="952" r:id="rId130"/>
    <p:sldId id="953" r:id="rId131"/>
    <p:sldId id="954" r:id="rId132"/>
    <p:sldId id="955" r:id="rId133"/>
    <p:sldId id="956" r:id="rId134"/>
    <p:sldId id="957" r:id="rId135"/>
    <p:sldId id="958" r:id="rId136"/>
    <p:sldId id="959" r:id="rId137"/>
    <p:sldId id="960" r:id="rId138"/>
    <p:sldId id="961" r:id="rId139"/>
    <p:sldId id="968" r:id="rId140"/>
  </p:sldIdLst>
  <p:sldSz cx="5334000" cy="7562850"/>
  <p:notesSz cx="12192000"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42" userDrawn="1">
          <p15:clr>
            <a:srgbClr val="A4A3A4"/>
          </p15:clr>
        </p15:guide>
        <p15:guide id="3" orient="horz" pos="238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C83B2A-FA03-8EB4-AF73-F33D9BB9C923}" name="Maria Cruz Ponce Isla" initials="MP" userId="S::mcponce@jccm.es::20c6ee04-54b0-402b-8a6a-7cecd103c27c" providerId="AD"/>
  <p188:author id="{1E6C1281-E74E-20B8-B80E-AB15FA884DCC}" name="Cristina Soria Poveda" initials="CS" userId="S::cristina.soria@suportias.com::3492917b-c85f-4753-a5c7-42fa8107338d" providerId="AD"/>
  <p188:author id="{C9E066DE-C1B0-D021-F344-3690F6899EE9}" name="Nuria Mansilla Fernández" initials="NM" userId="S::nuria.mansilla@suportias.com::cc02d01e-c28f-44f7-8b37-5f89cbc6f472" providerId="AD"/>
  <p188:author id="{4718FAF5-140A-AA58-8D10-90F964C7EFF2}" name="dalia-kayed.abu-zour-alshamee@merckgroup.com" initials="da" userId="S::urn:spo:guest#dalia-kayed.abu-zour-alshamee@merckgroup.com::" providerId="AD"/>
  <p188:author id="{2E66EAFF-CC05-F347-E788-A9ECEA41162C}" name="Raquel Noriega Casuso" initials="RN" userId="S::M338076@one.merckgroup.com::982dd10f-9d3c-45f4-9910-6d42258cc1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B6C8"/>
    <a:srgbClr val="B7DEE8"/>
    <a:srgbClr val="FFFFFF"/>
    <a:srgbClr val="07D6DB"/>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4" autoAdjust="0"/>
    <p:restoredTop sz="93405" autoAdjust="0"/>
  </p:normalViewPr>
  <p:slideViewPr>
    <p:cSldViewPr snapToGrid="0">
      <p:cViewPr varScale="1">
        <p:scale>
          <a:sx n="94" d="100"/>
          <a:sy n="94" d="100"/>
        </p:scale>
        <p:origin x="3246" y="84"/>
      </p:cViewPr>
      <p:guideLst>
        <p:guide pos="342"/>
        <p:guide orient="horz" pos="2382"/>
      </p:guideLst>
    </p:cSldViewPr>
  </p:slideViewPr>
  <p:notesTextViewPr>
    <p:cViewPr>
      <p:scale>
        <a:sx n="1" d="1"/>
        <a:sy n="1" d="1"/>
      </p:scale>
      <p:origin x="0" y="0"/>
    </p:cViewPr>
  </p:notesTextViewPr>
  <p:notesViewPr>
    <p:cSldViewPr snapToGrid="0">
      <p:cViewPr varScale="1">
        <p:scale>
          <a:sx n="108" d="100"/>
          <a:sy n="108" d="100"/>
        </p:scale>
        <p:origin x="856" y="7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microsoft.com/office/2018/10/relationships/authors" Targe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handoutMaster" Target="handoutMasters/handout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viewProps" Target="viewProps.xml"/></Relationships>
</file>

<file path=ppt/comments/modernComment_11B_0.xml><?xml version="1.0" encoding="utf-8"?>
<p188:cmLst xmlns:a="http://schemas.openxmlformats.org/drawingml/2006/main" xmlns:r="http://schemas.openxmlformats.org/officeDocument/2006/relationships" xmlns:p188="http://schemas.microsoft.com/office/powerpoint/2018/8/main">
  <p188:cm id="{9C694551-5347-4594-ACF2-CF10A0CC6CB9}" authorId="{ABC83B2A-FA03-8EB4-AF73-F33D9BB9C923}" created="2025-10-30T10:09:04.912">
    <pc:sldMkLst xmlns:pc="http://schemas.microsoft.com/office/powerpoint/2013/main/command">
      <pc:docMk/>
      <pc:sldMk cId="0" sldId="283"/>
    </pc:sldMkLst>
    <p188:replyLst>
      <p188:reply id="{660AD344-4E96-48DF-A0EF-E382BA602AAE}" authorId="{1E6C1281-E74E-20B8-B80E-AB15FA884DCC}" created="2025-11-04T09:17:27.983">
        <p188:txBody>
          <a:bodyPr/>
          <a:lstStyle/>
          <a:p>
            <a:r>
              <a:rPr lang="es-ES"/>
              <a:t>Movido a la siguiente pagina para ampliarlo en horizontal. </a:t>
            </a:r>
          </a:p>
        </p188:txBody>
      </p188:reply>
    </p188:replyLst>
    <p188:txBody>
      <a:bodyPr/>
      <a:lstStyle/>
      <a:p>
        <a:r>
          <a:rPr lang="es-ES"/>
          <a:t>Ampliar dibujo de “plato comer saludable”, aunque tenga que ponerse en horizontal ocupando toda la hoja ”</a:t>
        </a:r>
      </a:p>
    </p188:txBody>
  </p188:cm>
</p188:cmLst>
</file>

<file path=ppt/comments/modernComment_137_0.xml><?xml version="1.0" encoding="utf-8"?>
<p188:cmLst xmlns:a="http://schemas.openxmlformats.org/drawingml/2006/main" xmlns:r="http://schemas.openxmlformats.org/officeDocument/2006/relationships" xmlns:p188="http://schemas.microsoft.com/office/powerpoint/2018/8/main">
  <p188:cm id="{34787A3D-7497-4400-B612-BE04C89C1EB2}" authorId="{ABC83B2A-FA03-8EB4-AF73-F33D9BB9C923}" created="2025-10-30T09:56:36.048">
    <pc:sldMkLst xmlns:pc="http://schemas.microsoft.com/office/powerpoint/2013/main/command">
      <pc:docMk/>
      <pc:sldMk cId="0" sldId="311"/>
    </pc:sldMkLst>
    <p188:replyLst/>
    <p188:txBody>
      <a:bodyPr/>
      <a:lstStyle/>
      <a:p>
        <a:r>
          <a:rPr lang="es-ES"/>
          <a:t>Modificado diagrama para mejorar comprensión</a:t>
        </a:r>
      </a:p>
    </p188:txBody>
    <p188:extLst>
      <p:ext xmlns:p="http://schemas.openxmlformats.org/presentationml/2006/main" uri="{57CB4572-C831-44C2-8A1C-0ADB6CCDFE69}">
        <p223:reactions xmlns:p223="http://schemas.microsoft.com/office/powerpoint/2022/03/main">
          <p223:rxn type="👍">
            <p223:instance time="2025-11-03T08:43:08.736" authorId="{C9E066DE-C1B0-D021-F344-3690F6899EE9}"/>
          </p223:rxn>
        </p223:reactions>
      </p:ext>
    </p188:extLst>
  </p188:cm>
</p188:cmLst>
</file>

<file path=ppt/comments/modernComment_150_8E03E050.xml><?xml version="1.0" encoding="utf-8"?>
<p188:cmLst xmlns:a="http://schemas.openxmlformats.org/drawingml/2006/main" xmlns:r="http://schemas.openxmlformats.org/officeDocument/2006/relationships" xmlns:p188="http://schemas.microsoft.com/office/powerpoint/2018/8/main">
  <p188:cm id="{95DD6BA5-75B5-417D-95AD-CE3C3B884402}" authorId="{ABC83B2A-FA03-8EB4-AF73-F33D9BB9C923}" created="2025-10-30T09:34:59.811">
    <pc:sldMkLst xmlns:pc="http://schemas.microsoft.com/office/powerpoint/2013/main/command">
      <pc:docMk/>
      <pc:sldMk cId="2382618704" sldId="336"/>
    </pc:sldMkLst>
    <p188:txBody>
      <a:bodyPr/>
      <a:lstStyle/>
      <a:p>
        <a:r>
          <a:rPr lang="es-ES"/>
          <a:t>ELIMINAR LOS LOGOS D EPIE DE PAGINA, DEJANDO EN LA PORTADA, EN LA ÚLTIMA HOJA Y EN LOS INICIOIS DE CAPÍTULO</a:t>
        </a:r>
      </a:p>
    </p188:txBody>
    <p188:extLst>
      <p:ext xmlns:p="http://schemas.openxmlformats.org/presentationml/2006/main" uri="{57CB4572-C831-44C2-8A1C-0ADB6CCDFE69}">
        <p223:reactions xmlns:p223="http://schemas.microsoft.com/office/powerpoint/2022/03/main">
          <p223:rxn type="👍">
            <p223:instance time="2025-11-03T08:42:14.523" authorId="{C9E066DE-C1B0-D021-F344-3690F6899EE9}"/>
            <p223:instance time="2025-11-04T08:39:58.482" authorId="{1E6C1281-E74E-20B8-B80E-AB15FA884DCC}"/>
          </p223:rxn>
        </p223:reactions>
      </p:ext>
    </p188:extLst>
  </p188:cm>
</p188:cmLst>
</file>

<file path=ppt/comments/modernComment_379_8EA58DF1.xml><?xml version="1.0" encoding="utf-8"?>
<p188:cmLst xmlns:a="http://schemas.openxmlformats.org/drawingml/2006/main" xmlns:r="http://schemas.openxmlformats.org/officeDocument/2006/relationships" xmlns:p188="http://schemas.microsoft.com/office/powerpoint/2018/8/main">
  <p188:cm id="{0EC4891A-313F-4913-B39C-27580A955B56}" authorId="{ABC83B2A-FA03-8EB4-AF73-F33D9BB9C923}" created="2025-10-30T10:07:05.966">
    <pc:sldMkLst xmlns:pc="http://schemas.microsoft.com/office/powerpoint/2013/main/command">
      <pc:docMk/>
      <pc:sldMk cId="2393214449" sldId="889"/>
    </pc:sldMkLst>
    <p188:replyLst>
      <p188:reply id="{5F59E3C8-A1D4-4F39-A49F-0B77D433CC86}" authorId="{1E6C1281-E74E-20B8-B80E-AB15FA884DCC}" created="2025-11-04T09:15:58.397">
        <p188:txBody>
          <a:bodyPr/>
          <a:lstStyle/>
          <a:p>
            <a:r>
              <a:rPr lang="es-ES"/>
              <a:t>Renumeradas todas</a:t>
            </a:r>
          </a:p>
        </p188:txBody>
      </p188:reply>
    </p188:replyLst>
    <p188:txBody>
      <a:bodyPr/>
      <a:lstStyle/>
      <a:p>
        <a:r>
          <a:rPr lang="es-ES"/>
          <a:t>Faltan página 71 y 72</a:t>
        </a:r>
      </a:p>
    </p188:txBody>
    <p188:extLst>
      <p:ext xmlns:p="http://schemas.openxmlformats.org/presentationml/2006/main" uri="{57CB4572-C831-44C2-8A1C-0ADB6CCDFE69}">
        <p223:reactions xmlns:p223="http://schemas.microsoft.com/office/powerpoint/2022/03/main">
          <p223:rxn type="👍">
            <p223:instance time="2025-11-03T08:47:53.638" authorId="{C9E066DE-C1B0-D021-F344-3690F6899EE9}"/>
            <p223:instance time="2025-11-04T09:15:34.940" authorId="{1E6C1281-E74E-20B8-B80E-AB15FA884DCC}"/>
          </p223:rxn>
        </p223:reactions>
      </p:ext>
    </p188:extLst>
  </p188:cm>
</p188:cmLst>
</file>

<file path=ppt/comments/modernComment_39A_840EE114.xml><?xml version="1.0" encoding="utf-8"?>
<p188:cmLst xmlns:a="http://schemas.openxmlformats.org/drawingml/2006/main" xmlns:r="http://schemas.openxmlformats.org/officeDocument/2006/relationships" xmlns:p188="http://schemas.microsoft.com/office/powerpoint/2018/8/main">
  <p188:cm id="{3FD4DE7B-6A9F-46AA-9FA2-D632B9C6CA44}" authorId="{ABC83B2A-FA03-8EB4-AF73-F33D9BB9C923}" created="2025-10-30T09:52:28.973">
    <pc:sldMkLst xmlns:pc="http://schemas.microsoft.com/office/powerpoint/2013/main/command">
      <pc:docMk/>
      <pc:sldMk cId="2215567636" sldId="922"/>
    </pc:sldMkLst>
    <p188:replyLst/>
    <p188:txBody>
      <a:bodyPr/>
      <a:lstStyle/>
      <a:p>
        <a:r>
          <a:rPr lang="es-ES"/>
          <a:t>Las flecha hacia arriba y abajo pueden inducir a pensar que una cosa es más positiva que la otra. He buscado dibujos más relacionados con los temas</a:t>
        </a:r>
      </a:p>
    </p188:txBody>
    <p188:extLst>
      <p:ext xmlns:p="http://schemas.openxmlformats.org/presentationml/2006/main" uri="{57CB4572-C831-44C2-8A1C-0ADB6CCDFE69}">
        <p223:reactions xmlns:p223="http://schemas.microsoft.com/office/powerpoint/2022/03/main">
          <p223:rxn type="👍">
            <p223:instance time="2025-11-03T08:42:39.764" authorId="{C9E066DE-C1B0-D021-F344-3690F6899EE9}"/>
            <p223:instance time="2025-11-04T09:08:31.243" authorId="{1E6C1281-E74E-20B8-B80E-AB15FA884DCC}"/>
          </p223:rxn>
        </p223:reactions>
      </p:ext>
    </p188:extLst>
  </p188:cm>
</p188:cmLst>
</file>

<file path=ppt/comments/modernComment_3B2_5D2E2869.xml><?xml version="1.0" encoding="utf-8"?>
<p188:cmLst xmlns:a="http://schemas.openxmlformats.org/drawingml/2006/main" xmlns:r="http://schemas.openxmlformats.org/officeDocument/2006/relationships" xmlns:p188="http://schemas.microsoft.com/office/powerpoint/2018/8/main">
  <p188:cm id="{45B8F4BD-C18A-42F5-BCA5-54C58829494C}" authorId="{ABC83B2A-FA03-8EB4-AF73-F33D9BB9C923}" created="2025-10-30T10:05:20.386">
    <pc:sldMkLst xmlns:pc="http://schemas.microsoft.com/office/powerpoint/2013/main/command">
      <pc:docMk/>
      <pc:sldMk cId="1563306089" sldId="946"/>
    </pc:sldMkLst>
    <p188:replyLst/>
    <p188:txBody>
      <a:bodyPr/>
      <a:lstStyle/>
      <a:p>
        <a:r>
          <a:rPr lang="es-ES"/>
          <a:t>La lista de síntomas estaba repetida en la pagina anterior</a:t>
        </a:r>
      </a:p>
    </p188:txBody>
    <p188:extLst>
      <p:ext xmlns:p="http://schemas.openxmlformats.org/presentationml/2006/main" uri="{57CB4572-C831-44C2-8A1C-0ADB6CCDFE69}">
        <p223:reactions xmlns:p223="http://schemas.microsoft.com/office/powerpoint/2022/03/main">
          <p223:rxn type="👍">
            <p223:instance time="2025-11-03T08:43:34.901" authorId="{C9E066DE-C1B0-D021-F344-3690F6899EE9}"/>
            <p223:instance time="2025-11-04T09:15:26.809" authorId="{1E6C1281-E74E-20B8-B80E-AB15FA884DCC}"/>
          </p223:rxn>
        </p223:reactions>
      </p:ext>
    </p188:extLst>
  </p188:cm>
</p188:cmLst>
</file>

<file path=ppt/comments/modernComment_3CA_16E44BB3.xml><?xml version="1.0" encoding="utf-8"?>
<p188:cmLst xmlns:a="http://schemas.openxmlformats.org/drawingml/2006/main" xmlns:r="http://schemas.openxmlformats.org/officeDocument/2006/relationships" xmlns:p188="http://schemas.microsoft.com/office/powerpoint/2018/8/main">
  <p188:cm id="{F244BA66-BAD7-4A77-BC48-2BBD2FAA86FC}" authorId="{1E6C1281-E74E-20B8-B80E-AB15FA884DCC}" created="2025-11-04T09:21:37.458">
    <pc:sldMkLst xmlns:pc="http://schemas.microsoft.com/office/powerpoint/2013/main/command">
      <pc:docMk/>
      <pc:sldMk cId="384060339" sldId="970"/>
    </pc:sldMkLst>
    <p188:replyLst>
      <p188:reply id="{D3AAB40C-0945-4A33-9CC8-7F6DF1126738}" authorId="{ABC83B2A-FA03-8EB4-AF73-F33D9BB9C923}" created="2025-11-05T08:29:30.898">
        <p188:txBody>
          <a:bodyPr/>
          <a:lstStyle/>
          <a:p>
            <a:r>
              <a:rPr lang="es-ES"/>
              <a:t>Efectivamente</a:t>
            </a:r>
          </a:p>
        </p188:txBody>
      </p188:reply>
    </p188:replyLst>
    <p188:txBody>
      <a:bodyPr/>
      <a:lstStyle/>
      <a:p>
        <a:r>
          <a:rPr lang="es-ES"/>
          <a:t>Lo hemos introducido en formato tabla para poder ampliar un poco el tamaño de la letra. En la página anterior hemos visto que ya está ampliada la imagen, por lo que entendemos que no es necesaria dividirla en dos, como comentamos en la reunión</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F28C62-916B-4FA5-B7CC-8D7141AE48AD}" type="doc">
      <dgm:prSet loTypeId="urn:microsoft.com/office/officeart/2005/8/layout/hierarchy5" loCatId="hierarchy" qsTypeId="urn:microsoft.com/office/officeart/2005/8/quickstyle/simple1" qsCatId="simple" csTypeId="urn:microsoft.com/office/officeart/2005/8/colors/colorful2" csCatId="colorful" phldr="1"/>
      <dgm:spPr/>
      <dgm:t>
        <a:bodyPr/>
        <a:lstStyle/>
        <a:p>
          <a:endParaRPr lang="es-ES"/>
        </a:p>
      </dgm:t>
    </dgm:pt>
    <dgm:pt modelId="{DCA5B174-ED90-4E26-8408-0F01F32C7B9D}" type="asst">
      <dgm:prSet phldrT="[Texto]"/>
      <dgm:spPr>
        <a:solidFill>
          <a:srgbClr val="1AB6C8"/>
        </a:solidFill>
      </dgm:spPr>
      <dgm:t>
        <a:bodyPr/>
        <a:lstStyle/>
        <a:p>
          <a:r>
            <a:rPr lang="es-ES" b="1" dirty="0">
              <a:solidFill>
                <a:schemeClr val="bg1">
                  <a:lumMod val="10000"/>
                </a:schemeClr>
              </a:solidFill>
              <a:latin typeface="Calibri" panose="020F0502020204030204" pitchFamily="34" charset="0"/>
              <a:cs typeface="Calibri" panose="020F0502020204030204" pitchFamily="34" charset="0"/>
            </a:rPr>
            <a:t>NO </a:t>
          </a:r>
          <a:r>
            <a:rPr lang="es-ES" b="0" dirty="0">
              <a:solidFill>
                <a:schemeClr val="bg1">
                  <a:lumMod val="10000"/>
                </a:schemeClr>
              </a:solidFill>
              <a:latin typeface="Calibri" panose="020F0502020204030204" pitchFamily="34" charset="0"/>
              <a:cs typeface="Calibri" panose="020F0502020204030204" pitchFamily="34" charset="0"/>
            </a:rPr>
            <a:t>suspender el tratamiento</a:t>
          </a:r>
        </a:p>
      </dgm:t>
    </dgm:pt>
    <dgm:pt modelId="{46358507-FFA4-4E89-827A-0304DD8C11DB}" type="parTrans" cxnId="{8D5F971F-5ABB-4DDF-BF25-756654C31F98}">
      <dgm:prSet/>
      <dgm:spPr/>
      <dgm:t>
        <a:bodyPr/>
        <a:lstStyle/>
        <a:p>
          <a:endParaRPr lang="es-ES">
            <a:latin typeface="Calibri" panose="020F0502020204030204" pitchFamily="34" charset="0"/>
            <a:cs typeface="Calibri" panose="020F0502020204030204" pitchFamily="34" charset="0"/>
          </a:endParaRPr>
        </a:p>
      </dgm:t>
    </dgm:pt>
    <dgm:pt modelId="{61C27FBB-9D49-4147-B7B6-11DF476189AA}" type="sibTrans" cxnId="{8D5F971F-5ABB-4DDF-BF25-756654C31F98}">
      <dgm:prSet/>
      <dgm:spPr/>
      <dgm:t>
        <a:bodyPr/>
        <a:lstStyle/>
        <a:p>
          <a:endParaRPr lang="es-ES">
            <a:latin typeface="Calibri" panose="020F0502020204030204" pitchFamily="34" charset="0"/>
            <a:cs typeface="Calibri" panose="020F0502020204030204" pitchFamily="34" charset="0"/>
          </a:endParaRPr>
        </a:p>
      </dgm:t>
    </dgm:pt>
    <dgm:pt modelId="{E2A99F1A-5144-4180-B3AA-78F61457EA66}" type="asst">
      <dgm:prSet phldrT="[Texto]"/>
      <dgm:spPr>
        <a:solidFill>
          <a:srgbClr val="FFE699"/>
        </a:solidFill>
      </dgm:spPr>
      <dgm:t>
        <a:bodyPr/>
        <a:lstStyle/>
        <a:p>
          <a:r>
            <a:rPr lang="es-ES" b="1" dirty="0">
              <a:solidFill>
                <a:schemeClr val="bg1">
                  <a:lumMod val="10000"/>
                </a:schemeClr>
              </a:solidFill>
              <a:latin typeface="Calibri" panose="020F0502020204030204" pitchFamily="34" charset="0"/>
              <a:cs typeface="Calibri" panose="020F0502020204030204" pitchFamily="34" charset="0"/>
            </a:rPr>
            <a:t>Esperar 24 horas </a:t>
          </a:r>
          <a:r>
            <a:rPr lang="es-ES" b="0" dirty="0">
              <a:solidFill>
                <a:schemeClr val="bg1">
                  <a:lumMod val="10000"/>
                </a:schemeClr>
              </a:solidFill>
              <a:latin typeface="Calibri" panose="020F0502020204030204" pitchFamily="34" charset="0"/>
              <a:cs typeface="Calibri" panose="020F0502020204030204" pitchFamily="34" charset="0"/>
            </a:rPr>
            <a:t>(&lt;24h no es un brote)</a:t>
          </a:r>
        </a:p>
      </dgm:t>
    </dgm:pt>
    <dgm:pt modelId="{F3DB108B-CFD3-46B0-988D-217B621A0D46}" type="parTrans" cxnId="{B47E5448-6BFB-48D9-9FC6-5FC3BF6E46F0}">
      <dgm:prSet/>
      <dgm:spPr>
        <a:ln>
          <a:solidFill>
            <a:schemeClr val="bg1">
              <a:lumMod val="65000"/>
            </a:schemeClr>
          </a:solidFill>
        </a:ln>
      </dgm:spPr>
      <dgm:t>
        <a:bodyPr/>
        <a:lstStyle/>
        <a:p>
          <a:endParaRPr lang="es-ES" dirty="0"/>
        </a:p>
      </dgm:t>
    </dgm:pt>
    <dgm:pt modelId="{F0415730-F13E-43C5-B670-D5BDFE6F0D3C}" type="sibTrans" cxnId="{B47E5448-6BFB-48D9-9FC6-5FC3BF6E46F0}">
      <dgm:prSet/>
      <dgm:spPr/>
      <dgm:t>
        <a:bodyPr/>
        <a:lstStyle/>
        <a:p>
          <a:endParaRPr lang="es-ES"/>
        </a:p>
      </dgm:t>
    </dgm:pt>
    <dgm:pt modelId="{FBFDD268-3138-4C99-A362-847A28A7097D}" type="asst">
      <dgm:prSet phldrT="[Texto]"/>
      <dgm:spPr>
        <a:solidFill>
          <a:srgbClr val="FFE699"/>
        </a:solidFill>
      </dgm:spPr>
      <dgm:t>
        <a:bodyPr/>
        <a:lstStyle/>
        <a:p>
          <a:r>
            <a:rPr lang="es-ES" b="1" dirty="0">
              <a:solidFill>
                <a:schemeClr val="bg1">
                  <a:lumMod val="10000"/>
                </a:schemeClr>
              </a:solidFill>
              <a:latin typeface="Calibri" panose="020F0502020204030204" pitchFamily="34" charset="0"/>
              <a:cs typeface="Calibri" panose="020F0502020204030204" pitchFamily="34" charset="0"/>
            </a:rPr>
            <a:t>Comunicárselo </a:t>
          </a:r>
          <a:r>
            <a:rPr lang="es-ES" b="0" dirty="0">
              <a:solidFill>
                <a:schemeClr val="bg1">
                  <a:lumMod val="10000"/>
                </a:schemeClr>
              </a:solidFill>
              <a:latin typeface="Calibri" panose="020F0502020204030204" pitchFamily="34" charset="0"/>
              <a:cs typeface="Calibri" panose="020F0502020204030204" pitchFamily="34" charset="0"/>
            </a:rPr>
            <a:t>a neurología o enfermería</a:t>
          </a:r>
        </a:p>
      </dgm:t>
    </dgm:pt>
    <dgm:pt modelId="{0B502B90-97E0-4957-9058-1CF1B62B42EC}" type="parTrans" cxnId="{5CDFEFB5-13AB-4E54-A905-550653BE8CC3}">
      <dgm:prSet/>
      <dgm:spPr>
        <a:ln>
          <a:solidFill>
            <a:srgbClr val="FFE699"/>
          </a:solidFill>
        </a:ln>
      </dgm:spPr>
      <dgm:t>
        <a:bodyPr/>
        <a:lstStyle/>
        <a:p>
          <a:endParaRPr lang="es-ES" dirty="0"/>
        </a:p>
      </dgm:t>
    </dgm:pt>
    <dgm:pt modelId="{012928D0-0EEB-4608-9934-D0472877DE5F}" type="sibTrans" cxnId="{5CDFEFB5-13AB-4E54-A905-550653BE8CC3}">
      <dgm:prSet/>
      <dgm:spPr/>
      <dgm:t>
        <a:bodyPr/>
        <a:lstStyle/>
        <a:p>
          <a:endParaRPr lang="es-ES"/>
        </a:p>
      </dgm:t>
    </dgm:pt>
    <dgm:pt modelId="{6710EDE3-6455-4AD7-8E65-C1B51BC5732B}" type="pres">
      <dgm:prSet presAssocID="{CBF28C62-916B-4FA5-B7CC-8D7141AE48AD}" presName="mainComposite" presStyleCnt="0">
        <dgm:presLayoutVars>
          <dgm:chPref val="1"/>
          <dgm:dir/>
          <dgm:animOne val="branch"/>
          <dgm:animLvl val="lvl"/>
          <dgm:resizeHandles val="exact"/>
        </dgm:presLayoutVars>
      </dgm:prSet>
      <dgm:spPr/>
    </dgm:pt>
    <dgm:pt modelId="{4E61EBCB-FCB3-4295-9FFC-98929916B19A}" type="pres">
      <dgm:prSet presAssocID="{CBF28C62-916B-4FA5-B7CC-8D7141AE48AD}" presName="hierFlow" presStyleCnt="0"/>
      <dgm:spPr/>
    </dgm:pt>
    <dgm:pt modelId="{CA0A9DD7-4574-466A-82DD-CF53E46FA2C2}" type="pres">
      <dgm:prSet presAssocID="{CBF28C62-916B-4FA5-B7CC-8D7141AE48AD}" presName="hierChild1" presStyleCnt="0">
        <dgm:presLayoutVars>
          <dgm:chPref val="1"/>
          <dgm:animOne val="branch"/>
          <dgm:animLvl val="lvl"/>
        </dgm:presLayoutVars>
      </dgm:prSet>
      <dgm:spPr/>
    </dgm:pt>
    <dgm:pt modelId="{DCBEE561-E292-4DE7-8CA9-FD89B347794C}" type="pres">
      <dgm:prSet presAssocID="{DCA5B174-ED90-4E26-8408-0F01F32C7B9D}" presName="Name17" presStyleCnt="0"/>
      <dgm:spPr/>
    </dgm:pt>
    <dgm:pt modelId="{D4F071F7-3EA7-478F-B4E1-FDFF78A7FBFE}" type="pres">
      <dgm:prSet presAssocID="{DCA5B174-ED90-4E26-8408-0F01F32C7B9D}" presName="level1Shape" presStyleLbl="node0" presStyleIdx="0" presStyleCnt="1">
        <dgm:presLayoutVars>
          <dgm:chPref val="3"/>
        </dgm:presLayoutVars>
      </dgm:prSet>
      <dgm:spPr/>
    </dgm:pt>
    <dgm:pt modelId="{3736E14B-3BCD-4D6F-BAC8-54632BCC4E57}" type="pres">
      <dgm:prSet presAssocID="{DCA5B174-ED90-4E26-8408-0F01F32C7B9D}" presName="hierChild2" presStyleCnt="0"/>
      <dgm:spPr/>
    </dgm:pt>
    <dgm:pt modelId="{03F5D4C1-C703-44BF-AD8F-BB944FA3703E}" type="pres">
      <dgm:prSet presAssocID="{F3DB108B-CFD3-46B0-988D-217B621A0D46}" presName="Name25" presStyleLbl="parChTrans1D2" presStyleIdx="0" presStyleCnt="1"/>
      <dgm:spPr/>
    </dgm:pt>
    <dgm:pt modelId="{C86F4F78-59A2-4B08-9760-5D9B795E9E53}" type="pres">
      <dgm:prSet presAssocID="{F3DB108B-CFD3-46B0-988D-217B621A0D46}" presName="connTx" presStyleLbl="parChTrans1D2" presStyleIdx="0" presStyleCnt="1"/>
      <dgm:spPr/>
    </dgm:pt>
    <dgm:pt modelId="{237388CB-FAF3-42D3-910F-D4364FDBC15E}" type="pres">
      <dgm:prSet presAssocID="{E2A99F1A-5144-4180-B3AA-78F61457EA66}" presName="Name30" presStyleCnt="0"/>
      <dgm:spPr/>
    </dgm:pt>
    <dgm:pt modelId="{A6333C32-7D3C-4903-A303-5E30436576EB}" type="pres">
      <dgm:prSet presAssocID="{E2A99F1A-5144-4180-B3AA-78F61457EA66}" presName="level2Shape" presStyleLbl="asst0" presStyleIdx="0" presStyleCnt="2"/>
      <dgm:spPr/>
    </dgm:pt>
    <dgm:pt modelId="{73F387DF-F0F4-4E58-972A-7FDC939B0090}" type="pres">
      <dgm:prSet presAssocID="{E2A99F1A-5144-4180-B3AA-78F61457EA66}" presName="hierChild3" presStyleCnt="0"/>
      <dgm:spPr/>
    </dgm:pt>
    <dgm:pt modelId="{E209ADF2-CD0F-4588-AB69-62C138BFEFF3}" type="pres">
      <dgm:prSet presAssocID="{0B502B90-97E0-4957-9058-1CF1B62B42EC}" presName="Name25" presStyleLbl="parChTrans1D3" presStyleIdx="0" presStyleCnt="1"/>
      <dgm:spPr/>
    </dgm:pt>
    <dgm:pt modelId="{A6D04AEE-380A-4172-B868-F6553AC2B7D0}" type="pres">
      <dgm:prSet presAssocID="{0B502B90-97E0-4957-9058-1CF1B62B42EC}" presName="connTx" presStyleLbl="parChTrans1D3" presStyleIdx="0" presStyleCnt="1"/>
      <dgm:spPr/>
    </dgm:pt>
    <dgm:pt modelId="{CD979EFB-9375-4C40-935C-643A49799485}" type="pres">
      <dgm:prSet presAssocID="{FBFDD268-3138-4C99-A362-847A28A7097D}" presName="Name30" presStyleCnt="0"/>
      <dgm:spPr/>
    </dgm:pt>
    <dgm:pt modelId="{D7D1A8CC-9172-4535-A925-C99BE553C6BF}" type="pres">
      <dgm:prSet presAssocID="{FBFDD268-3138-4C99-A362-847A28A7097D}" presName="level2Shape" presStyleLbl="asst0" presStyleIdx="1" presStyleCnt="2"/>
      <dgm:spPr/>
    </dgm:pt>
    <dgm:pt modelId="{F20296CA-2D1D-4557-87F2-FDA5B4675A4F}" type="pres">
      <dgm:prSet presAssocID="{FBFDD268-3138-4C99-A362-847A28A7097D}" presName="hierChild3" presStyleCnt="0"/>
      <dgm:spPr/>
    </dgm:pt>
    <dgm:pt modelId="{FC5DF8C8-0CAF-4EAF-A0CC-4F17A030F94F}" type="pres">
      <dgm:prSet presAssocID="{CBF28C62-916B-4FA5-B7CC-8D7141AE48AD}" presName="bgShapesFlow" presStyleCnt="0"/>
      <dgm:spPr/>
    </dgm:pt>
  </dgm:ptLst>
  <dgm:cxnLst>
    <dgm:cxn modelId="{4C34C21C-F680-46CC-BF44-3FD4CFA8E7B5}" type="presOf" srcId="{F3DB108B-CFD3-46B0-988D-217B621A0D46}" destId="{C86F4F78-59A2-4B08-9760-5D9B795E9E53}" srcOrd="1" destOrd="0" presId="urn:microsoft.com/office/officeart/2005/8/layout/hierarchy5"/>
    <dgm:cxn modelId="{8D5F971F-5ABB-4DDF-BF25-756654C31F98}" srcId="{CBF28C62-916B-4FA5-B7CC-8D7141AE48AD}" destId="{DCA5B174-ED90-4E26-8408-0F01F32C7B9D}" srcOrd="0" destOrd="0" parTransId="{46358507-FFA4-4E89-827A-0304DD8C11DB}" sibTransId="{61C27FBB-9D49-4147-B7B6-11DF476189AA}"/>
    <dgm:cxn modelId="{A96EDA21-8405-4F3D-9E38-24F4637BE563}" type="presOf" srcId="{0B502B90-97E0-4957-9058-1CF1B62B42EC}" destId="{E209ADF2-CD0F-4588-AB69-62C138BFEFF3}" srcOrd="0" destOrd="0" presId="urn:microsoft.com/office/officeart/2005/8/layout/hierarchy5"/>
    <dgm:cxn modelId="{3A4CE32B-3603-4133-88E0-AD85E05EEE9E}" type="presOf" srcId="{E2A99F1A-5144-4180-B3AA-78F61457EA66}" destId="{A6333C32-7D3C-4903-A303-5E30436576EB}" srcOrd="0" destOrd="0" presId="urn:microsoft.com/office/officeart/2005/8/layout/hierarchy5"/>
    <dgm:cxn modelId="{E02EB640-F9C0-4A96-B499-D2E00E8D8989}" type="presOf" srcId="{0B502B90-97E0-4957-9058-1CF1B62B42EC}" destId="{A6D04AEE-380A-4172-B868-F6553AC2B7D0}" srcOrd="1" destOrd="0" presId="urn:microsoft.com/office/officeart/2005/8/layout/hierarchy5"/>
    <dgm:cxn modelId="{B47E5448-6BFB-48D9-9FC6-5FC3BF6E46F0}" srcId="{DCA5B174-ED90-4E26-8408-0F01F32C7B9D}" destId="{E2A99F1A-5144-4180-B3AA-78F61457EA66}" srcOrd="0" destOrd="0" parTransId="{F3DB108B-CFD3-46B0-988D-217B621A0D46}" sibTransId="{F0415730-F13E-43C5-B670-D5BDFE6F0D3C}"/>
    <dgm:cxn modelId="{10D96A92-CD6E-4A07-BBD8-BDE14E9D1362}" type="presOf" srcId="{DCA5B174-ED90-4E26-8408-0F01F32C7B9D}" destId="{D4F071F7-3EA7-478F-B4E1-FDFF78A7FBFE}" srcOrd="0" destOrd="0" presId="urn:microsoft.com/office/officeart/2005/8/layout/hierarchy5"/>
    <dgm:cxn modelId="{2AF3FDB3-1755-4273-A1BA-E21C002B56F2}" type="presOf" srcId="{F3DB108B-CFD3-46B0-988D-217B621A0D46}" destId="{03F5D4C1-C703-44BF-AD8F-BB944FA3703E}" srcOrd="0" destOrd="0" presId="urn:microsoft.com/office/officeart/2005/8/layout/hierarchy5"/>
    <dgm:cxn modelId="{5CDFEFB5-13AB-4E54-A905-550653BE8CC3}" srcId="{E2A99F1A-5144-4180-B3AA-78F61457EA66}" destId="{FBFDD268-3138-4C99-A362-847A28A7097D}" srcOrd="0" destOrd="0" parTransId="{0B502B90-97E0-4957-9058-1CF1B62B42EC}" sibTransId="{012928D0-0EEB-4608-9934-D0472877DE5F}"/>
    <dgm:cxn modelId="{12AA6DFB-35A2-4A14-A3A2-39004D3BD232}" type="presOf" srcId="{CBF28C62-916B-4FA5-B7CC-8D7141AE48AD}" destId="{6710EDE3-6455-4AD7-8E65-C1B51BC5732B}" srcOrd="0" destOrd="0" presId="urn:microsoft.com/office/officeart/2005/8/layout/hierarchy5"/>
    <dgm:cxn modelId="{931946FF-2464-4C5E-A99E-4B14B117FEA3}" type="presOf" srcId="{FBFDD268-3138-4C99-A362-847A28A7097D}" destId="{D7D1A8CC-9172-4535-A925-C99BE553C6BF}" srcOrd="0" destOrd="0" presId="urn:microsoft.com/office/officeart/2005/8/layout/hierarchy5"/>
    <dgm:cxn modelId="{77F338EF-7FB8-47A5-AF28-17C744E78EA5}" type="presParOf" srcId="{6710EDE3-6455-4AD7-8E65-C1B51BC5732B}" destId="{4E61EBCB-FCB3-4295-9FFC-98929916B19A}" srcOrd="0" destOrd="0" presId="urn:microsoft.com/office/officeart/2005/8/layout/hierarchy5"/>
    <dgm:cxn modelId="{763DA39D-60ED-46BF-8168-35B665E32CCB}" type="presParOf" srcId="{4E61EBCB-FCB3-4295-9FFC-98929916B19A}" destId="{CA0A9DD7-4574-466A-82DD-CF53E46FA2C2}" srcOrd="0" destOrd="0" presId="urn:microsoft.com/office/officeart/2005/8/layout/hierarchy5"/>
    <dgm:cxn modelId="{C9CA56BA-1391-4F87-B2E5-31DA03B6DCB1}" type="presParOf" srcId="{CA0A9DD7-4574-466A-82DD-CF53E46FA2C2}" destId="{DCBEE561-E292-4DE7-8CA9-FD89B347794C}" srcOrd="0" destOrd="0" presId="urn:microsoft.com/office/officeart/2005/8/layout/hierarchy5"/>
    <dgm:cxn modelId="{5E37F79D-390F-4703-8DB9-80EDD451D3FD}" type="presParOf" srcId="{DCBEE561-E292-4DE7-8CA9-FD89B347794C}" destId="{D4F071F7-3EA7-478F-B4E1-FDFF78A7FBFE}" srcOrd="0" destOrd="0" presId="urn:microsoft.com/office/officeart/2005/8/layout/hierarchy5"/>
    <dgm:cxn modelId="{9E4B4841-5D91-4ACB-B700-19CF45AC4313}" type="presParOf" srcId="{DCBEE561-E292-4DE7-8CA9-FD89B347794C}" destId="{3736E14B-3BCD-4D6F-BAC8-54632BCC4E57}" srcOrd="1" destOrd="0" presId="urn:microsoft.com/office/officeart/2005/8/layout/hierarchy5"/>
    <dgm:cxn modelId="{F1F26C65-C99B-4C2E-8B20-4F5618C6158B}" type="presParOf" srcId="{3736E14B-3BCD-4D6F-BAC8-54632BCC4E57}" destId="{03F5D4C1-C703-44BF-AD8F-BB944FA3703E}" srcOrd="0" destOrd="0" presId="urn:microsoft.com/office/officeart/2005/8/layout/hierarchy5"/>
    <dgm:cxn modelId="{22A8E4F0-C66C-4759-A351-729E29A03A6F}" type="presParOf" srcId="{03F5D4C1-C703-44BF-AD8F-BB944FA3703E}" destId="{C86F4F78-59A2-4B08-9760-5D9B795E9E53}" srcOrd="0" destOrd="0" presId="urn:microsoft.com/office/officeart/2005/8/layout/hierarchy5"/>
    <dgm:cxn modelId="{67A481CB-03D6-43CC-838E-35441B20DA96}" type="presParOf" srcId="{3736E14B-3BCD-4D6F-BAC8-54632BCC4E57}" destId="{237388CB-FAF3-42D3-910F-D4364FDBC15E}" srcOrd="1" destOrd="0" presId="urn:microsoft.com/office/officeart/2005/8/layout/hierarchy5"/>
    <dgm:cxn modelId="{BB4673D1-FBEF-4341-8FD8-5E5CEB1E7A73}" type="presParOf" srcId="{237388CB-FAF3-42D3-910F-D4364FDBC15E}" destId="{A6333C32-7D3C-4903-A303-5E30436576EB}" srcOrd="0" destOrd="0" presId="urn:microsoft.com/office/officeart/2005/8/layout/hierarchy5"/>
    <dgm:cxn modelId="{E4B8345D-D466-4C2C-AF9E-07DD09713EA6}" type="presParOf" srcId="{237388CB-FAF3-42D3-910F-D4364FDBC15E}" destId="{73F387DF-F0F4-4E58-972A-7FDC939B0090}" srcOrd="1" destOrd="0" presId="urn:microsoft.com/office/officeart/2005/8/layout/hierarchy5"/>
    <dgm:cxn modelId="{21CA5AC4-553F-4D6C-B3BA-4BCADF5E824B}" type="presParOf" srcId="{73F387DF-F0F4-4E58-972A-7FDC939B0090}" destId="{E209ADF2-CD0F-4588-AB69-62C138BFEFF3}" srcOrd="0" destOrd="0" presId="urn:microsoft.com/office/officeart/2005/8/layout/hierarchy5"/>
    <dgm:cxn modelId="{6F289982-8D7E-401A-8EA9-F67E1C674F90}" type="presParOf" srcId="{E209ADF2-CD0F-4588-AB69-62C138BFEFF3}" destId="{A6D04AEE-380A-4172-B868-F6553AC2B7D0}" srcOrd="0" destOrd="0" presId="urn:microsoft.com/office/officeart/2005/8/layout/hierarchy5"/>
    <dgm:cxn modelId="{A8C9CAAC-5841-4678-BA76-5CFDE0886079}" type="presParOf" srcId="{73F387DF-F0F4-4E58-972A-7FDC939B0090}" destId="{CD979EFB-9375-4C40-935C-643A49799485}" srcOrd="1" destOrd="0" presId="urn:microsoft.com/office/officeart/2005/8/layout/hierarchy5"/>
    <dgm:cxn modelId="{C2CF6947-57B9-4B14-AD18-7DF40A1CDCA6}" type="presParOf" srcId="{CD979EFB-9375-4C40-935C-643A49799485}" destId="{D7D1A8CC-9172-4535-A925-C99BE553C6BF}" srcOrd="0" destOrd="0" presId="urn:microsoft.com/office/officeart/2005/8/layout/hierarchy5"/>
    <dgm:cxn modelId="{21280E71-3B47-4420-9105-FBC652659AA6}" type="presParOf" srcId="{CD979EFB-9375-4C40-935C-643A49799485}" destId="{F20296CA-2D1D-4557-87F2-FDA5B4675A4F}" srcOrd="1" destOrd="0" presId="urn:microsoft.com/office/officeart/2005/8/layout/hierarchy5"/>
    <dgm:cxn modelId="{EEB88E2B-1588-4D4B-8A1F-A644F0CC4229}" type="presParOf" srcId="{6710EDE3-6455-4AD7-8E65-C1B51BC5732B}" destId="{FC5DF8C8-0CAF-4EAF-A0CC-4F17A030F94F}"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F28C62-916B-4FA5-B7CC-8D7141AE48AD}" type="doc">
      <dgm:prSet loTypeId="urn:microsoft.com/office/officeart/2005/8/layout/hierarchy5" loCatId="hierarchy" qsTypeId="urn:microsoft.com/office/officeart/2005/8/quickstyle/simple1" qsCatId="simple" csTypeId="urn:microsoft.com/office/officeart/2005/8/colors/colorful2" csCatId="colorful" phldr="1"/>
      <dgm:spPr/>
      <dgm:t>
        <a:bodyPr/>
        <a:lstStyle/>
        <a:p>
          <a:endParaRPr lang="es-ES"/>
        </a:p>
      </dgm:t>
    </dgm:pt>
    <dgm:pt modelId="{DCA5B174-ED90-4E26-8408-0F01F32C7B9D}" type="asst">
      <dgm:prSet phldrT="[Texto]" custT="1"/>
      <dgm:spPr>
        <a:solidFill>
          <a:srgbClr val="1AB6C8"/>
        </a:solidFill>
      </dgm:spPr>
      <dgm:t>
        <a:bodyPr/>
        <a:lstStyle/>
        <a:p>
          <a:r>
            <a:rPr lang="es-ES" sz="1200" dirty="0">
              <a:solidFill>
                <a:schemeClr val="bg1">
                  <a:lumMod val="10000"/>
                </a:schemeClr>
              </a:solidFill>
              <a:latin typeface="Calibri" panose="020F0502020204030204" pitchFamily="34" charset="0"/>
              <a:cs typeface="Calibri" panose="020F0502020204030204" pitchFamily="34" charset="0"/>
            </a:rPr>
            <a:t>Contactar con </a:t>
          </a:r>
          <a:r>
            <a:rPr lang="es-ES" sz="1200" strike="sngStrike" dirty="0">
              <a:solidFill>
                <a:schemeClr val="bg1">
                  <a:lumMod val="10000"/>
                </a:schemeClr>
              </a:solidFill>
              <a:latin typeface="Calibri" panose="020F0502020204030204" pitchFamily="34" charset="0"/>
              <a:cs typeface="Calibri" panose="020F0502020204030204" pitchFamily="34" charset="0"/>
            </a:rPr>
            <a:t>el </a:t>
          </a:r>
          <a:r>
            <a:rPr lang="es-ES" sz="1200" dirty="0">
              <a:solidFill>
                <a:schemeClr val="bg1">
                  <a:lumMod val="10000"/>
                </a:schemeClr>
              </a:solidFill>
              <a:latin typeface="Calibri" panose="020F0502020204030204" pitchFamily="34" charset="0"/>
              <a:cs typeface="Calibri" panose="020F0502020204030204" pitchFamily="34" charset="0"/>
            </a:rPr>
            <a:t>neurología </a:t>
          </a:r>
          <a:r>
            <a:rPr lang="es-ES" sz="1200" b="1" dirty="0">
              <a:solidFill>
                <a:schemeClr val="bg1">
                  <a:lumMod val="10000"/>
                </a:schemeClr>
              </a:solidFill>
              <a:latin typeface="Calibri" panose="020F0502020204030204" pitchFamily="34" charset="0"/>
              <a:cs typeface="Calibri" panose="020F0502020204030204" pitchFamily="34" charset="0"/>
            </a:rPr>
            <a:t>lo antes posible</a:t>
          </a:r>
        </a:p>
      </dgm:t>
    </dgm:pt>
    <dgm:pt modelId="{46358507-FFA4-4E89-827A-0304DD8C11DB}" type="parTrans" cxnId="{8D5F971F-5ABB-4DDF-BF25-756654C31F98}">
      <dgm:prSet/>
      <dgm:spPr/>
      <dgm:t>
        <a:bodyPr/>
        <a:lstStyle/>
        <a:p>
          <a:endParaRPr lang="es-ES">
            <a:latin typeface="Calibri" panose="020F0502020204030204" pitchFamily="34" charset="0"/>
            <a:cs typeface="Calibri" panose="020F0502020204030204" pitchFamily="34" charset="0"/>
          </a:endParaRPr>
        </a:p>
      </dgm:t>
    </dgm:pt>
    <dgm:pt modelId="{61C27FBB-9D49-4147-B7B6-11DF476189AA}" type="sibTrans" cxnId="{8D5F971F-5ABB-4DDF-BF25-756654C31F98}">
      <dgm:prSet/>
      <dgm:spPr/>
      <dgm:t>
        <a:bodyPr/>
        <a:lstStyle/>
        <a:p>
          <a:endParaRPr lang="es-ES">
            <a:latin typeface="Calibri" panose="020F0502020204030204" pitchFamily="34" charset="0"/>
            <a:cs typeface="Calibri" panose="020F0502020204030204" pitchFamily="34" charset="0"/>
          </a:endParaRPr>
        </a:p>
      </dgm:t>
    </dgm:pt>
    <dgm:pt modelId="{FDC3F642-4146-489D-9046-6F77C78D5943}" type="asst">
      <dgm:prSet phldrT="[Texto]" custT="1"/>
      <dgm:spPr>
        <a:solidFill>
          <a:srgbClr val="FFE699"/>
        </a:solidFill>
      </dgm:spPr>
      <dgm:t>
        <a:bodyPr/>
        <a:lstStyle/>
        <a:p>
          <a:r>
            <a:rPr lang="es-ES" sz="1200" dirty="0">
              <a:solidFill>
                <a:schemeClr val="bg1">
                  <a:lumMod val="10000"/>
                </a:schemeClr>
              </a:solidFill>
              <a:latin typeface="Calibri" panose="020F0502020204030204" pitchFamily="34" charset="0"/>
              <a:cs typeface="Calibri" panose="020F0502020204030204" pitchFamily="34" charset="0"/>
            </a:rPr>
            <a:t>Seguir sus indicaciones</a:t>
          </a:r>
        </a:p>
      </dgm:t>
    </dgm:pt>
    <dgm:pt modelId="{3A1AEA86-A2AD-4D8A-AC0F-5A8A05458E7E}" type="parTrans" cxnId="{041CA606-DBE4-445F-9C23-4FFABDD23492}">
      <dgm:prSet/>
      <dgm:spPr>
        <a:ln>
          <a:solidFill>
            <a:schemeClr val="bg1">
              <a:lumMod val="65000"/>
            </a:schemeClr>
          </a:solidFill>
        </a:ln>
      </dgm:spPr>
      <dgm:t>
        <a:bodyPr/>
        <a:lstStyle/>
        <a:p>
          <a:endParaRPr lang="es-ES" dirty="0">
            <a:latin typeface="Calibri" panose="020F0502020204030204" pitchFamily="34" charset="0"/>
            <a:cs typeface="Calibri" panose="020F0502020204030204" pitchFamily="34" charset="0"/>
          </a:endParaRPr>
        </a:p>
      </dgm:t>
    </dgm:pt>
    <dgm:pt modelId="{D7A38541-9B97-494A-9CAD-32D1169E7C48}" type="sibTrans" cxnId="{041CA606-DBE4-445F-9C23-4FFABDD23492}">
      <dgm:prSet/>
      <dgm:spPr/>
      <dgm:t>
        <a:bodyPr/>
        <a:lstStyle/>
        <a:p>
          <a:endParaRPr lang="es-ES">
            <a:latin typeface="Calibri" panose="020F0502020204030204" pitchFamily="34" charset="0"/>
            <a:cs typeface="Calibri" panose="020F0502020204030204" pitchFamily="34" charset="0"/>
          </a:endParaRPr>
        </a:p>
      </dgm:t>
    </dgm:pt>
    <dgm:pt modelId="{CFC21DA7-E19A-47E7-92B4-617E7C2CDDD7}" type="asst">
      <dgm:prSet phldrT="[Texto]" custT="1"/>
      <dgm:spPr>
        <a:solidFill>
          <a:srgbClr val="FFE699"/>
        </a:solidFill>
      </dgm:spPr>
      <dgm:t>
        <a:bodyPr/>
        <a:lstStyle/>
        <a:p>
          <a:r>
            <a:rPr lang="es-ES" sz="1200" dirty="0">
              <a:solidFill>
                <a:schemeClr val="bg1">
                  <a:lumMod val="10000"/>
                </a:schemeClr>
              </a:solidFill>
              <a:latin typeface="Calibri" panose="020F0502020204030204" pitchFamily="34" charset="0"/>
              <a:cs typeface="Calibri" panose="020F0502020204030204" pitchFamily="34" charset="0"/>
            </a:rPr>
            <a:t>Si </a:t>
          </a:r>
          <a:r>
            <a:rPr lang="es-ES" sz="1200" b="1" dirty="0">
              <a:solidFill>
                <a:schemeClr val="bg1">
                  <a:lumMod val="10000"/>
                </a:schemeClr>
              </a:solidFill>
              <a:latin typeface="Calibri" panose="020F0502020204030204" pitchFamily="34" charset="0"/>
              <a:cs typeface="Calibri" panose="020F0502020204030204" pitchFamily="34" charset="0"/>
            </a:rPr>
            <a:t>no se puede contactar</a:t>
          </a:r>
          <a:r>
            <a:rPr lang="es-ES" sz="1200" dirty="0">
              <a:solidFill>
                <a:schemeClr val="bg1">
                  <a:lumMod val="10000"/>
                </a:schemeClr>
              </a:solidFill>
              <a:latin typeface="Calibri" panose="020F0502020204030204" pitchFamily="34" charset="0"/>
              <a:cs typeface="Calibri" panose="020F0502020204030204" pitchFamily="34" charset="0"/>
            </a:rPr>
            <a:t> en un breve periodo de tiempo</a:t>
          </a:r>
        </a:p>
      </dgm:t>
    </dgm:pt>
    <dgm:pt modelId="{8595F2AB-5A6F-47A5-8F9F-6C84E5E397A8}" type="parTrans" cxnId="{EC48B672-5756-4A7E-BC43-CC359AB406C6}">
      <dgm:prSet/>
      <dgm:spPr>
        <a:ln>
          <a:solidFill>
            <a:schemeClr val="bg1">
              <a:lumMod val="65000"/>
            </a:schemeClr>
          </a:solidFill>
        </a:ln>
      </dgm:spPr>
      <dgm:t>
        <a:bodyPr/>
        <a:lstStyle/>
        <a:p>
          <a:endParaRPr lang="es-ES" dirty="0">
            <a:latin typeface="Calibri" panose="020F0502020204030204" pitchFamily="34" charset="0"/>
            <a:cs typeface="Calibri" panose="020F0502020204030204" pitchFamily="34" charset="0"/>
          </a:endParaRPr>
        </a:p>
      </dgm:t>
    </dgm:pt>
    <dgm:pt modelId="{877AB25F-EB9D-4B48-BBB0-12F2E0C69CD3}" type="sibTrans" cxnId="{EC48B672-5756-4A7E-BC43-CC359AB406C6}">
      <dgm:prSet/>
      <dgm:spPr/>
      <dgm:t>
        <a:bodyPr/>
        <a:lstStyle/>
        <a:p>
          <a:endParaRPr lang="es-ES">
            <a:latin typeface="Calibri" panose="020F0502020204030204" pitchFamily="34" charset="0"/>
            <a:cs typeface="Calibri" panose="020F0502020204030204" pitchFamily="34" charset="0"/>
          </a:endParaRPr>
        </a:p>
      </dgm:t>
    </dgm:pt>
    <dgm:pt modelId="{E87E0681-796B-4179-B7AB-CFA05CEF66F3}" type="asst">
      <dgm:prSet phldrT="[Texto]" custT="1"/>
      <dgm:spPr>
        <a:solidFill>
          <a:srgbClr val="FFE699"/>
        </a:solidFill>
      </dgm:spPr>
      <dgm:t>
        <a:bodyPr/>
        <a:lstStyle/>
        <a:p>
          <a:r>
            <a:rPr lang="es-ES" sz="1200" dirty="0">
              <a:solidFill>
                <a:schemeClr val="bg1">
                  <a:lumMod val="10000"/>
                </a:schemeClr>
              </a:solidFill>
              <a:latin typeface="Calibri" panose="020F0502020204030204" pitchFamily="34" charset="0"/>
              <a:cs typeface="Calibri" panose="020F0502020204030204" pitchFamily="34" charset="0"/>
            </a:rPr>
            <a:t>Acudir a </a:t>
          </a:r>
          <a:r>
            <a:rPr lang="es-ES" sz="1200" b="1" dirty="0">
              <a:solidFill>
                <a:schemeClr val="bg1">
                  <a:lumMod val="10000"/>
                </a:schemeClr>
              </a:solidFill>
              <a:latin typeface="Calibri" panose="020F0502020204030204" pitchFamily="34" charset="0"/>
              <a:cs typeface="Calibri" panose="020F0502020204030204" pitchFamily="34" charset="0"/>
            </a:rPr>
            <a:t>urgencias</a:t>
          </a:r>
        </a:p>
      </dgm:t>
    </dgm:pt>
    <dgm:pt modelId="{6A824AAD-0742-40D8-A2BD-947BD48FA967}" type="parTrans" cxnId="{90092DC2-76ED-4893-A794-AF89C0D6A6A0}">
      <dgm:prSet/>
      <dgm:spPr>
        <a:ln>
          <a:solidFill>
            <a:srgbClr val="FFE699"/>
          </a:solidFill>
        </a:ln>
      </dgm:spPr>
      <dgm:t>
        <a:bodyPr/>
        <a:lstStyle/>
        <a:p>
          <a:endParaRPr lang="es-ES" dirty="0">
            <a:latin typeface="Calibri" panose="020F0502020204030204" pitchFamily="34" charset="0"/>
            <a:cs typeface="Calibri" panose="020F0502020204030204" pitchFamily="34" charset="0"/>
          </a:endParaRPr>
        </a:p>
      </dgm:t>
    </dgm:pt>
    <dgm:pt modelId="{8F233239-97DB-4008-B867-F56EFAC20DEA}" type="sibTrans" cxnId="{90092DC2-76ED-4893-A794-AF89C0D6A6A0}">
      <dgm:prSet/>
      <dgm:spPr/>
      <dgm:t>
        <a:bodyPr/>
        <a:lstStyle/>
        <a:p>
          <a:endParaRPr lang="es-ES">
            <a:latin typeface="Calibri" panose="020F0502020204030204" pitchFamily="34" charset="0"/>
            <a:cs typeface="Calibri" panose="020F0502020204030204" pitchFamily="34" charset="0"/>
          </a:endParaRPr>
        </a:p>
      </dgm:t>
    </dgm:pt>
    <dgm:pt modelId="{6710EDE3-6455-4AD7-8E65-C1B51BC5732B}" type="pres">
      <dgm:prSet presAssocID="{CBF28C62-916B-4FA5-B7CC-8D7141AE48AD}" presName="mainComposite" presStyleCnt="0">
        <dgm:presLayoutVars>
          <dgm:chPref val="1"/>
          <dgm:dir/>
          <dgm:animOne val="branch"/>
          <dgm:animLvl val="lvl"/>
          <dgm:resizeHandles val="exact"/>
        </dgm:presLayoutVars>
      </dgm:prSet>
      <dgm:spPr/>
    </dgm:pt>
    <dgm:pt modelId="{4E61EBCB-FCB3-4295-9FFC-98929916B19A}" type="pres">
      <dgm:prSet presAssocID="{CBF28C62-916B-4FA5-B7CC-8D7141AE48AD}" presName="hierFlow" presStyleCnt="0"/>
      <dgm:spPr/>
    </dgm:pt>
    <dgm:pt modelId="{CA0A9DD7-4574-466A-82DD-CF53E46FA2C2}" type="pres">
      <dgm:prSet presAssocID="{CBF28C62-916B-4FA5-B7CC-8D7141AE48AD}" presName="hierChild1" presStyleCnt="0">
        <dgm:presLayoutVars>
          <dgm:chPref val="1"/>
          <dgm:animOne val="branch"/>
          <dgm:animLvl val="lvl"/>
        </dgm:presLayoutVars>
      </dgm:prSet>
      <dgm:spPr/>
    </dgm:pt>
    <dgm:pt modelId="{DCBEE561-E292-4DE7-8CA9-FD89B347794C}" type="pres">
      <dgm:prSet presAssocID="{DCA5B174-ED90-4E26-8408-0F01F32C7B9D}" presName="Name17" presStyleCnt="0"/>
      <dgm:spPr/>
    </dgm:pt>
    <dgm:pt modelId="{D4F071F7-3EA7-478F-B4E1-FDFF78A7FBFE}" type="pres">
      <dgm:prSet presAssocID="{DCA5B174-ED90-4E26-8408-0F01F32C7B9D}" presName="level1Shape" presStyleLbl="node0" presStyleIdx="0" presStyleCnt="1" custScaleY="136184">
        <dgm:presLayoutVars>
          <dgm:chPref val="3"/>
        </dgm:presLayoutVars>
      </dgm:prSet>
      <dgm:spPr/>
    </dgm:pt>
    <dgm:pt modelId="{3736E14B-3BCD-4D6F-BAC8-54632BCC4E57}" type="pres">
      <dgm:prSet presAssocID="{DCA5B174-ED90-4E26-8408-0F01F32C7B9D}" presName="hierChild2" presStyleCnt="0"/>
      <dgm:spPr/>
    </dgm:pt>
    <dgm:pt modelId="{E278B507-2CC4-4018-9BDA-380F393CC113}" type="pres">
      <dgm:prSet presAssocID="{3A1AEA86-A2AD-4D8A-AC0F-5A8A05458E7E}" presName="Name25" presStyleLbl="parChTrans1D2" presStyleIdx="0" presStyleCnt="2"/>
      <dgm:spPr/>
    </dgm:pt>
    <dgm:pt modelId="{D281C6BB-EBE7-42F4-8210-A315B3752395}" type="pres">
      <dgm:prSet presAssocID="{3A1AEA86-A2AD-4D8A-AC0F-5A8A05458E7E}" presName="connTx" presStyleLbl="parChTrans1D2" presStyleIdx="0" presStyleCnt="2"/>
      <dgm:spPr/>
    </dgm:pt>
    <dgm:pt modelId="{9B22A013-C754-4498-9686-1DB589E1CA3F}" type="pres">
      <dgm:prSet presAssocID="{FDC3F642-4146-489D-9046-6F77C78D5943}" presName="Name30" presStyleCnt="0"/>
      <dgm:spPr/>
    </dgm:pt>
    <dgm:pt modelId="{BB487A3D-7963-439A-9845-AC2CAFF06C90}" type="pres">
      <dgm:prSet presAssocID="{FDC3F642-4146-489D-9046-6F77C78D5943}" presName="level2Shape" presStyleLbl="asst0" presStyleIdx="0" presStyleCnt="3" custScaleY="136184"/>
      <dgm:spPr/>
    </dgm:pt>
    <dgm:pt modelId="{66C9A163-7C2F-4233-A68A-C88D2D254D78}" type="pres">
      <dgm:prSet presAssocID="{FDC3F642-4146-489D-9046-6F77C78D5943}" presName="hierChild3" presStyleCnt="0"/>
      <dgm:spPr/>
    </dgm:pt>
    <dgm:pt modelId="{C8699E0E-130D-431B-B4B1-135DD340677F}" type="pres">
      <dgm:prSet presAssocID="{8595F2AB-5A6F-47A5-8F9F-6C84E5E397A8}" presName="Name25" presStyleLbl="parChTrans1D2" presStyleIdx="1" presStyleCnt="2"/>
      <dgm:spPr/>
    </dgm:pt>
    <dgm:pt modelId="{CA4DBC68-F46A-4AB2-A269-C6D3D7EE3A21}" type="pres">
      <dgm:prSet presAssocID="{8595F2AB-5A6F-47A5-8F9F-6C84E5E397A8}" presName="connTx" presStyleLbl="parChTrans1D2" presStyleIdx="1" presStyleCnt="2"/>
      <dgm:spPr/>
    </dgm:pt>
    <dgm:pt modelId="{0C2D2636-327A-4BD9-91CC-666B289BCDCD}" type="pres">
      <dgm:prSet presAssocID="{CFC21DA7-E19A-47E7-92B4-617E7C2CDDD7}" presName="Name30" presStyleCnt="0"/>
      <dgm:spPr/>
    </dgm:pt>
    <dgm:pt modelId="{537E21F3-3FFE-48B8-BD1D-8553DB691DEB}" type="pres">
      <dgm:prSet presAssocID="{CFC21DA7-E19A-47E7-92B4-617E7C2CDDD7}" presName="level2Shape" presStyleLbl="asst0" presStyleIdx="1" presStyleCnt="3" custScaleY="136184"/>
      <dgm:spPr/>
    </dgm:pt>
    <dgm:pt modelId="{2884789E-8EAB-4ABA-82FF-E25FDF2D5747}" type="pres">
      <dgm:prSet presAssocID="{CFC21DA7-E19A-47E7-92B4-617E7C2CDDD7}" presName="hierChild3" presStyleCnt="0"/>
      <dgm:spPr/>
    </dgm:pt>
    <dgm:pt modelId="{44FBAB6D-09B1-4044-9B22-4B1B9614E1BF}" type="pres">
      <dgm:prSet presAssocID="{6A824AAD-0742-40D8-A2BD-947BD48FA967}" presName="Name25" presStyleLbl="parChTrans1D3" presStyleIdx="0" presStyleCnt="1"/>
      <dgm:spPr/>
    </dgm:pt>
    <dgm:pt modelId="{89F7E0BE-C693-49C2-92BC-808D6D3B3ED5}" type="pres">
      <dgm:prSet presAssocID="{6A824AAD-0742-40D8-A2BD-947BD48FA967}" presName="connTx" presStyleLbl="parChTrans1D3" presStyleIdx="0" presStyleCnt="1"/>
      <dgm:spPr/>
    </dgm:pt>
    <dgm:pt modelId="{36EB8F4E-F837-4282-953A-05B09495EDBA}" type="pres">
      <dgm:prSet presAssocID="{E87E0681-796B-4179-B7AB-CFA05CEF66F3}" presName="Name30" presStyleCnt="0"/>
      <dgm:spPr/>
    </dgm:pt>
    <dgm:pt modelId="{570229B9-3BC4-465A-AE97-2ACAF515148C}" type="pres">
      <dgm:prSet presAssocID="{E87E0681-796B-4179-B7AB-CFA05CEF66F3}" presName="level2Shape" presStyleLbl="asst0" presStyleIdx="2" presStyleCnt="3" custScaleY="136184"/>
      <dgm:spPr/>
    </dgm:pt>
    <dgm:pt modelId="{156DB5DF-8571-4284-A5CB-2F70F6743CCB}" type="pres">
      <dgm:prSet presAssocID="{E87E0681-796B-4179-B7AB-CFA05CEF66F3}" presName="hierChild3" presStyleCnt="0"/>
      <dgm:spPr/>
    </dgm:pt>
    <dgm:pt modelId="{FC5DF8C8-0CAF-4EAF-A0CC-4F17A030F94F}" type="pres">
      <dgm:prSet presAssocID="{CBF28C62-916B-4FA5-B7CC-8D7141AE48AD}" presName="bgShapesFlow" presStyleCnt="0"/>
      <dgm:spPr/>
    </dgm:pt>
  </dgm:ptLst>
  <dgm:cxnLst>
    <dgm:cxn modelId="{041CA606-DBE4-445F-9C23-4FFABDD23492}" srcId="{DCA5B174-ED90-4E26-8408-0F01F32C7B9D}" destId="{FDC3F642-4146-489D-9046-6F77C78D5943}" srcOrd="0" destOrd="0" parTransId="{3A1AEA86-A2AD-4D8A-AC0F-5A8A05458E7E}" sibTransId="{D7A38541-9B97-494A-9CAD-32D1169E7C48}"/>
    <dgm:cxn modelId="{8D5F971F-5ABB-4DDF-BF25-756654C31F98}" srcId="{CBF28C62-916B-4FA5-B7CC-8D7141AE48AD}" destId="{DCA5B174-ED90-4E26-8408-0F01F32C7B9D}" srcOrd="0" destOrd="0" parTransId="{46358507-FFA4-4E89-827A-0304DD8C11DB}" sibTransId="{61C27FBB-9D49-4147-B7B6-11DF476189AA}"/>
    <dgm:cxn modelId="{1F794E34-D35A-4380-B2E8-2E405C0E68D2}" type="presOf" srcId="{FDC3F642-4146-489D-9046-6F77C78D5943}" destId="{BB487A3D-7963-439A-9845-AC2CAFF06C90}" srcOrd="0" destOrd="0" presId="urn:microsoft.com/office/officeart/2005/8/layout/hierarchy5"/>
    <dgm:cxn modelId="{0F4DF23C-3167-4BA6-969F-0954DCC3C760}" type="presOf" srcId="{E87E0681-796B-4179-B7AB-CFA05CEF66F3}" destId="{570229B9-3BC4-465A-AE97-2ACAF515148C}" srcOrd="0" destOrd="0" presId="urn:microsoft.com/office/officeart/2005/8/layout/hierarchy5"/>
    <dgm:cxn modelId="{91AD043E-C709-490B-85B6-0CE56E03BEB5}" type="presOf" srcId="{8595F2AB-5A6F-47A5-8F9F-6C84E5E397A8}" destId="{C8699E0E-130D-431B-B4B1-135DD340677F}" srcOrd="0" destOrd="0" presId="urn:microsoft.com/office/officeart/2005/8/layout/hierarchy5"/>
    <dgm:cxn modelId="{0463B15E-D90C-4697-9377-249D08435A80}" type="presOf" srcId="{3A1AEA86-A2AD-4D8A-AC0F-5A8A05458E7E}" destId="{E278B507-2CC4-4018-9BDA-380F393CC113}" srcOrd="0" destOrd="0" presId="urn:microsoft.com/office/officeart/2005/8/layout/hierarchy5"/>
    <dgm:cxn modelId="{A124A560-8A11-4389-B3AC-F654D8F95000}" type="presOf" srcId="{6A824AAD-0742-40D8-A2BD-947BD48FA967}" destId="{44FBAB6D-09B1-4044-9B22-4B1B9614E1BF}" srcOrd="0" destOrd="0" presId="urn:microsoft.com/office/officeart/2005/8/layout/hierarchy5"/>
    <dgm:cxn modelId="{EC48B672-5756-4A7E-BC43-CC359AB406C6}" srcId="{DCA5B174-ED90-4E26-8408-0F01F32C7B9D}" destId="{CFC21DA7-E19A-47E7-92B4-617E7C2CDDD7}" srcOrd="1" destOrd="0" parTransId="{8595F2AB-5A6F-47A5-8F9F-6C84E5E397A8}" sibTransId="{877AB25F-EB9D-4B48-BBB0-12F2E0C69CD3}"/>
    <dgm:cxn modelId="{DA469383-5DD5-4A1B-B65F-87E95A4662C1}" type="presOf" srcId="{6A824AAD-0742-40D8-A2BD-947BD48FA967}" destId="{89F7E0BE-C693-49C2-92BC-808D6D3B3ED5}" srcOrd="1" destOrd="0" presId="urn:microsoft.com/office/officeart/2005/8/layout/hierarchy5"/>
    <dgm:cxn modelId="{C035F590-85B0-4A78-A5BE-BA092526EE6F}" type="presOf" srcId="{8595F2AB-5A6F-47A5-8F9F-6C84E5E397A8}" destId="{CA4DBC68-F46A-4AB2-A269-C6D3D7EE3A21}" srcOrd="1" destOrd="0" presId="urn:microsoft.com/office/officeart/2005/8/layout/hierarchy5"/>
    <dgm:cxn modelId="{32B12D91-A4ED-43CE-80C9-3253E05643CB}" type="presOf" srcId="{CFC21DA7-E19A-47E7-92B4-617E7C2CDDD7}" destId="{537E21F3-3FFE-48B8-BD1D-8553DB691DEB}" srcOrd="0" destOrd="0" presId="urn:microsoft.com/office/officeart/2005/8/layout/hierarchy5"/>
    <dgm:cxn modelId="{10D96A92-CD6E-4A07-BBD8-BDE14E9D1362}" type="presOf" srcId="{DCA5B174-ED90-4E26-8408-0F01F32C7B9D}" destId="{D4F071F7-3EA7-478F-B4E1-FDFF78A7FBFE}" srcOrd="0" destOrd="0" presId="urn:microsoft.com/office/officeart/2005/8/layout/hierarchy5"/>
    <dgm:cxn modelId="{90092DC2-76ED-4893-A794-AF89C0D6A6A0}" srcId="{CFC21DA7-E19A-47E7-92B4-617E7C2CDDD7}" destId="{E87E0681-796B-4179-B7AB-CFA05CEF66F3}" srcOrd="0" destOrd="0" parTransId="{6A824AAD-0742-40D8-A2BD-947BD48FA967}" sibTransId="{8F233239-97DB-4008-B867-F56EFAC20DEA}"/>
    <dgm:cxn modelId="{B8F86DE3-C2CE-438D-8BEA-B73369DF4DB8}" type="presOf" srcId="{3A1AEA86-A2AD-4D8A-AC0F-5A8A05458E7E}" destId="{D281C6BB-EBE7-42F4-8210-A315B3752395}" srcOrd="1" destOrd="0" presId="urn:microsoft.com/office/officeart/2005/8/layout/hierarchy5"/>
    <dgm:cxn modelId="{12AA6DFB-35A2-4A14-A3A2-39004D3BD232}" type="presOf" srcId="{CBF28C62-916B-4FA5-B7CC-8D7141AE48AD}" destId="{6710EDE3-6455-4AD7-8E65-C1B51BC5732B}" srcOrd="0" destOrd="0" presId="urn:microsoft.com/office/officeart/2005/8/layout/hierarchy5"/>
    <dgm:cxn modelId="{77F338EF-7FB8-47A5-AF28-17C744E78EA5}" type="presParOf" srcId="{6710EDE3-6455-4AD7-8E65-C1B51BC5732B}" destId="{4E61EBCB-FCB3-4295-9FFC-98929916B19A}" srcOrd="0" destOrd="0" presId="urn:microsoft.com/office/officeart/2005/8/layout/hierarchy5"/>
    <dgm:cxn modelId="{763DA39D-60ED-46BF-8168-35B665E32CCB}" type="presParOf" srcId="{4E61EBCB-FCB3-4295-9FFC-98929916B19A}" destId="{CA0A9DD7-4574-466A-82DD-CF53E46FA2C2}" srcOrd="0" destOrd="0" presId="urn:microsoft.com/office/officeart/2005/8/layout/hierarchy5"/>
    <dgm:cxn modelId="{C9CA56BA-1391-4F87-B2E5-31DA03B6DCB1}" type="presParOf" srcId="{CA0A9DD7-4574-466A-82DD-CF53E46FA2C2}" destId="{DCBEE561-E292-4DE7-8CA9-FD89B347794C}" srcOrd="0" destOrd="0" presId="urn:microsoft.com/office/officeart/2005/8/layout/hierarchy5"/>
    <dgm:cxn modelId="{5E37F79D-390F-4703-8DB9-80EDD451D3FD}" type="presParOf" srcId="{DCBEE561-E292-4DE7-8CA9-FD89B347794C}" destId="{D4F071F7-3EA7-478F-B4E1-FDFF78A7FBFE}" srcOrd="0" destOrd="0" presId="urn:microsoft.com/office/officeart/2005/8/layout/hierarchy5"/>
    <dgm:cxn modelId="{9E4B4841-5D91-4ACB-B700-19CF45AC4313}" type="presParOf" srcId="{DCBEE561-E292-4DE7-8CA9-FD89B347794C}" destId="{3736E14B-3BCD-4D6F-BAC8-54632BCC4E57}" srcOrd="1" destOrd="0" presId="urn:microsoft.com/office/officeart/2005/8/layout/hierarchy5"/>
    <dgm:cxn modelId="{2E725810-62E8-496B-85CB-2E422CC6E23D}" type="presParOf" srcId="{3736E14B-3BCD-4D6F-BAC8-54632BCC4E57}" destId="{E278B507-2CC4-4018-9BDA-380F393CC113}" srcOrd="0" destOrd="0" presId="urn:microsoft.com/office/officeart/2005/8/layout/hierarchy5"/>
    <dgm:cxn modelId="{CEF8AE7F-BE67-460A-ACE8-D6C2F4920638}" type="presParOf" srcId="{E278B507-2CC4-4018-9BDA-380F393CC113}" destId="{D281C6BB-EBE7-42F4-8210-A315B3752395}" srcOrd="0" destOrd="0" presId="urn:microsoft.com/office/officeart/2005/8/layout/hierarchy5"/>
    <dgm:cxn modelId="{16943D7C-2297-4975-B7AF-B97AC3F966F9}" type="presParOf" srcId="{3736E14B-3BCD-4D6F-BAC8-54632BCC4E57}" destId="{9B22A013-C754-4498-9686-1DB589E1CA3F}" srcOrd="1" destOrd="0" presId="urn:microsoft.com/office/officeart/2005/8/layout/hierarchy5"/>
    <dgm:cxn modelId="{13B5B233-8BD2-465E-A5B3-5E77F6614971}" type="presParOf" srcId="{9B22A013-C754-4498-9686-1DB589E1CA3F}" destId="{BB487A3D-7963-439A-9845-AC2CAFF06C90}" srcOrd="0" destOrd="0" presId="urn:microsoft.com/office/officeart/2005/8/layout/hierarchy5"/>
    <dgm:cxn modelId="{B2190B4D-5F20-49D8-BE7A-0A08F5B0738F}" type="presParOf" srcId="{9B22A013-C754-4498-9686-1DB589E1CA3F}" destId="{66C9A163-7C2F-4233-A68A-C88D2D254D78}" srcOrd="1" destOrd="0" presId="urn:microsoft.com/office/officeart/2005/8/layout/hierarchy5"/>
    <dgm:cxn modelId="{BAC97323-7276-4EF8-8B45-AF9EB20082ED}" type="presParOf" srcId="{3736E14B-3BCD-4D6F-BAC8-54632BCC4E57}" destId="{C8699E0E-130D-431B-B4B1-135DD340677F}" srcOrd="2" destOrd="0" presId="urn:microsoft.com/office/officeart/2005/8/layout/hierarchy5"/>
    <dgm:cxn modelId="{38A23CA9-7CAC-4E86-9F14-0E4E2FD3A99E}" type="presParOf" srcId="{C8699E0E-130D-431B-B4B1-135DD340677F}" destId="{CA4DBC68-F46A-4AB2-A269-C6D3D7EE3A21}" srcOrd="0" destOrd="0" presId="urn:microsoft.com/office/officeart/2005/8/layout/hierarchy5"/>
    <dgm:cxn modelId="{0C40DBCA-8E61-4767-A47C-76CF69360EF8}" type="presParOf" srcId="{3736E14B-3BCD-4D6F-BAC8-54632BCC4E57}" destId="{0C2D2636-327A-4BD9-91CC-666B289BCDCD}" srcOrd="3" destOrd="0" presId="urn:microsoft.com/office/officeart/2005/8/layout/hierarchy5"/>
    <dgm:cxn modelId="{4B3407D3-AE61-40C2-ACF1-5D15B703FEEA}" type="presParOf" srcId="{0C2D2636-327A-4BD9-91CC-666B289BCDCD}" destId="{537E21F3-3FFE-48B8-BD1D-8553DB691DEB}" srcOrd="0" destOrd="0" presId="urn:microsoft.com/office/officeart/2005/8/layout/hierarchy5"/>
    <dgm:cxn modelId="{856A22E5-0BD3-417A-B94F-054FF9DD72A6}" type="presParOf" srcId="{0C2D2636-327A-4BD9-91CC-666B289BCDCD}" destId="{2884789E-8EAB-4ABA-82FF-E25FDF2D5747}" srcOrd="1" destOrd="0" presId="urn:microsoft.com/office/officeart/2005/8/layout/hierarchy5"/>
    <dgm:cxn modelId="{89F0B855-F27C-4393-AE32-9E3A718E9FD7}" type="presParOf" srcId="{2884789E-8EAB-4ABA-82FF-E25FDF2D5747}" destId="{44FBAB6D-09B1-4044-9B22-4B1B9614E1BF}" srcOrd="0" destOrd="0" presId="urn:microsoft.com/office/officeart/2005/8/layout/hierarchy5"/>
    <dgm:cxn modelId="{C27AB898-94B7-4007-BD77-C7869D28CB68}" type="presParOf" srcId="{44FBAB6D-09B1-4044-9B22-4B1B9614E1BF}" destId="{89F7E0BE-C693-49C2-92BC-808D6D3B3ED5}" srcOrd="0" destOrd="0" presId="urn:microsoft.com/office/officeart/2005/8/layout/hierarchy5"/>
    <dgm:cxn modelId="{A31F3F06-B17A-4DAE-8E71-8DF0D6F8BF74}" type="presParOf" srcId="{2884789E-8EAB-4ABA-82FF-E25FDF2D5747}" destId="{36EB8F4E-F837-4282-953A-05B09495EDBA}" srcOrd="1" destOrd="0" presId="urn:microsoft.com/office/officeart/2005/8/layout/hierarchy5"/>
    <dgm:cxn modelId="{7681E156-BDF1-4385-B007-AB9C07DA9228}" type="presParOf" srcId="{36EB8F4E-F837-4282-953A-05B09495EDBA}" destId="{570229B9-3BC4-465A-AE97-2ACAF515148C}" srcOrd="0" destOrd="0" presId="urn:microsoft.com/office/officeart/2005/8/layout/hierarchy5"/>
    <dgm:cxn modelId="{D5DEFC5F-346C-4D9F-9B95-8CD7E301926A}" type="presParOf" srcId="{36EB8F4E-F837-4282-953A-05B09495EDBA}" destId="{156DB5DF-8571-4284-A5CB-2F70F6743CCB}" srcOrd="1" destOrd="0" presId="urn:microsoft.com/office/officeart/2005/8/layout/hierarchy5"/>
    <dgm:cxn modelId="{EEB88E2B-1588-4D4B-8A1F-A644F0CC4229}" type="presParOf" srcId="{6710EDE3-6455-4AD7-8E65-C1B51BC5732B}" destId="{FC5DF8C8-0CAF-4EAF-A0CC-4F17A030F94F}" srcOrd="1" destOrd="0" presId="urn:microsoft.com/office/officeart/2005/8/layout/hierarchy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10CAAB-5446-4450-AA9E-D4C34B3AED8B}"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s-ES"/>
        </a:p>
      </dgm:t>
    </dgm:pt>
    <dgm:pt modelId="{78281D77-EC61-4D08-860D-A9595224E204}">
      <dgm:prSet phldrT="[Texto]"/>
      <dgm:spPr>
        <a:solidFill>
          <a:schemeClr val="tx1">
            <a:lumMod val="10000"/>
            <a:lumOff val="90000"/>
          </a:schemeClr>
        </a:solidFill>
      </dgm:spPr>
      <dgm:t>
        <a:bodyPr/>
        <a:lstStyle/>
        <a:p>
          <a:r>
            <a:rPr lang="es-ES" b="0">
              <a:solidFill>
                <a:schemeClr val="tx1"/>
              </a:solidFill>
              <a:latin typeface="+mj-lt"/>
            </a:rPr>
            <a:t>Disfunción sexual en EM</a:t>
          </a:r>
        </a:p>
      </dgm:t>
    </dgm:pt>
    <dgm:pt modelId="{140A9C16-B102-4F33-B72E-7D0694A937F3}" type="parTrans" cxnId="{A1DD3F3A-DEC3-4CBC-827B-F892A31E5E0C}">
      <dgm:prSet/>
      <dgm:spPr/>
      <dgm:t>
        <a:bodyPr/>
        <a:lstStyle/>
        <a:p>
          <a:endParaRPr lang="es-ES"/>
        </a:p>
      </dgm:t>
    </dgm:pt>
    <dgm:pt modelId="{6AA0F362-AB04-4BF1-90BB-15BC8D53AD5B}" type="sibTrans" cxnId="{A1DD3F3A-DEC3-4CBC-827B-F892A31E5E0C}">
      <dgm:prSet/>
      <dgm:spPr/>
      <dgm:t>
        <a:bodyPr/>
        <a:lstStyle/>
        <a:p>
          <a:endParaRPr lang="es-ES"/>
        </a:p>
      </dgm:t>
    </dgm:pt>
    <dgm:pt modelId="{EA895567-CD2C-4BEB-B038-6B35D5903CC2}">
      <dgm:prSet phldrT="[Texto]" custT="1"/>
      <dgm:spPr>
        <a:solidFill>
          <a:schemeClr val="tx2">
            <a:lumMod val="25000"/>
            <a:lumOff val="75000"/>
          </a:schemeClr>
        </a:solidFill>
      </dgm:spPr>
      <dgm:t>
        <a:bodyPr/>
        <a:lstStyle/>
        <a:p>
          <a:r>
            <a:rPr lang="es-ES" sz="1400" b="0" dirty="0">
              <a:solidFill>
                <a:schemeClr val="tx1"/>
              </a:solidFill>
              <a:latin typeface="Calibri" panose="020F0502020204030204" pitchFamily="34" charset="0"/>
              <a:cs typeface="Calibri" panose="020F0502020204030204" pitchFamily="34" charset="0"/>
            </a:rPr>
            <a:t>Factores físicos</a:t>
          </a:r>
        </a:p>
      </dgm:t>
    </dgm:pt>
    <dgm:pt modelId="{46CF380E-3BF6-4934-94D3-9BE1989A4893}" type="parTrans" cxnId="{EB1ED49B-A937-4515-A1DF-31693DA53433}">
      <dgm:prSet/>
      <dgm:spPr/>
      <dgm:t>
        <a:bodyPr/>
        <a:lstStyle/>
        <a:p>
          <a:endParaRPr lang="es-ES"/>
        </a:p>
      </dgm:t>
    </dgm:pt>
    <dgm:pt modelId="{63F01CE5-2542-4BFE-9CB1-67B44F5CCE22}" type="sibTrans" cxnId="{EB1ED49B-A937-4515-A1DF-31693DA53433}">
      <dgm:prSet/>
      <dgm:spPr/>
      <dgm:t>
        <a:bodyPr/>
        <a:lstStyle/>
        <a:p>
          <a:endParaRPr lang="es-ES"/>
        </a:p>
      </dgm:t>
    </dgm:pt>
    <dgm:pt modelId="{6E3D0531-74FC-4B24-95D2-F6787CAB239E}">
      <dgm:prSet phldrT="[Texto]" custT="1"/>
      <dgm:spPr>
        <a:solidFill>
          <a:schemeClr val="tx2">
            <a:lumMod val="25000"/>
            <a:lumOff val="75000"/>
          </a:schemeClr>
        </a:solidFill>
      </dgm:spPr>
      <dgm:t>
        <a:bodyPr/>
        <a:lstStyle/>
        <a:p>
          <a:r>
            <a:rPr lang="es-ES" sz="1400" b="0" dirty="0">
              <a:solidFill>
                <a:schemeClr val="tx1"/>
              </a:solidFill>
              <a:latin typeface="Calibri" panose="020F0502020204030204" pitchFamily="34" charset="0"/>
              <a:cs typeface="Calibri" panose="020F0502020204030204" pitchFamily="34" charset="0"/>
            </a:rPr>
            <a:t>Factores emocionales</a:t>
          </a:r>
        </a:p>
      </dgm:t>
    </dgm:pt>
    <dgm:pt modelId="{DA2D8FA1-0A0E-469F-BC71-E9C86458F6B6}" type="parTrans" cxnId="{F2E45E39-4EF9-47F4-940B-25E7CB34E8FB}">
      <dgm:prSet/>
      <dgm:spPr/>
      <dgm:t>
        <a:bodyPr/>
        <a:lstStyle/>
        <a:p>
          <a:endParaRPr lang="es-ES"/>
        </a:p>
      </dgm:t>
    </dgm:pt>
    <dgm:pt modelId="{339C05A6-B428-491F-BE62-24BB53845F58}" type="sibTrans" cxnId="{F2E45E39-4EF9-47F4-940B-25E7CB34E8FB}">
      <dgm:prSet/>
      <dgm:spPr/>
      <dgm:t>
        <a:bodyPr/>
        <a:lstStyle/>
        <a:p>
          <a:endParaRPr lang="es-ES"/>
        </a:p>
      </dgm:t>
    </dgm:pt>
    <dgm:pt modelId="{77DB63F2-50DC-4A6C-9A87-A2B89427F2D8}">
      <dgm:prSet phldrT="[Texto]" custT="1"/>
      <dgm:spPr>
        <a:solidFill>
          <a:schemeClr val="tx2">
            <a:lumMod val="25000"/>
            <a:lumOff val="75000"/>
          </a:schemeClr>
        </a:solidFill>
      </dgm:spPr>
      <dgm:t>
        <a:bodyPr/>
        <a:lstStyle/>
        <a:p>
          <a:r>
            <a:rPr lang="es-ES" sz="1400" b="0" dirty="0">
              <a:solidFill>
                <a:schemeClr val="tx1"/>
              </a:solidFill>
              <a:latin typeface="Calibri" panose="020F0502020204030204" pitchFamily="34" charset="0"/>
              <a:cs typeface="Calibri" panose="020F0502020204030204" pitchFamily="34" charset="0"/>
            </a:rPr>
            <a:t>Factores psicológicos</a:t>
          </a:r>
        </a:p>
      </dgm:t>
    </dgm:pt>
    <dgm:pt modelId="{1ADA5968-9C91-47DA-AA0C-C088CB259E1A}" type="parTrans" cxnId="{9FAF9C19-95FE-45C6-A02E-FCB91C97A285}">
      <dgm:prSet/>
      <dgm:spPr/>
      <dgm:t>
        <a:bodyPr/>
        <a:lstStyle/>
        <a:p>
          <a:endParaRPr lang="es-ES"/>
        </a:p>
      </dgm:t>
    </dgm:pt>
    <dgm:pt modelId="{7C16E50B-4A12-47C0-A0E4-30D236719A75}" type="sibTrans" cxnId="{9FAF9C19-95FE-45C6-A02E-FCB91C97A285}">
      <dgm:prSet/>
      <dgm:spPr/>
      <dgm:t>
        <a:bodyPr/>
        <a:lstStyle/>
        <a:p>
          <a:endParaRPr lang="es-ES"/>
        </a:p>
      </dgm:t>
    </dgm:pt>
    <dgm:pt modelId="{5965367A-2AB9-4D5C-BD84-55A2A50C7164}">
      <dgm:prSet phldrT="[Texto]" custT="1"/>
      <dgm:spPr>
        <a:solidFill>
          <a:schemeClr val="tx2">
            <a:lumMod val="25000"/>
            <a:lumOff val="75000"/>
          </a:schemeClr>
        </a:solidFill>
      </dgm:spPr>
      <dgm:t>
        <a:bodyPr/>
        <a:lstStyle/>
        <a:p>
          <a:r>
            <a:rPr lang="es-ES" sz="1400" b="0" dirty="0">
              <a:solidFill>
                <a:schemeClr val="tx1"/>
              </a:solidFill>
              <a:latin typeface="Calibri" panose="020F0502020204030204" pitchFamily="34" charset="0"/>
              <a:cs typeface="Calibri" panose="020F0502020204030204" pitchFamily="34" charset="0"/>
            </a:rPr>
            <a:t>Factores sociales</a:t>
          </a:r>
        </a:p>
      </dgm:t>
    </dgm:pt>
    <dgm:pt modelId="{493DF5FE-197C-45CB-B284-A1EBAAF42BFB}" type="parTrans" cxnId="{FBD7D6E4-698E-4CD2-82B3-71F98F0EBCBF}">
      <dgm:prSet/>
      <dgm:spPr/>
      <dgm:t>
        <a:bodyPr/>
        <a:lstStyle/>
        <a:p>
          <a:endParaRPr lang="es-ES"/>
        </a:p>
      </dgm:t>
    </dgm:pt>
    <dgm:pt modelId="{6CDF31D6-5491-412F-ACA2-F38EA14530E2}" type="sibTrans" cxnId="{FBD7D6E4-698E-4CD2-82B3-71F98F0EBCBF}">
      <dgm:prSet/>
      <dgm:spPr/>
      <dgm:t>
        <a:bodyPr/>
        <a:lstStyle/>
        <a:p>
          <a:endParaRPr lang="es-ES"/>
        </a:p>
      </dgm:t>
    </dgm:pt>
    <dgm:pt modelId="{BBD2CEEE-1C47-40D0-9FFA-75BA90BE9708}" type="pres">
      <dgm:prSet presAssocID="{C810CAAB-5446-4450-AA9E-D4C34B3AED8B}" presName="Name0" presStyleCnt="0">
        <dgm:presLayoutVars>
          <dgm:chMax val="1"/>
          <dgm:dir/>
          <dgm:animLvl val="ctr"/>
          <dgm:resizeHandles val="exact"/>
        </dgm:presLayoutVars>
      </dgm:prSet>
      <dgm:spPr/>
    </dgm:pt>
    <dgm:pt modelId="{D108EE52-24C2-43A6-99DC-1F3582EF6DFC}" type="pres">
      <dgm:prSet presAssocID="{78281D77-EC61-4D08-860D-A9595224E204}" presName="centerShape" presStyleLbl="node0" presStyleIdx="0" presStyleCnt="1"/>
      <dgm:spPr/>
    </dgm:pt>
    <dgm:pt modelId="{88C2ACC3-7337-491D-8B12-396B1469EC05}" type="pres">
      <dgm:prSet presAssocID="{EA895567-CD2C-4BEB-B038-6B35D5903CC2}" presName="node" presStyleLbl="node1" presStyleIdx="0" presStyleCnt="4" custScaleX="185602" custScaleY="103720">
        <dgm:presLayoutVars>
          <dgm:bulletEnabled val="1"/>
        </dgm:presLayoutVars>
      </dgm:prSet>
      <dgm:spPr/>
    </dgm:pt>
    <dgm:pt modelId="{F436588D-1882-43C6-AECB-B87426CAE394}" type="pres">
      <dgm:prSet presAssocID="{EA895567-CD2C-4BEB-B038-6B35D5903CC2}" presName="dummy" presStyleCnt="0"/>
      <dgm:spPr/>
    </dgm:pt>
    <dgm:pt modelId="{EA76926F-04AC-46F6-A0F4-97D472D600FA}" type="pres">
      <dgm:prSet presAssocID="{63F01CE5-2542-4BFE-9CB1-67B44F5CCE22}" presName="sibTrans" presStyleLbl="sibTrans2D1" presStyleIdx="0" presStyleCnt="4"/>
      <dgm:spPr/>
    </dgm:pt>
    <dgm:pt modelId="{21493341-3EA0-448E-BC7B-F6AE8C2E40B2}" type="pres">
      <dgm:prSet presAssocID="{6E3D0531-74FC-4B24-95D2-F6787CAB239E}" presName="node" presStyleLbl="node1" presStyleIdx="1" presStyleCnt="4" custScaleX="178264" custScaleY="141746" custRadScaleRad="104329" custRadScaleInc="8567">
        <dgm:presLayoutVars>
          <dgm:bulletEnabled val="1"/>
        </dgm:presLayoutVars>
      </dgm:prSet>
      <dgm:spPr/>
    </dgm:pt>
    <dgm:pt modelId="{220C4DE4-E071-4FA7-880E-BACDABCE31DE}" type="pres">
      <dgm:prSet presAssocID="{6E3D0531-74FC-4B24-95D2-F6787CAB239E}" presName="dummy" presStyleCnt="0"/>
      <dgm:spPr/>
    </dgm:pt>
    <dgm:pt modelId="{F70563F5-0CE4-4B6E-AA4C-1935C65A5CB7}" type="pres">
      <dgm:prSet presAssocID="{339C05A6-B428-491F-BE62-24BB53845F58}" presName="sibTrans" presStyleLbl="sibTrans2D1" presStyleIdx="1" presStyleCnt="4"/>
      <dgm:spPr/>
    </dgm:pt>
    <dgm:pt modelId="{E22E4901-BD67-4B9B-B127-31EA0FB9EFEE}" type="pres">
      <dgm:prSet presAssocID="{77DB63F2-50DC-4A6C-9A87-A2B89427F2D8}" presName="node" presStyleLbl="node1" presStyleIdx="2" presStyleCnt="4" custScaleX="213789">
        <dgm:presLayoutVars>
          <dgm:bulletEnabled val="1"/>
        </dgm:presLayoutVars>
      </dgm:prSet>
      <dgm:spPr/>
    </dgm:pt>
    <dgm:pt modelId="{C6C17F0A-B6B5-4E10-8593-C9CF152D378D}" type="pres">
      <dgm:prSet presAssocID="{77DB63F2-50DC-4A6C-9A87-A2B89427F2D8}" presName="dummy" presStyleCnt="0"/>
      <dgm:spPr/>
    </dgm:pt>
    <dgm:pt modelId="{12E77028-B422-4F26-BDCF-4A0CC8C78942}" type="pres">
      <dgm:prSet presAssocID="{7C16E50B-4A12-47C0-A0E4-30D236719A75}" presName="sibTrans" presStyleLbl="sibTrans2D1" presStyleIdx="2" presStyleCnt="4"/>
      <dgm:spPr/>
    </dgm:pt>
    <dgm:pt modelId="{4D1D79C1-FB4A-433E-81B1-D8D2DF20954A}" type="pres">
      <dgm:prSet presAssocID="{5965367A-2AB9-4D5C-BD84-55A2A50C7164}" presName="node" presStyleLbl="node1" presStyleIdx="3" presStyleCnt="4" custScaleX="170916">
        <dgm:presLayoutVars>
          <dgm:bulletEnabled val="1"/>
        </dgm:presLayoutVars>
      </dgm:prSet>
      <dgm:spPr/>
    </dgm:pt>
    <dgm:pt modelId="{F5D54458-6010-4603-AECC-DF1C97B5C479}" type="pres">
      <dgm:prSet presAssocID="{5965367A-2AB9-4D5C-BD84-55A2A50C7164}" presName="dummy" presStyleCnt="0"/>
      <dgm:spPr/>
    </dgm:pt>
    <dgm:pt modelId="{21ACB403-3FB9-466E-9A85-DC312360C6A3}" type="pres">
      <dgm:prSet presAssocID="{6CDF31D6-5491-412F-ACA2-F38EA14530E2}" presName="sibTrans" presStyleLbl="sibTrans2D1" presStyleIdx="3" presStyleCnt="4"/>
      <dgm:spPr/>
    </dgm:pt>
  </dgm:ptLst>
  <dgm:cxnLst>
    <dgm:cxn modelId="{9FAF9C19-95FE-45C6-A02E-FCB91C97A285}" srcId="{78281D77-EC61-4D08-860D-A9595224E204}" destId="{77DB63F2-50DC-4A6C-9A87-A2B89427F2D8}" srcOrd="2" destOrd="0" parTransId="{1ADA5968-9C91-47DA-AA0C-C088CB259E1A}" sibTransId="{7C16E50B-4A12-47C0-A0E4-30D236719A75}"/>
    <dgm:cxn modelId="{1879751A-C75A-4CB2-A7A5-3052C4C72355}" type="presOf" srcId="{5965367A-2AB9-4D5C-BD84-55A2A50C7164}" destId="{4D1D79C1-FB4A-433E-81B1-D8D2DF20954A}" srcOrd="0" destOrd="0" presId="urn:microsoft.com/office/officeart/2005/8/layout/radial6"/>
    <dgm:cxn modelId="{59B4D51A-CA82-42BA-98A8-94D6F6BDF869}" type="presOf" srcId="{C810CAAB-5446-4450-AA9E-D4C34B3AED8B}" destId="{BBD2CEEE-1C47-40D0-9FFA-75BA90BE9708}" srcOrd="0" destOrd="0" presId="urn:microsoft.com/office/officeart/2005/8/layout/radial6"/>
    <dgm:cxn modelId="{F2E45E39-4EF9-47F4-940B-25E7CB34E8FB}" srcId="{78281D77-EC61-4D08-860D-A9595224E204}" destId="{6E3D0531-74FC-4B24-95D2-F6787CAB239E}" srcOrd="1" destOrd="0" parTransId="{DA2D8FA1-0A0E-469F-BC71-E9C86458F6B6}" sibTransId="{339C05A6-B428-491F-BE62-24BB53845F58}"/>
    <dgm:cxn modelId="{A1DD3F3A-DEC3-4CBC-827B-F892A31E5E0C}" srcId="{C810CAAB-5446-4450-AA9E-D4C34B3AED8B}" destId="{78281D77-EC61-4D08-860D-A9595224E204}" srcOrd="0" destOrd="0" parTransId="{140A9C16-B102-4F33-B72E-7D0694A937F3}" sibTransId="{6AA0F362-AB04-4BF1-90BB-15BC8D53AD5B}"/>
    <dgm:cxn modelId="{ECF55649-28E0-4313-B9A0-A6DAB76D8714}" type="presOf" srcId="{6CDF31D6-5491-412F-ACA2-F38EA14530E2}" destId="{21ACB403-3FB9-466E-9A85-DC312360C6A3}" srcOrd="0" destOrd="0" presId="urn:microsoft.com/office/officeart/2005/8/layout/radial6"/>
    <dgm:cxn modelId="{40C71D4A-480F-43BF-BD9B-07306C20BD8F}" type="presOf" srcId="{339C05A6-B428-491F-BE62-24BB53845F58}" destId="{F70563F5-0CE4-4B6E-AA4C-1935C65A5CB7}" srcOrd="0" destOrd="0" presId="urn:microsoft.com/office/officeart/2005/8/layout/radial6"/>
    <dgm:cxn modelId="{5B80374B-F6EE-4565-B7B8-45704755C56F}" type="presOf" srcId="{EA895567-CD2C-4BEB-B038-6B35D5903CC2}" destId="{88C2ACC3-7337-491D-8B12-396B1469EC05}" srcOrd="0" destOrd="0" presId="urn:microsoft.com/office/officeart/2005/8/layout/radial6"/>
    <dgm:cxn modelId="{6A63E97E-A9FE-4A8B-9FEA-A944DB35F042}" type="presOf" srcId="{78281D77-EC61-4D08-860D-A9595224E204}" destId="{D108EE52-24C2-43A6-99DC-1F3582EF6DFC}" srcOrd="0" destOrd="0" presId="urn:microsoft.com/office/officeart/2005/8/layout/radial6"/>
    <dgm:cxn modelId="{D892998C-0A0B-4990-95E0-7486D5915300}" type="presOf" srcId="{77DB63F2-50DC-4A6C-9A87-A2B89427F2D8}" destId="{E22E4901-BD67-4B9B-B127-31EA0FB9EFEE}" srcOrd="0" destOrd="0" presId="urn:microsoft.com/office/officeart/2005/8/layout/radial6"/>
    <dgm:cxn modelId="{EB1ED49B-A937-4515-A1DF-31693DA53433}" srcId="{78281D77-EC61-4D08-860D-A9595224E204}" destId="{EA895567-CD2C-4BEB-B038-6B35D5903CC2}" srcOrd="0" destOrd="0" parTransId="{46CF380E-3BF6-4934-94D3-9BE1989A4893}" sibTransId="{63F01CE5-2542-4BFE-9CB1-67B44F5CCE22}"/>
    <dgm:cxn modelId="{40B2209D-969F-4E64-A7EA-DC321B04F989}" type="presOf" srcId="{7C16E50B-4A12-47C0-A0E4-30D236719A75}" destId="{12E77028-B422-4F26-BDCF-4A0CC8C78942}" srcOrd="0" destOrd="0" presId="urn:microsoft.com/office/officeart/2005/8/layout/radial6"/>
    <dgm:cxn modelId="{550214A2-02E1-4A4E-B0C9-714A9658FB80}" type="presOf" srcId="{6E3D0531-74FC-4B24-95D2-F6787CAB239E}" destId="{21493341-3EA0-448E-BC7B-F6AE8C2E40B2}" srcOrd="0" destOrd="0" presId="urn:microsoft.com/office/officeart/2005/8/layout/radial6"/>
    <dgm:cxn modelId="{C88A38A3-0142-429E-B1C0-EE33C646FB1E}" type="presOf" srcId="{63F01CE5-2542-4BFE-9CB1-67B44F5CCE22}" destId="{EA76926F-04AC-46F6-A0F4-97D472D600FA}" srcOrd="0" destOrd="0" presId="urn:microsoft.com/office/officeart/2005/8/layout/radial6"/>
    <dgm:cxn modelId="{FBD7D6E4-698E-4CD2-82B3-71F98F0EBCBF}" srcId="{78281D77-EC61-4D08-860D-A9595224E204}" destId="{5965367A-2AB9-4D5C-BD84-55A2A50C7164}" srcOrd="3" destOrd="0" parTransId="{493DF5FE-197C-45CB-B284-A1EBAAF42BFB}" sibTransId="{6CDF31D6-5491-412F-ACA2-F38EA14530E2}"/>
    <dgm:cxn modelId="{06D9A533-DB66-48F7-B37A-A415C6D99323}" type="presParOf" srcId="{BBD2CEEE-1C47-40D0-9FFA-75BA90BE9708}" destId="{D108EE52-24C2-43A6-99DC-1F3582EF6DFC}" srcOrd="0" destOrd="0" presId="urn:microsoft.com/office/officeart/2005/8/layout/radial6"/>
    <dgm:cxn modelId="{DB04EC71-1FA1-4088-9D99-F6F79149ED25}" type="presParOf" srcId="{BBD2CEEE-1C47-40D0-9FFA-75BA90BE9708}" destId="{88C2ACC3-7337-491D-8B12-396B1469EC05}" srcOrd="1" destOrd="0" presId="urn:microsoft.com/office/officeart/2005/8/layout/radial6"/>
    <dgm:cxn modelId="{AEB43DFA-9AE8-471C-AB68-F3823FC98178}" type="presParOf" srcId="{BBD2CEEE-1C47-40D0-9FFA-75BA90BE9708}" destId="{F436588D-1882-43C6-AECB-B87426CAE394}" srcOrd="2" destOrd="0" presId="urn:microsoft.com/office/officeart/2005/8/layout/radial6"/>
    <dgm:cxn modelId="{080DDC10-A69B-43C6-9F4F-6111A9D31FD9}" type="presParOf" srcId="{BBD2CEEE-1C47-40D0-9FFA-75BA90BE9708}" destId="{EA76926F-04AC-46F6-A0F4-97D472D600FA}" srcOrd="3" destOrd="0" presId="urn:microsoft.com/office/officeart/2005/8/layout/radial6"/>
    <dgm:cxn modelId="{2EFAF34A-1B2F-420D-8289-0389BB6F027A}" type="presParOf" srcId="{BBD2CEEE-1C47-40D0-9FFA-75BA90BE9708}" destId="{21493341-3EA0-448E-BC7B-F6AE8C2E40B2}" srcOrd="4" destOrd="0" presId="urn:microsoft.com/office/officeart/2005/8/layout/radial6"/>
    <dgm:cxn modelId="{2A615609-50E6-4CDE-BBD5-0C9132086B66}" type="presParOf" srcId="{BBD2CEEE-1C47-40D0-9FFA-75BA90BE9708}" destId="{220C4DE4-E071-4FA7-880E-BACDABCE31DE}" srcOrd="5" destOrd="0" presId="urn:microsoft.com/office/officeart/2005/8/layout/radial6"/>
    <dgm:cxn modelId="{9D6C9EC7-655C-4C91-B6BE-40966C4144D1}" type="presParOf" srcId="{BBD2CEEE-1C47-40D0-9FFA-75BA90BE9708}" destId="{F70563F5-0CE4-4B6E-AA4C-1935C65A5CB7}" srcOrd="6" destOrd="0" presId="urn:microsoft.com/office/officeart/2005/8/layout/radial6"/>
    <dgm:cxn modelId="{53AD638E-54AE-40BE-BB38-34F96F0FD4FE}" type="presParOf" srcId="{BBD2CEEE-1C47-40D0-9FFA-75BA90BE9708}" destId="{E22E4901-BD67-4B9B-B127-31EA0FB9EFEE}" srcOrd="7" destOrd="0" presId="urn:microsoft.com/office/officeart/2005/8/layout/radial6"/>
    <dgm:cxn modelId="{045598E9-0383-423D-ABAC-4C262B50B24D}" type="presParOf" srcId="{BBD2CEEE-1C47-40D0-9FFA-75BA90BE9708}" destId="{C6C17F0A-B6B5-4E10-8593-C9CF152D378D}" srcOrd="8" destOrd="0" presId="urn:microsoft.com/office/officeart/2005/8/layout/radial6"/>
    <dgm:cxn modelId="{6E1FD73B-CE08-4C83-AE37-DCFF5D40AFD3}" type="presParOf" srcId="{BBD2CEEE-1C47-40D0-9FFA-75BA90BE9708}" destId="{12E77028-B422-4F26-BDCF-4A0CC8C78942}" srcOrd="9" destOrd="0" presId="urn:microsoft.com/office/officeart/2005/8/layout/radial6"/>
    <dgm:cxn modelId="{0FA95553-8A11-4BB5-9EBC-6A03CA071743}" type="presParOf" srcId="{BBD2CEEE-1C47-40D0-9FFA-75BA90BE9708}" destId="{4D1D79C1-FB4A-433E-81B1-D8D2DF20954A}" srcOrd="10" destOrd="0" presId="urn:microsoft.com/office/officeart/2005/8/layout/radial6"/>
    <dgm:cxn modelId="{FB764144-E4CD-4B56-B1EC-80A6ECA1BD65}" type="presParOf" srcId="{BBD2CEEE-1C47-40D0-9FFA-75BA90BE9708}" destId="{F5D54458-6010-4603-AECC-DF1C97B5C479}" srcOrd="11" destOrd="0" presId="urn:microsoft.com/office/officeart/2005/8/layout/radial6"/>
    <dgm:cxn modelId="{957E38BA-E309-40F5-8510-07B3A65A9A7C}" type="presParOf" srcId="{BBD2CEEE-1C47-40D0-9FFA-75BA90BE9708}" destId="{21ACB403-3FB9-466E-9A85-DC312360C6A3}" srcOrd="12"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071F7-3EA7-478F-B4E1-FDFF78A7FBFE}">
      <dsp:nvSpPr>
        <dsp:cNvPr id="0" name=""/>
        <dsp:cNvSpPr/>
      </dsp:nvSpPr>
      <dsp:spPr>
        <a:xfrm>
          <a:off x="52" y="629404"/>
          <a:ext cx="1123681" cy="561840"/>
        </a:xfrm>
        <a:prstGeom prst="roundRect">
          <a:avLst>
            <a:gd name="adj" fmla="val 10000"/>
          </a:avLst>
        </a:prstGeom>
        <a:solidFill>
          <a:srgbClr val="1AB6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bg1">
                  <a:lumMod val="10000"/>
                </a:schemeClr>
              </a:solidFill>
              <a:latin typeface="Calibri" panose="020F0502020204030204" pitchFamily="34" charset="0"/>
              <a:cs typeface="Calibri" panose="020F0502020204030204" pitchFamily="34" charset="0"/>
            </a:rPr>
            <a:t>NO </a:t>
          </a:r>
          <a:r>
            <a:rPr lang="es-ES" sz="1200" b="0" kern="1200" dirty="0">
              <a:solidFill>
                <a:schemeClr val="bg1">
                  <a:lumMod val="10000"/>
                </a:schemeClr>
              </a:solidFill>
              <a:latin typeface="Calibri" panose="020F0502020204030204" pitchFamily="34" charset="0"/>
              <a:cs typeface="Calibri" panose="020F0502020204030204" pitchFamily="34" charset="0"/>
            </a:rPr>
            <a:t>suspender el tratamiento</a:t>
          </a:r>
        </a:p>
      </dsp:txBody>
      <dsp:txXfrm>
        <a:off x="16508" y="645860"/>
        <a:ext cx="1090769" cy="528928"/>
      </dsp:txXfrm>
    </dsp:sp>
    <dsp:sp modelId="{03F5D4C1-C703-44BF-AD8F-BB944FA3703E}">
      <dsp:nvSpPr>
        <dsp:cNvPr id="0" name=""/>
        <dsp:cNvSpPr/>
      </dsp:nvSpPr>
      <dsp:spPr>
        <a:xfrm>
          <a:off x="1123734" y="882551"/>
          <a:ext cx="449472" cy="55546"/>
        </a:xfrm>
        <a:custGeom>
          <a:avLst/>
          <a:gdLst/>
          <a:ahLst/>
          <a:cxnLst/>
          <a:rect l="0" t="0" r="0" b="0"/>
          <a:pathLst>
            <a:path>
              <a:moveTo>
                <a:pt x="0" y="27773"/>
              </a:moveTo>
              <a:lnTo>
                <a:pt x="449472" y="27773"/>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1337233" y="899087"/>
        <a:ext cx="22473" cy="22473"/>
      </dsp:txXfrm>
    </dsp:sp>
    <dsp:sp modelId="{A6333C32-7D3C-4903-A303-5E30436576EB}">
      <dsp:nvSpPr>
        <dsp:cNvPr id="0" name=""/>
        <dsp:cNvSpPr/>
      </dsp:nvSpPr>
      <dsp:spPr>
        <a:xfrm>
          <a:off x="1573207" y="629404"/>
          <a:ext cx="1123681" cy="561840"/>
        </a:xfrm>
        <a:prstGeom prst="roundRect">
          <a:avLst>
            <a:gd name="adj" fmla="val 10000"/>
          </a:avLst>
        </a:prstGeom>
        <a:solidFill>
          <a:srgbClr val="FFE699"/>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bg1">
                  <a:lumMod val="10000"/>
                </a:schemeClr>
              </a:solidFill>
              <a:latin typeface="Calibri" panose="020F0502020204030204" pitchFamily="34" charset="0"/>
              <a:cs typeface="Calibri" panose="020F0502020204030204" pitchFamily="34" charset="0"/>
            </a:rPr>
            <a:t>Esperar 24 horas </a:t>
          </a:r>
          <a:r>
            <a:rPr lang="es-ES" sz="1200" b="0" kern="1200" dirty="0">
              <a:solidFill>
                <a:schemeClr val="bg1">
                  <a:lumMod val="10000"/>
                </a:schemeClr>
              </a:solidFill>
              <a:latin typeface="Calibri" panose="020F0502020204030204" pitchFamily="34" charset="0"/>
              <a:cs typeface="Calibri" panose="020F0502020204030204" pitchFamily="34" charset="0"/>
            </a:rPr>
            <a:t>(&lt;24h no es un brote)</a:t>
          </a:r>
        </a:p>
      </dsp:txBody>
      <dsp:txXfrm>
        <a:off x="1589663" y="645860"/>
        <a:ext cx="1090769" cy="528928"/>
      </dsp:txXfrm>
    </dsp:sp>
    <dsp:sp modelId="{E209ADF2-CD0F-4588-AB69-62C138BFEFF3}">
      <dsp:nvSpPr>
        <dsp:cNvPr id="0" name=""/>
        <dsp:cNvSpPr/>
      </dsp:nvSpPr>
      <dsp:spPr>
        <a:xfrm>
          <a:off x="2696888" y="882551"/>
          <a:ext cx="449472" cy="55546"/>
        </a:xfrm>
        <a:custGeom>
          <a:avLst/>
          <a:gdLst/>
          <a:ahLst/>
          <a:cxnLst/>
          <a:rect l="0" t="0" r="0" b="0"/>
          <a:pathLst>
            <a:path>
              <a:moveTo>
                <a:pt x="0" y="27773"/>
              </a:moveTo>
              <a:lnTo>
                <a:pt x="449472" y="27773"/>
              </a:lnTo>
            </a:path>
          </a:pathLst>
        </a:custGeom>
        <a:noFill/>
        <a:ln w="25400" cap="flat" cmpd="sng" algn="ctr">
          <a:solidFill>
            <a:srgbClr val="FFE699"/>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2910388" y="899087"/>
        <a:ext cx="22473" cy="22473"/>
      </dsp:txXfrm>
    </dsp:sp>
    <dsp:sp modelId="{D7D1A8CC-9172-4535-A925-C99BE553C6BF}">
      <dsp:nvSpPr>
        <dsp:cNvPr id="0" name=""/>
        <dsp:cNvSpPr/>
      </dsp:nvSpPr>
      <dsp:spPr>
        <a:xfrm>
          <a:off x="3146361" y="629404"/>
          <a:ext cx="1123681" cy="561840"/>
        </a:xfrm>
        <a:prstGeom prst="roundRect">
          <a:avLst>
            <a:gd name="adj" fmla="val 10000"/>
          </a:avLst>
        </a:prstGeom>
        <a:solidFill>
          <a:srgbClr val="FFE699"/>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bg1">
                  <a:lumMod val="10000"/>
                </a:schemeClr>
              </a:solidFill>
              <a:latin typeface="Calibri" panose="020F0502020204030204" pitchFamily="34" charset="0"/>
              <a:cs typeface="Calibri" panose="020F0502020204030204" pitchFamily="34" charset="0"/>
            </a:rPr>
            <a:t>Comunicárselo </a:t>
          </a:r>
          <a:r>
            <a:rPr lang="es-ES" sz="1200" b="0" kern="1200" dirty="0">
              <a:solidFill>
                <a:schemeClr val="bg1">
                  <a:lumMod val="10000"/>
                </a:schemeClr>
              </a:solidFill>
              <a:latin typeface="Calibri" panose="020F0502020204030204" pitchFamily="34" charset="0"/>
              <a:cs typeface="Calibri" panose="020F0502020204030204" pitchFamily="34" charset="0"/>
            </a:rPr>
            <a:t>a neurología o enfermería</a:t>
          </a:r>
        </a:p>
      </dsp:txBody>
      <dsp:txXfrm>
        <a:off x="3162817" y="645860"/>
        <a:ext cx="1090769" cy="528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071F7-3EA7-478F-B4E1-FDFF78A7FBFE}">
      <dsp:nvSpPr>
        <dsp:cNvPr id="0" name=""/>
        <dsp:cNvSpPr/>
      </dsp:nvSpPr>
      <dsp:spPr>
        <a:xfrm>
          <a:off x="651" y="892764"/>
          <a:ext cx="1170089" cy="796737"/>
        </a:xfrm>
        <a:prstGeom prst="roundRect">
          <a:avLst>
            <a:gd name="adj" fmla="val 10000"/>
          </a:avLst>
        </a:prstGeom>
        <a:solidFill>
          <a:srgbClr val="1AB6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1">
                  <a:lumMod val="10000"/>
                </a:schemeClr>
              </a:solidFill>
              <a:latin typeface="Calibri" panose="020F0502020204030204" pitchFamily="34" charset="0"/>
              <a:cs typeface="Calibri" panose="020F0502020204030204" pitchFamily="34" charset="0"/>
            </a:rPr>
            <a:t>Contactar con </a:t>
          </a:r>
          <a:r>
            <a:rPr lang="es-ES" sz="1200" strike="sngStrike" kern="1200" dirty="0">
              <a:solidFill>
                <a:schemeClr val="bg1">
                  <a:lumMod val="10000"/>
                </a:schemeClr>
              </a:solidFill>
              <a:latin typeface="Calibri" panose="020F0502020204030204" pitchFamily="34" charset="0"/>
              <a:cs typeface="Calibri" panose="020F0502020204030204" pitchFamily="34" charset="0"/>
            </a:rPr>
            <a:t>el </a:t>
          </a:r>
          <a:r>
            <a:rPr lang="es-ES" sz="1200" kern="1200" dirty="0">
              <a:solidFill>
                <a:schemeClr val="bg1">
                  <a:lumMod val="10000"/>
                </a:schemeClr>
              </a:solidFill>
              <a:latin typeface="Calibri" panose="020F0502020204030204" pitchFamily="34" charset="0"/>
              <a:cs typeface="Calibri" panose="020F0502020204030204" pitchFamily="34" charset="0"/>
            </a:rPr>
            <a:t>neurología </a:t>
          </a:r>
          <a:r>
            <a:rPr lang="es-ES" sz="1200" b="1" kern="1200" dirty="0">
              <a:solidFill>
                <a:schemeClr val="bg1">
                  <a:lumMod val="10000"/>
                </a:schemeClr>
              </a:solidFill>
              <a:latin typeface="Calibri" panose="020F0502020204030204" pitchFamily="34" charset="0"/>
              <a:cs typeface="Calibri" panose="020F0502020204030204" pitchFamily="34" charset="0"/>
            </a:rPr>
            <a:t>lo antes posible</a:t>
          </a:r>
        </a:p>
      </dsp:txBody>
      <dsp:txXfrm>
        <a:off x="23987" y="916100"/>
        <a:ext cx="1123417" cy="750065"/>
      </dsp:txXfrm>
    </dsp:sp>
    <dsp:sp modelId="{E278B507-2CC4-4018-9BDA-380F393CC113}">
      <dsp:nvSpPr>
        <dsp:cNvPr id="0" name=""/>
        <dsp:cNvSpPr/>
      </dsp:nvSpPr>
      <dsp:spPr>
        <a:xfrm rot="18997367">
          <a:off x="1082795" y="1049618"/>
          <a:ext cx="643925" cy="40781"/>
        </a:xfrm>
        <a:custGeom>
          <a:avLst/>
          <a:gdLst/>
          <a:ahLst/>
          <a:cxnLst/>
          <a:rect l="0" t="0" r="0" b="0"/>
          <a:pathLst>
            <a:path>
              <a:moveTo>
                <a:pt x="0" y="20390"/>
              </a:moveTo>
              <a:lnTo>
                <a:pt x="643925" y="20390"/>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latin typeface="Calibri" panose="020F0502020204030204" pitchFamily="34" charset="0"/>
            <a:cs typeface="Calibri" panose="020F0502020204030204" pitchFamily="34" charset="0"/>
          </a:endParaRPr>
        </a:p>
      </dsp:txBody>
      <dsp:txXfrm>
        <a:off x="1388660" y="1053911"/>
        <a:ext cx="32196" cy="32196"/>
      </dsp:txXfrm>
    </dsp:sp>
    <dsp:sp modelId="{BB487A3D-7963-439A-9845-AC2CAFF06C90}">
      <dsp:nvSpPr>
        <dsp:cNvPr id="0" name=""/>
        <dsp:cNvSpPr/>
      </dsp:nvSpPr>
      <dsp:spPr>
        <a:xfrm>
          <a:off x="1638776" y="450517"/>
          <a:ext cx="1170089" cy="796737"/>
        </a:xfrm>
        <a:prstGeom prst="roundRect">
          <a:avLst>
            <a:gd name="adj" fmla="val 10000"/>
          </a:avLst>
        </a:prstGeom>
        <a:solidFill>
          <a:srgbClr val="FFE699"/>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1">
                  <a:lumMod val="10000"/>
                </a:schemeClr>
              </a:solidFill>
              <a:latin typeface="Calibri" panose="020F0502020204030204" pitchFamily="34" charset="0"/>
              <a:cs typeface="Calibri" panose="020F0502020204030204" pitchFamily="34" charset="0"/>
            </a:rPr>
            <a:t>Seguir sus indicaciones</a:t>
          </a:r>
        </a:p>
      </dsp:txBody>
      <dsp:txXfrm>
        <a:off x="1662112" y="473853"/>
        <a:ext cx="1123417" cy="750065"/>
      </dsp:txXfrm>
    </dsp:sp>
    <dsp:sp modelId="{C8699E0E-130D-431B-B4B1-135DD340677F}">
      <dsp:nvSpPr>
        <dsp:cNvPr id="0" name=""/>
        <dsp:cNvSpPr/>
      </dsp:nvSpPr>
      <dsp:spPr>
        <a:xfrm rot="2602633">
          <a:off x="1082795" y="1491865"/>
          <a:ext cx="643925" cy="40781"/>
        </a:xfrm>
        <a:custGeom>
          <a:avLst/>
          <a:gdLst/>
          <a:ahLst/>
          <a:cxnLst/>
          <a:rect l="0" t="0" r="0" b="0"/>
          <a:pathLst>
            <a:path>
              <a:moveTo>
                <a:pt x="0" y="20390"/>
              </a:moveTo>
              <a:lnTo>
                <a:pt x="643925" y="20390"/>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latin typeface="Calibri" panose="020F0502020204030204" pitchFamily="34" charset="0"/>
            <a:cs typeface="Calibri" panose="020F0502020204030204" pitchFamily="34" charset="0"/>
          </a:endParaRPr>
        </a:p>
      </dsp:txBody>
      <dsp:txXfrm>
        <a:off x="1388660" y="1496158"/>
        <a:ext cx="32196" cy="32196"/>
      </dsp:txXfrm>
    </dsp:sp>
    <dsp:sp modelId="{537E21F3-3FFE-48B8-BD1D-8553DB691DEB}">
      <dsp:nvSpPr>
        <dsp:cNvPr id="0" name=""/>
        <dsp:cNvSpPr/>
      </dsp:nvSpPr>
      <dsp:spPr>
        <a:xfrm>
          <a:off x="1638776" y="1335011"/>
          <a:ext cx="1170089" cy="796737"/>
        </a:xfrm>
        <a:prstGeom prst="roundRect">
          <a:avLst>
            <a:gd name="adj" fmla="val 10000"/>
          </a:avLst>
        </a:prstGeom>
        <a:solidFill>
          <a:srgbClr val="FFE699"/>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1">
                  <a:lumMod val="10000"/>
                </a:schemeClr>
              </a:solidFill>
              <a:latin typeface="Calibri" panose="020F0502020204030204" pitchFamily="34" charset="0"/>
              <a:cs typeface="Calibri" panose="020F0502020204030204" pitchFamily="34" charset="0"/>
            </a:rPr>
            <a:t>Si </a:t>
          </a:r>
          <a:r>
            <a:rPr lang="es-ES" sz="1200" b="1" kern="1200" dirty="0">
              <a:solidFill>
                <a:schemeClr val="bg1">
                  <a:lumMod val="10000"/>
                </a:schemeClr>
              </a:solidFill>
              <a:latin typeface="Calibri" panose="020F0502020204030204" pitchFamily="34" charset="0"/>
              <a:cs typeface="Calibri" panose="020F0502020204030204" pitchFamily="34" charset="0"/>
            </a:rPr>
            <a:t>no se puede contactar</a:t>
          </a:r>
          <a:r>
            <a:rPr lang="es-ES" sz="1200" kern="1200" dirty="0">
              <a:solidFill>
                <a:schemeClr val="bg1">
                  <a:lumMod val="10000"/>
                </a:schemeClr>
              </a:solidFill>
              <a:latin typeface="Calibri" panose="020F0502020204030204" pitchFamily="34" charset="0"/>
              <a:cs typeface="Calibri" panose="020F0502020204030204" pitchFamily="34" charset="0"/>
            </a:rPr>
            <a:t> en un breve periodo de tiempo</a:t>
          </a:r>
        </a:p>
      </dsp:txBody>
      <dsp:txXfrm>
        <a:off x="1662112" y="1358347"/>
        <a:ext cx="1123417" cy="750065"/>
      </dsp:txXfrm>
    </dsp:sp>
    <dsp:sp modelId="{44FBAB6D-09B1-4044-9B22-4B1B9614E1BF}">
      <dsp:nvSpPr>
        <dsp:cNvPr id="0" name=""/>
        <dsp:cNvSpPr/>
      </dsp:nvSpPr>
      <dsp:spPr>
        <a:xfrm>
          <a:off x="2808865" y="1712989"/>
          <a:ext cx="468035" cy="40781"/>
        </a:xfrm>
        <a:custGeom>
          <a:avLst/>
          <a:gdLst/>
          <a:ahLst/>
          <a:cxnLst/>
          <a:rect l="0" t="0" r="0" b="0"/>
          <a:pathLst>
            <a:path>
              <a:moveTo>
                <a:pt x="0" y="20390"/>
              </a:moveTo>
              <a:lnTo>
                <a:pt x="468035" y="20390"/>
              </a:lnTo>
            </a:path>
          </a:pathLst>
        </a:custGeom>
        <a:noFill/>
        <a:ln w="25400" cap="flat" cmpd="sng" algn="ctr">
          <a:solidFill>
            <a:srgbClr val="FFE699"/>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latin typeface="Calibri" panose="020F0502020204030204" pitchFamily="34" charset="0"/>
            <a:cs typeface="Calibri" panose="020F0502020204030204" pitchFamily="34" charset="0"/>
          </a:endParaRPr>
        </a:p>
      </dsp:txBody>
      <dsp:txXfrm>
        <a:off x="3031182" y="1721679"/>
        <a:ext cx="23401" cy="23401"/>
      </dsp:txXfrm>
    </dsp:sp>
    <dsp:sp modelId="{570229B9-3BC4-465A-AE97-2ACAF515148C}">
      <dsp:nvSpPr>
        <dsp:cNvPr id="0" name=""/>
        <dsp:cNvSpPr/>
      </dsp:nvSpPr>
      <dsp:spPr>
        <a:xfrm>
          <a:off x="3276901" y="1335011"/>
          <a:ext cx="1170089" cy="796737"/>
        </a:xfrm>
        <a:prstGeom prst="roundRect">
          <a:avLst>
            <a:gd name="adj" fmla="val 10000"/>
          </a:avLst>
        </a:prstGeom>
        <a:solidFill>
          <a:srgbClr val="FFE699"/>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1">
                  <a:lumMod val="10000"/>
                </a:schemeClr>
              </a:solidFill>
              <a:latin typeface="Calibri" panose="020F0502020204030204" pitchFamily="34" charset="0"/>
              <a:cs typeface="Calibri" panose="020F0502020204030204" pitchFamily="34" charset="0"/>
            </a:rPr>
            <a:t>Acudir a </a:t>
          </a:r>
          <a:r>
            <a:rPr lang="es-ES" sz="1200" b="1" kern="1200" dirty="0">
              <a:solidFill>
                <a:schemeClr val="bg1">
                  <a:lumMod val="10000"/>
                </a:schemeClr>
              </a:solidFill>
              <a:latin typeface="Calibri" panose="020F0502020204030204" pitchFamily="34" charset="0"/>
              <a:cs typeface="Calibri" panose="020F0502020204030204" pitchFamily="34" charset="0"/>
            </a:rPr>
            <a:t>urgencias</a:t>
          </a:r>
        </a:p>
      </dsp:txBody>
      <dsp:txXfrm>
        <a:off x="3300237" y="1358347"/>
        <a:ext cx="1123417" cy="750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CB403-3FB9-466E-9A85-DC312360C6A3}">
      <dsp:nvSpPr>
        <dsp:cNvPr id="0" name=""/>
        <dsp:cNvSpPr/>
      </dsp:nvSpPr>
      <dsp:spPr>
        <a:xfrm>
          <a:off x="716071" y="395989"/>
          <a:ext cx="2593052" cy="2593052"/>
        </a:xfrm>
        <a:prstGeom prst="blockArc">
          <a:avLst>
            <a:gd name="adj1" fmla="val 10800000"/>
            <a:gd name="adj2" fmla="val 162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E77028-B422-4F26-BDCF-4A0CC8C78942}">
      <dsp:nvSpPr>
        <dsp:cNvPr id="0" name=""/>
        <dsp:cNvSpPr/>
      </dsp:nvSpPr>
      <dsp:spPr>
        <a:xfrm>
          <a:off x="716071" y="395989"/>
          <a:ext cx="2593052" cy="2593052"/>
        </a:xfrm>
        <a:prstGeom prst="blockArc">
          <a:avLst>
            <a:gd name="adj1" fmla="val 5400000"/>
            <a:gd name="adj2" fmla="val 108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0563F5-0CE4-4B6E-AA4C-1935C65A5CB7}">
      <dsp:nvSpPr>
        <dsp:cNvPr id="0" name=""/>
        <dsp:cNvSpPr/>
      </dsp:nvSpPr>
      <dsp:spPr>
        <a:xfrm>
          <a:off x="750370" y="396454"/>
          <a:ext cx="2593052" cy="2593052"/>
        </a:xfrm>
        <a:prstGeom prst="blockArc">
          <a:avLst>
            <a:gd name="adj1" fmla="val 159624"/>
            <a:gd name="adj2" fmla="val 5493113"/>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76926F-04AC-46F6-A0F4-97D472D600FA}">
      <dsp:nvSpPr>
        <dsp:cNvPr id="0" name=""/>
        <dsp:cNvSpPr/>
      </dsp:nvSpPr>
      <dsp:spPr>
        <a:xfrm>
          <a:off x="750414" y="395523"/>
          <a:ext cx="2593052" cy="2593052"/>
        </a:xfrm>
        <a:prstGeom prst="blockArc">
          <a:avLst>
            <a:gd name="adj1" fmla="val 16106769"/>
            <a:gd name="adj2" fmla="val 162152"/>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08EE52-24C2-43A6-99DC-1F3582EF6DFC}">
      <dsp:nvSpPr>
        <dsp:cNvPr id="0" name=""/>
        <dsp:cNvSpPr/>
      </dsp:nvSpPr>
      <dsp:spPr>
        <a:xfrm>
          <a:off x="1416497" y="1096415"/>
          <a:ext cx="1192200" cy="1192200"/>
        </a:xfrm>
        <a:prstGeom prst="ellipse">
          <a:avLst/>
        </a:prstGeom>
        <a:solidFill>
          <a:schemeClr val="tx1">
            <a:lumMod val="10000"/>
            <a:lumOff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0" kern="1200">
              <a:solidFill>
                <a:schemeClr val="tx1"/>
              </a:solidFill>
              <a:latin typeface="+mj-lt"/>
            </a:rPr>
            <a:t>Disfunción sexual en EM</a:t>
          </a:r>
        </a:p>
      </dsp:txBody>
      <dsp:txXfrm>
        <a:off x="1591091" y="1271009"/>
        <a:ext cx="843012" cy="843012"/>
      </dsp:txXfrm>
    </dsp:sp>
    <dsp:sp modelId="{88C2ACC3-7337-491D-8B12-396B1469EC05}">
      <dsp:nvSpPr>
        <dsp:cNvPr id="0" name=""/>
        <dsp:cNvSpPr/>
      </dsp:nvSpPr>
      <dsp:spPr>
        <a:xfrm>
          <a:off x="1238136" y="-6759"/>
          <a:ext cx="1548923" cy="865584"/>
        </a:xfrm>
        <a:prstGeom prst="ellipse">
          <a:avLst/>
        </a:prstGeom>
        <a:solidFill>
          <a:schemeClr val="tx2">
            <a:lumMod val="25000"/>
            <a:lumOff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0" kern="1200" dirty="0">
              <a:solidFill>
                <a:schemeClr val="tx1"/>
              </a:solidFill>
              <a:latin typeface="Calibri" panose="020F0502020204030204" pitchFamily="34" charset="0"/>
              <a:cs typeface="Calibri" panose="020F0502020204030204" pitchFamily="34" charset="0"/>
            </a:rPr>
            <a:t>Factores físicos</a:t>
          </a:r>
        </a:p>
      </dsp:txBody>
      <dsp:txXfrm>
        <a:off x="1464971" y="120003"/>
        <a:ext cx="1095253" cy="612060"/>
      </dsp:txXfrm>
    </dsp:sp>
    <dsp:sp modelId="{21493341-3EA0-448E-BC7B-F6AE8C2E40B2}">
      <dsp:nvSpPr>
        <dsp:cNvPr id="0" name=""/>
        <dsp:cNvSpPr/>
      </dsp:nvSpPr>
      <dsp:spPr>
        <a:xfrm>
          <a:off x="2568172" y="1160301"/>
          <a:ext cx="1487684" cy="1182927"/>
        </a:xfrm>
        <a:prstGeom prst="ellipse">
          <a:avLst/>
        </a:prstGeom>
        <a:solidFill>
          <a:schemeClr val="tx2">
            <a:lumMod val="25000"/>
            <a:lumOff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0" kern="1200" dirty="0">
              <a:solidFill>
                <a:schemeClr val="tx1"/>
              </a:solidFill>
              <a:latin typeface="Calibri" panose="020F0502020204030204" pitchFamily="34" charset="0"/>
              <a:cs typeface="Calibri" panose="020F0502020204030204" pitchFamily="34" charset="0"/>
            </a:rPr>
            <a:t>Factores emocionales</a:t>
          </a:r>
        </a:p>
      </dsp:txBody>
      <dsp:txXfrm>
        <a:off x="2786038" y="1333537"/>
        <a:ext cx="1051952" cy="836455"/>
      </dsp:txXfrm>
    </dsp:sp>
    <dsp:sp modelId="{E22E4901-BD67-4B9B-B127-31EA0FB9EFEE}">
      <dsp:nvSpPr>
        <dsp:cNvPr id="0" name=""/>
        <dsp:cNvSpPr/>
      </dsp:nvSpPr>
      <dsp:spPr>
        <a:xfrm>
          <a:off x="1120520" y="2541728"/>
          <a:ext cx="1784154" cy="834540"/>
        </a:xfrm>
        <a:prstGeom prst="ellipse">
          <a:avLst/>
        </a:prstGeom>
        <a:solidFill>
          <a:schemeClr val="tx2">
            <a:lumMod val="25000"/>
            <a:lumOff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0" kern="1200" dirty="0">
              <a:solidFill>
                <a:schemeClr val="tx1"/>
              </a:solidFill>
              <a:latin typeface="Calibri" panose="020F0502020204030204" pitchFamily="34" charset="0"/>
              <a:cs typeface="Calibri" panose="020F0502020204030204" pitchFamily="34" charset="0"/>
            </a:rPr>
            <a:t>Factores psicológicos</a:t>
          </a:r>
        </a:p>
      </dsp:txBody>
      <dsp:txXfrm>
        <a:off x="1381803" y="2663944"/>
        <a:ext cx="1261588" cy="590108"/>
      </dsp:txXfrm>
    </dsp:sp>
    <dsp:sp modelId="{4D1D79C1-FB4A-433E-81B1-D8D2DF20954A}">
      <dsp:nvSpPr>
        <dsp:cNvPr id="0" name=""/>
        <dsp:cNvSpPr/>
      </dsp:nvSpPr>
      <dsp:spPr>
        <a:xfrm>
          <a:off x="32934" y="1275245"/>
          <a:ext cx="1426362" cy="834540"/>
        </a:xfrm>
        <a:prstGeom prst="ellipse">
          <a:avLst/>
        </a:prstGeom>
        <a:solidFill>
          <a:schemeClr val="tx2">
            <a:lumMod val="25000"/>
            <a:lumOff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0" kern="1200" dirty="0">
              <a:solidFill>
                <a:schemeClr val="tx1"/>
              </a:solidFill>
              <a:latin typeface="Calibri" panose="020F0502020204030204" pitchFamily="34" charset="0"/>
              <a:cs typeface="Calibri" panose="020F0502020204030204" pitchFamily="34" charset="0"/>
            </a:rPr>
            <a:t>Factores sociales</a:t>
          </a:r>
        </a:p>
      </dsp:txBody>
      <dsp:txXfrm>
        <a:off x="241820" y="1397461"/>
        <a:ext cx="1008590" cy="5901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099D460-FE2C-367E-75CC-BEE4B10851F3}"/>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3D400C29-723C-842E-5AF2-BBCAC5FE55B9}"/>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D9843A65-6864-4726-9F87-C9FEF41DA3B0}" type="datetimeFigureOut">
              <a:rPr lang="es-ES" smtClean="0"/>
              <a:t>05/11/2025</a:t>
            </a:fld>
            <a:endParaRPr lang="es-ES"/>
          </a:p>
        </p:txBody>
      </p:sp>
      <p:sp>
        <p:nvSpPr>
          <p:cNvPr id="4" name="Marcador de pie de página 3">
            <a:extLst>
              <a:ext uri="{FF2B5EF4-FFF2-40B4-BE49-F238E27FC236}">
                <a16:creationId xmlns:a16="http://schemas.microsoft.com/office/drawing/2014/main" id="{827DCCEC-F73B-8655-3C44-775E0AA7B49A}"/>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39C4F40B-9D98-4B0B-AA35-3B76715D610F}"/>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BD84DA4D-7D02-44D7-B40E-1E4FEFDF35F5}" type="slidenum">
              <a:rPr lang="es-ES" smtClean="0"/>
              <a:t>‹Nº›</a:t>
            </a:fld>
            <a:endParaRPr lang="es-ES"/>
          </a:p>
        </p:txBody>
      </p:sp>
    </p:spTree>
    <p:extLst>
      <p:ext uri="{BB962C8B-B14F-4D97-AF65-F5344CB8AC3E}">
        <p14:creationId xmlns:p14="http://schemas.microsoft.com/office/powerpoint/2010/main" val="176057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7F0A152-EBD0-4B9A-AE6F-40469A2B4A0B}" type="datetimeFigureOut">
              <a:rPr lang="es-ES" smtClean="0"/>
              <a:t>05/11/2025</a:t>
            </a:fld>
            <a:endParaRPr lang="es-ES"/>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298AC32-BE40-424F-B636-97B3F9BA8136}" type="slidenum">
              <a:rPr lang="es-ES" smtClean="0"/>
              <a:t>‹Nº›</a:t>
            </a:fld>
            <a:endParaRPr lang="es-ES"/>
          </a:p>
        </p:txBody>
      </p:sp>
    </p:spTree>
    <p:extLst>
      <p:ext uri="{BB962C8B-B14F-4D97-AF65-F5344CB8AC3E}">
        <p14:creationId xmlns:p14="http://schemas.microsoft.com/office/powerpoint/2010/main" val="1797361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r>
              <a:rPr lang="es-ES" dirty="0"/>
              <a:t>Este material es propiedad de Merck, S.L.U. La distribución, reproducción o divulgación no autorizada de este contenido está estrictamente prohibida. Cualquier uso no autorizado puede dar lugar a acciones legales.</a:t>
            </a:r>
          </a:p>
          <a:p>
            <a:r>
              <a:rPr lang="es-ES" dirty="0"/>
              <a:t>Este material se utilizará para la impartición del Programa Formativo para Familiares y Cuidadores No Profesionales de Personas con Esclerosis Múltiple en Castilla-La Mancha, </a:t>
            </a:r>
            <a:r>
              <a:rPr lang="es-ES" dirty="0">
                <a:solidFill>
                  <a:srgbClr val="FF0000"/>
                </a:solidFill>
              </a:rPr>
              <a:t>organizado en colaboración con la Escuela de Salud y Cuidados de CLM. </a:t>
            </a:r>
            <a:r>
              <a:rPr lang="es-ES" dirty="0"/>
              <a:t>. </a:t>
            </a:r>
          </a:p>
        </p:txBody>
      </p:sp>
      <p:sp>
        <p:nvSpPr>
          <p:cNvPr id="4" name="Marcador de número de diapositiva 3"/>
          <p:cNvSpPr>
            <a:spLocks noGrp="1"/>
          </p:cNvSpPr>
          <p:nvPr>
            <p:ph type="sldNum" sz="quarter" idx="5"/>
          </p:nvPr>
        </p:nvSpPr>
        <p:spPr/>
        <p:txBody>
          <a:bodyPr/>
          <a:lstStyle/>
          <a:p>
            <a:fld id="{8298AC32-BE40-424F-B636-97B3F9BA8136}" type="slidenum">
              <a:rPr lang="es-ES" smtClean="0"/>
              <a:t>1</a:t>
            </a:fld>
            <a:endParaRPr lang="es-ES"/>
          </a:p>
        </p:txBody>
      </p:sp>
    </p:spTree>
    <p:extLst>
      <p:ext uri="{BB962C8B-B14F-4D97-AF65-F5344CB8AC3E}">
        <p14:creationId xmlns:p14="http://schemas.microsoft.com/office/powerpoint/2010/main" val="1114386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CD575-FC8D-EC6B-31C2-69D73154A48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3B3FF34-8F37-5DD8-3872-04087804EC63}"/>
              </a:ext>
            </a:extLst>
          </p:cNvPr>
          <p:cNvSpPr>
            <a:spLocks noGrp="1" noRot="1" noChangeAspect="1"/>
          </p:cNvSpPr>
          <p:nvPr>
            <p:ph type="sldImg"/>
          </p:nvPr>
        </p:nvSpPr>
        <p:spPr>
          <a:xfrm>
            <a:off x="5280025" y="857250"/>
            <a:ext cx="1631950" cy="2314575"/>
          </a:xfrm>
        </p:spPr>
      </p:sp>
      <p:sp>
        <p:nvSpPr>
          <p:cNvPr id="3" name="Marcador de notas 2">
            <a:extLst>
              <a:ext uri="{FF2B5EF4-FFF2-40B4-BE49-F238E27FC236}">
                <a16:creationId xmlns:a16="http://schemas.microsoft.com/office/drawing/2014/main" id="{64631DB8-1EE9-A097-EB07-714ED232A05B}"/>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F72D4349-D494-114B-D4F5-5B23B3F29002}"/>
              </a:ext>
            </a:extLst>
          </p:cNvPr>
          <p:cNvSpPr>
            <a:spLocks noGrp="1"/>
          </p:cNvSpPr>
          <p:nvPr>
            <p:ph type="sldNum" sz="quarter" idx="10"/>
          </p:nvPr>
        </p:nvSpPr>
        <p:spPr/>
        <p:txBody>
          <a:bodyPr/>
          <a:lstStyle/>
          <a:p>
            <a:fld id="{E132549A-87F8-4F86-ADCB-8E0FE802EC12}" type="slidenum">
              <a:rPr lang="es-ES" smtClean="0"/>
              <a:t>27</a:t>
            </a:fld>
            <a:endParaRPr lang="es-ES"/>
          </a:p>
        </p:txBody>
      </p:sp>
    </p:spTree>
    <p:extLst>
      <p:ext uri="{BB962C8B-B14F-4D97-AF65-F5344CB8AC3E}">
        <p14:creationId xmlns:p14="http://schemas.microsoft.com/office/powerpoint/2010/main" val="577927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DCFF3-A350-3EF0-9473-82E2FDE669E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0E3A404-B051-16A1-09B0-5E20CEB4E908}"/>
              </a:ext>
            </a:extLst>
          </p:cNvPr>
          <p:cNvSpPr>
            <a:spLocks noGrp="1" noRot="1" noChangeAspect="1"/>
          </p:cNvSpPr>
          <p:nvPr>
            <p:ph type="sldImg"/>
          </p:nvPr>
        </p:nvSpPr>
        <p:spPr>
          <a:xfrm>
            <a:off x="5280025" y="857250"/>
            <a:ext cx="1631950" cy="2314575"/>
          </a:xfrm>
        </p:spPr>
      </p:sp>
      <p:sp>
        <p:nvSpPr>
          <p:cNvPr id="3" name="Marcador de notas 2">
            <a:extLst>
              <a:ext uri="{FF2B5EF4-FFF2-40B4-BE49-F238E27FC236}">
                <a16:creationId xmlns:a16="http://schemas.microsoft.com/office/drawing/2014/main" id="{718F0F5C-DE29-659B-5610-28C765F9F7BC}"/>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C4A337BF-9400-79A2-95B3-659088E6D28D}"/>
              </a:ext>
            </a:extLst>
          </p:cNvPr>
          <p:cNvSpPr>
            <a:spLocks noGrp="1"/>
          </p:cNvSpPr>
          <p:nvPr>
            <p:ph type="sldNum" sz="quarter" idx="5"/>
          </p:nvPr>
        </p:nvSpPr>
        <p:spPr/>
        <p:txBody>
          <a:bodyPr/>
          <a:lstStyle/>
          <a:p>
            <a:fld id="{8298AC32-BE40-424F-B636-97B3F9BA8136}" type="slidenum">
              <a:rPr lang="es-ES" smtClean="0"/>
              <a:t>31</a:t>
            </a:fld>
            <a:endParaRPr lang="es-ES"/>
          </a:p>
        </p:txBody>
      </p:sp>
    </p:spTree>
    <p:extLst>
      <p:ext uri="{BB962C8B-B14F-4D97-AF65-F5344CB8AC3E}">
        <p14:creationId xmlns:p14="http://schemas.microsoft.com/office/powerpoint/2010/main" val="1263888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298AC32-BE40-424F-B636-97B3F9BA8136}" type="slidenum">
              <a:rPr lang="es-ES" smtClean="0"/>
              <a:t>32</a:t>
            </a:fld>
            <a:endParaRPr lang="es-ES"/>
          </a:p>
        </p:txBody>
      </p:sp>
    </p:spTree>
    <p:extLst>
      <p:ext uri="{BB962C8B-B14F-4D97-AF65-F5344CB8AC3E}">
        <p14:creationId xmlns:p14="http://schemas.microsoft.com/office/powerpoint/2010/main" val="384235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r>
              <a:rPr lang="es-ES" b="0" u="sng" baseline="0">
                <a:solidFill>
                  <a:srgbClr val="FF0000"/>
                </a:solidFill>
              </a:rPr>
              <a:t>Afrontamiento centrado en el problema:</a:t>
            </a:r>
          </a:p>
          <a:p>
            <a:pPr marL="171450" indent="-171450">
              <a:buFontTx/>
              <a:buChar char="-"/>
            </a:pPr>
            <a:r>
              <a:rPr lang="es-ES" b="0" i="1" baseline="0">
                <a:solidFill>
                  <a:srgbClr val="FF0000"/>
                </a:solidFill>
              </a:rPr>
              <a:t>Buscar información sobre EM: </a:t>
            </a:r>
            <a:r>
              <a:rPr lang="es-ES" b="0" baseline="0">
                <a:solidFill>
                  <a:srgbClr val="FF0000"/>
                </a:solidFill>
              </a:rPr>
              <a:t>los profesionales sanitarios del hospital, centro de salud y de las asociaciones de pacientes son fuentes de información contrastada, fiable y veraz. Ellos pueden informar sobre qué es la EM, los tratamientos farmacológicos y sintomáticos disponibles y enseñar estrategias para convivir con los síntomas. Despejar las dudas sobre la información médica recibida en el momento del diagnóstico en un contexto de confianza profesional- paciente/familiar reduce la incertidumbre, incrementa la sensación de control y mejora el ajuste a la nueva situación de salud.</a:t>
            </a:r>
          </a:p>
          <a:p>
            <a:pPr marL="171450" indent="-171450">
              <a:buFontTx/>
              <a:buChar char="-"/>
            </a:pPr>
            <a:r>
              <a:rPr lang="es-ES" b="0" i="1" baseline="0">
                <a:solidFill>
                  <a:srgbClr val="FF0000"/>
                </a:solidFill>
              </a:rPr>
              <a:t>Aprender estrategias para convivir con los síntomas de EM:</a:t>
            </a:r>
            <a:r>
              <a:rPr lang="es-ES" b="0" baseline="0">
                <a:solidFill>
                  <a:srgbClr val="FF0000"/>
                </a:solidFill>
              </a:rPr>
              <a:t> la rehabilitación de los síntomas de EM en el ámbito de la fisioterapia, terapia ocupacional, logopedia, neuropsicología, pelviperineología… permite mejorar la calidad de vida del paciente y favorece la aceptación del diagnóstico. En estos momentos, el apoyo de trabajadores sociales también es fundamental en la toma de decisiones laborales.</a:t>
            </a:r>
          </a:p>
          <a:p>
            <a:pPr marL="0" indent="0">
              <a:buFontTx/>
              <a:buNone/>
            </a:pPr>
            <a:r>
              <a:rPr lang="es-ES" b="0" u="sng" baseline="0">
                <a:solidFill>
                  <a:srgbClr val="FF0000"/>
                </a:solidFill>
              </a:rPr>
              <a:t>Afrontamiento centrado en la emoción: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b="0" i="1" baseline="0">
                <a:solidFill>
                  <a:srgbClr val="FF0000"/>
                </a:solidFill>
              </a:rPr>
              <a:t>Desarrollar estrategias de regulación emocional</a:t>
            </a:r>
            <a:r>
              <a:rPr lang="es-ES" b="0" baseline="0">
                <a:solidFill>
                  <a:srgbClr val="FF0000"/>
                </a:solidFill>
              </a:rPr>
              <a:t>: los psicólogos especializados en EM pueden </a:t>
            </a:r>
            <a:r>
              <a:rPr lang="es-ES" sz="1200" kern="1200">
                <a:solidFill>
                  <a:schemeClr val="tx1"/>
                </a:solidFill>
                <a:effectLst/>
                <a:latin typeface="+mn-lt"/>
                <a:ea typeface="+mn-ea"/>
                <a:cs typeface="+mn-cs"/>
              </a:rPr>
              <a:t>dotar a</a:t>
            </a:r>
            <a:r>
              <a:rPr lang="es-ES" sz="1200" kern="1200" baseline="0">
                <a:solidFill>
                  <a:schemeClr val="tx1"/>
                </a:solidFill>
                <a:effectLst/>
                <a:latin typeface="+mn-lt"/>
                <a:ea typeface="+mn-ea"/>
                <a:cs typeface="+mn-cs"/>
              </a:rPr>
              <a:t> los</a:t>
            </a:r>
            <a:r>
              <a:rPr lang="es-ES" sz="1200" kern="1200">
                <a:solidFill>
                  <a:schemeClr val="tx1"/>
                </a:solidFill>
                <a:effectLst/>
                <a:latin typeface="+mn-lt"/>
                <a:ea typeface="+mn-ea"/>
                <a:cs typeface="+mn-cs"/>
              </a:rPr>
              <a:t> recién</a:t>
            </a:r>
            <a:r>
              <a:rPr lang="es-ES" sz="1200" kern="1200" baseline="0">
                <a:solidFill>
                  <a:schemeClr val="tx1"/>
                </a:solidFill>
                <a:effectLst/>
                <a:latin typeface="+mn-lt"/>
                <a:ea typeface="+mn-ea"/>
                <a:cs typeface="+mn-cs"/>
              </a:rPr>
              <a:t> diagnosticados y a sus familiares</a:t>
            </a:r>
            <a:r>
              <a:rPr lang="es-ES" sz="1200" kern="1200">
                <a:solidFill>
                  <a:schemeClr val="tx1"/>
                </a:solidFill>
                <a:effectLst/>
                <a:latin typeface="+mn-lt"/>
                <a:ea typeface="+mn-ea"/>
                <a:cs typeface="+mn-cs"/>
              </a:rPr>
              <a:t> de estrategias y recursos que les proporcionen un equilibrio anímico adecuado para enfrentar su realidad personal, familiar y laboral de una forma más adaptativa y normalizada. El</a:t>
            </a:r>
            <a:r>
              <a:rPr lang="es-ES" sz="1200" kern="1200" baseline="0">
                <a:solidFill>
                  <a:schemeClr val="tx1"/>
                </a:solidFill>
                <a:effectLst/>
                <a:latin typeface="+mn-lt"/>
                <a:ea typeface="+mn-ea"/>
                <a:cs typeface="+mn-cs"/>
              </a:rPr>
              <a:t> bienestar emocional es un factor clave en la evolución de la enfermedad así como el ajuste personal, familiar y laboral es fundamental para una buena calidad de vida.</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S" sz="1200" kern="1200">
              <a:solidFill>
                <a:schemeClr val="tx1"/>
              </a:solidFill>
              <a:effectLst/>
              <a:latin typeface="+mn-lt"/>
              <a:ea typeface="+mn-ea"/>
              <a:cs typeface="+mn-cs"/>
            </a:endParaRPr>
          </a:p>
          <a:p>
            <a:pPr marL="0" indent="0">
              <a:buFontTx/>
              <a:buNone/>
            </a:pPr>
            <a:endParaRPr lang="es-ES" b="0" baseline="0">
              <a:solidFill>
                <a:srgbClr val="FF0000"/>
              </a:solidFill>
            </a:endParaRPr>
          </a:p>
        </p:txBody>
      </p:sp>
      <p:sp>
        <p:nvSpPr>
          <p:cNvPr id="4" name="Marcador de número de diapositiva 3"/>
          <p:cNvSpPr>
            <a:spLocks noGrp="1"/>
          </p:cNvSpPr>
          <p:nvPr>
            <p:ph type="sldNum" sz="quarter" idx="5"/>
          </p:nvPr>
        </p:nvSpPr>
        <p:spPr/>
        <p:txBody>
          <a:bodyPr/>
          <a:lstStyle/>
          <a:p>
            <a:fld id="{E132549A-87F8-4F86-ADCB-8E0FE802EC12}" type="slidenum">
              <a:rPr lang="es-ES" smtClean="0"/>
              <a:t>33</a:t>
            </a:fld>
            <a:endParaRPr lang="es-ES"/>
          </a:p>
        </p:txBody>
      </p:sp>
    </p:spTree>
    <p:extLst>
      <p:ext uri="{BB962C8B-B14F-4D97-AF65-F5344CB8AC3E}">
        <p14:creationId xmlns:p14="http://schemas.microsoft.com/office/powerpoint/2010/main" val="967222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298AC32-BE40-424F-B636-97B3F9BA8136}" type="slidenum">
              <a:rPr lang="es-ES" smtClean="0"/>
              <a:t>34</a:t>
            </a:fld>
            <a:endParaRPr lang="es-ES"/>
          </a:p>
        </p:txBody>
      </p:sp>
    </p:spTree>
    <p:extLst>
      <p:ext uri="{BB962C8B-B14F-4D97-AF65-F5344CB8AC3E}">
        <p14:creationId xmlns:p14="http://schemas.microsoft.com/office/powerpoint/2010/main" val="3488402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45889-E9D9-ADE5-6F58-C20828CC05E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805B14C-3F0D-2143-F93D-1C4297A65F20}"/>
              </a:ext>
            </a:extLst>
          </p:cNvPr>
          <p:cNvSpPr>
            <a:spLocks noGrp="1" noRot="1" noChangeAspect="1"/>
          </p:cNvSpPr>
          <p:nvPr>
            <p:ph type="sldImg"/>
          </p:nvPr>
        </p:nvSpPr>
        <p:spPr>
          <a:xfrm>
            <a:off x="5280025" y="857250"/>
            <a:ext cx="1631950" cy="2314575"/>
          </a:xfrm>
        </p:spPr>
      </p:sp>
      <p:sp>
        <p:nvSpPr>
          <p:cNvPr id="3" name="Marcador de notas 2">
            <a:extLst>
              <a:ext uri="{FF2B5EF4-FFF2-40B4-BE49-F238E27FC236}">
                <a16:creationId xmlns:a16="http://schemas.microsoft.com/office/drawing/2014/main" id="{F6D4B679-2798-8110-86AF-F890EFEC7960}"/>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CECF676F-8857-9518-5911-ECB75FD548D3}"/>
              </a:ext>
            </a:extLst>
          </p:cNvPr>
          <p:cNvSpPr>
            <a:spLocks noGrp="1"/>
          </p:cNvSpPr>
          <p:nvPr>
            <p:ph type="sldNum" sz="quarter" idx="5"/>
          </p:nvPr>
        </p:nvSpPr>
        <p:spPr/>
        <p:txBody>
          <a:bodyPr/>
          <a:lstStyle/>
          <a:p>
            <a:fld id="{8298AC32-BE40-424F-B636-97B3F9BA8136}" type="slidenum">
              <a:rPr lang="es-ES" smtClean="0"/>
              <a:t>35</a:t>
            </a:fld>
            <a:endParaRPr lang="es-ES"/>
          </a:p>
        </p:txBody>
      </p:sp>
    </p:spTree>
    <p:extLst>
      <p:ext uri="{BB962C8B-B14F-4D97-AF65-F5344CB8AC3E}">
        <p14:creationId xmlns:p14="http://schemas.microsoft.com/office/powerpoint/2010/main" val="507835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298AC32-BE40-424F-B636-97B3F9BA8136}" type="slidenum">
              <a:rPr lang="es-ES" smtClean="0"/>
              <a:t>50</a:t>
            </a:fld>
            <a:endParaRPr lang="es-ES"/>
          </a:p>
        </p:txBody>
      </p:sp>
    </p:spTree>
    <p:extLst>
      <p:ext uri="{BB962C8B-B14F-4D97-AF65-F5344CB8AC3E}">
        <p14:creationId xmlns:p14="http://schemas.microsoft.com/office/powerpoint/2010/main" val="2512258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CA446-D2BA-581E-9A84-4A24434B93E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DBBBC66-753C-88C4-1CF5-854CCF68BFCD}"/>
              </a:ext>
            </a:extLst>
          </p:cNvPr>
          <p:cNvSpPr>
            <a:spLocks noGrp="1" noRot="1" noChangeAspect="1"/>
          </p:cNvSpPr>
          <p:nvPr>
            <p:ph type="sldImg"/>
          </p:nvPr>
        </p:nvSpPr>
        <p:spPr>
          <a:xfrm>
            <a:off x="5280025" y="857250"/>
            <a:ext cx="1631950" cy="2314575"/>
          </a:xfrm>
        </p:spPr>
      </p:sp>
      <p:sp>
        <p:nvSpPr>
          <p:cNvPr id="3" name="Marcador de notas 2">
            <a:extLst>
              <a:ext uri="{FF2B5EF4-FFF2-40B4-BE49-F238E27FC236}">
                <a16:creationId xmlns:a16="http://schemas.microsoft.com/office/drawing/2014/main" id="{C0D153B7-7BAD-6F5B-FDA1-F60BFD73B5BE}"/>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DB84F159-D96B-CC27-7245-1B83108AC2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868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endParaRPr lang="es-ES" sz="110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228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DE53F-D20F-B569-E264-34473F947DA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AF362BB-DEF2-08B8-BB1C-6721FC1F498A}"/>
              </a:ext>
            </a:extLst>
          </p:cNvPr>
          <p:cNvSpPr>
            <a:spLocks noGrp="1" noRot="1" noChangeAspect="1"/>
          </p:cNvSpPr>
          <p:nvPr>
            <p:ph type="sldImg"/>
          </p:nvPr>
        </p:nvSpPr>
        <p:spPr>
          <a:xfrm>
            <a:off x="5280025" y="857250"/>
            <a:ext cx="1631950" cy="2314575"/>
          </a:xfrm>
        </p:spPr>
      </p:sp>
      <p:sp>
        <p:nvSpPr>
          <p:cNvPr id="3" name="Marcador de notas 2">
            <a:extLst>
              <a:ext uri="{FF2B5EF4-FFF2-40B4-BE49-F238E27FC236}">
                <a16:creationId xmlns:a16="http://schemas.microsoft.com/office/drawing/2014/main" id="{F815D79B-1381-DD30-C9FA-73BF29A73E20}"/>
              </a:ext>
            </a:extLst>
          </p:cNvPr>
          <p:cNvSpPr>
            <a:spLocks noGrp="1"/>
          </p:cNvSpPr>
          <p:nvPr>
            <p:ph type="body" idx="1"/>
          </p:nvPr>
        </p:nvSpPr>
        <p:spPr/>
        <p:txBody>
          <a:bodyPr/>
          <a:lstStyle/>
          <a:p>
            <a:endParaRPr lang="es-ES" sz="1100" dirty="0"/>
          </a:p>
        </p:txBody>
      </p:sp>
      <p:sp>
        <p:nvSpPr>
          <p:cNvPr id="4" name="Marcador de número de diapositiva 3">
            <a:extLst>
              <a:ext uri="{FF2B5EF4-FFF2-40B4-BE49-F238E27FC236}">
                <a16:creationId xmlns:a16="http://schemas.microsoft.com/office/drawing/2014/main" id="{3D03414A-7E47-66C2-E44E-E48CB87427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75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298AC32-BE40-424F-B636-97B3F9BA8136}" type="slidenum">
              <a:rPr lang="es-ES" smtClean="0"/>
              <a:t>8</a:t>
            </a:fld>
            <a:endParaRPr lang="es-ES"/>
          </a:p>
        </p:txBody>
      </p:sp>
    </p:spTree>
    <p:extLst>
      <p:ext uri="{BB962C8B-B14F-4D97-AF65-F5344CB8AC3E}">
        <p14:creationId xmlns:p14="http://schemas.microsoft.com/office/powerpoint/2010/main" val="1753669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r>
              <a:rPr lang="es-ES" sz="1100" dirty="0"/>
              <a:t>Cuando los síntomas alteran las rutinas del paciente y merman su calidad de vida, el papel del cuidador/familiar cobra especial importancia, siendo un pilar muy importante en el que el paciente puede apoyarse. </a:t>
            </a:r>
          </a:p>
          <a:p>
            <a:r>
              <a:rPr lang="es-ES" sz="1100" dirty="0"/>
              <a:t>A continuación, daremos unas recomendaciones para el manejo de determinados síntomas y que los cuidadores pueden sugerir al paciente o trabajar con él para favorecer su independencia.</a:t>
            </a:r>
          </a:p>
          <a:p>
            <a:endParaRPr lang="es-ES" sz="1100" dirty="0"/>
          </a:p>
          <a:p>
            <a:r>
              <a:rPr lang="es-ES" sz="1100" b="1" dirty="0"/>
              <a:t>Referencias:</a:t>
            </a:r>
            <a:endParaRPr lang="es-ES" sz="1100" dirty="0"/>
          </a:p>
          <a:p>
            <a:r>
              <a:rPr lang="en-US" sz="1100" dirty="0"/>
              <a:t>- McKeown LP, Porter-Armstrong AP, Baxter GD. The needs and experiences of caregivers of individuals with multiple sclerosis: a systematic review. Clin </a:t>
            </a:r>
            <a:r>
              <a:rPr lang="en-US" sz="1100" dirty="0" err="1"/>
              <a:t>Rehabil</a:t>
            </a:r>
            <a:r>
              <a:rPr lang="en-US" sz="1100" dirty="0"/>
              <a:t> 2003; 17: 234–48.</a:t>
            </a:r>
            <a:endParaRPr lang="es-ES" sz="110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261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r>
              <a:rPr lang="es-ES" sz="1100"/>
              <a:t>El manejo de la fatiga puede ayudar a mejorar la calidad de vida de las personas con EM.</a:t>
            </a:r>
          </a:p>
          <a:p>
            <a:r>
              <a:rPr lang="es-ES" sz="1100"/>
              <a:t>Síntomas como la depresión, el dolor o las alteraciones del sueño por problemas de vejiga pueden empeorar la fatiga. También puede ser resultado de la inactividad, una mala alimentación, estrés o una infección. Algunos medicamentos pueden aumentar la somnolencia y empeorar la fatiga. </a:t>
            </a:r>
          </a:p>
          <a:p>
            <a:endParaRPr lang="es-ES" sz="1100"/>
          </a:p>
          <a:p>
            <a:r>
              <a:rPr lang="es-ES" sz="1100" b="1"/>
              <a:t>Referencias:</a:t>
            </a:r>
            <a:endParaRPr lang="es-ES" sz="1100"/>
          </a:p>
          <a:p>
            <a:r>
              <a:rPr lang="en-US" sz="1100"/>
              <a:t>- MS Symptoms [Internet]. National Multiple Sclerosis Society. 2019 [cited 2 November 2019]. Available from: https://www.nationalmssociety.org/Symptoms-Diagnosis/MS-Symptoms </a:t>
            </a:r>
          </a:p>
          <a:p>
            <a:endParaRPr lang="es-ES" sz="110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240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r>
              <a:rPr lang="es-ES" sz="1100" b="1" dirty="0"/>
              <a:t>Tomar descansos frecuentes: </a:t>
            </a:r>
            <a:r>
              <a:rPr lang="es-ES" sz="1100" dirty="0"/>
              <a:t>la persona con EM debe intentar equilibrar las tareas con los descansos y aprender a dedicar tiempo para descansar cuando planifica las actividades del día. Descansar significa no hacer absolutamente nada; son preferibles los descansos cortos y frecuentes que un solo descanso largo. Además, algunas personas sienten que </a:t>
            </a:r>
            <a:r>
              <a:rPr lang="es-ES" sz="1100" b="1" dirty="0"/>
              <a:t>la relajación les ayuda</a:t>
            </a:r>
            <a:r>
              <a:rPr lang="es-ES" sz="1100" dirty="0"/>
              <a:t>.</a:t>
            </a:r>
          </a:p>
          <a:p>
            <a:r>
              <a:rPr lang="es-ES" sz="1100" b="1" dirty="0"/>
              <a:t>Priorizar las actividades: </a:t>
            </a:r>
            <a:r>
              <a:rPr lang="es-ES" sz="1100" dirty="0"/>
              <a:t>sugiera a la persona que intente poner las actividades en orden de prioridad de manera que las que deben llevarse a cabo se completen antes de que la persona se quede sin energía. Anímele a decidir si los trabajos pueden hacerlos otras personas, si es posible obtener ayuda externa y si los trabajos pueden sacarse de la rutina diaria o realizarse con menos frecuencia (por ejemplo, planchar).</a:t>
            </a:r>
          </a:p>
          <a:p>
            <a:r>
              <a:rPr lang="es-ES" sz="1100" b="1" dirty="0"/>
              <a:t>Planificar con anticipación</a:t>
            </a:r>
            <a:r>
              <a:rPr lang="es-ES" sz="1100" dirty="0"/>
              <a:t>: puede resultar útil hacer un cronograma diario o semanal con las actividades que se deben llevar a cabo. Es recomendable distribuir las tareas pesadas y livianas a lo largo del día, establecer objetivos realistas y dividir las tareas grandes y complicadas en etapas más pequeñas que puedan dividirse durante el día.</a:t>
            </a:r>
          </a:p>
          <a:p>
            <a:r>
              <a:rPr lang="es-ES" sz="1100" b="1" dirty="0"/>
              <a:t>Organizar herramientas, materiales y el área de trabajo</a:t>
            </a:r>
            <a:r>
              <a:rPr lang="es-ES" sz="1100" dirty="0"/>
              <a:t>: Esto implica organizar el área de trabajo (p. ej., la cocina) de manera que las herramientas y objetos que están en continuo uso, como el té, café y la vajilla estén ubicados a una altura entre la cadera y el hombro y los objetos pesados y menos utilizados estén ubicados de la cintura al suelo.</a:t>
            </a:r>
          </a:p>
          <a:p>
            <a:r>
              <a:rPr lang="es-ES" sz="1100" b="1" dirty="0"/>
              <a:t>Adoptar una buena postura: </a:t>
            </a:r>
            <a:r>
              <a:rPr lang="es-ES" sz="1100" dirty="0"/>
              <a:t>las actividades deben realizarse de una manera relajada y eficiente que reduzca al mínimo la tensión en el cuerpo, lo que significará un ahorro de energía. Mantener una postura recta y simétrica durante todas las tareas y descansar sobre una banqueta mientras las realiza si fuera necesario. Evitar doblarse e inclinarse demasiado.</a:t>
            </a:r>
          </a:p>
          <a:p>
            <a:r>
              <a:rPr lang="es-ES" sz="1100" b="1" dirty="0"/>
              <a:t>Llevar un estilo de vida saludable: </a:t>
            </a:r>
            <a:r>
              <a:rPr lang="es-ES" sz="1100" dirty="0"/>
              <a:t>El ejercicio es esencial pero debe equilibrarse con descansos. Los fisioterapeutas y profesionales de la actividad física pueden recomendar ejercicios específicos que pueden ser útiles. Para mantener una alimentación equilibrada puede ser necesario el asesoramiento por parte de un nutricionista. Es recomendable evitar las comidas pesadas y planificar actividades livianas después de éstas.</a:t>
            </a:r>
          </a:p>
          <a:p>
            <a:r>
              <a:rPr lang="es-ES" sz="1100" dirty="0"/>
              <a:t>En ocasiones puede ser necesario una valoración por un especialista del sueño.</a:t>
            </a:r>
          </a:p>
          <a:p>
            <a:endParaRPr lang="es-ES" sz="1100" dirty="0"/>
          </a:p>
          <a:p>
            <a:endParaRPr lang="es-ES" sz="110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613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r>
              <a:rPr lang="es-ES" sz="1100"/>
              <a:t>El </a:t>
            </a:r>
            <a:r>
              <a:rPr lang="es-ES" sz="1100" b="1"/>
              <a:t>deterioro cognitivo </a:t>
            </a:r>
            <a:r>
              <a:rPr lang="es-ES" sz="1100"/>
              <a:t>está causado por las lesiones de la EM; sin embargo, también pueden contribuir factores secundarios como la depresión, fatiga, efectos de medicamentos u otros problemas relacionados con la EM incluidos los trastornos de tiroides, cerebrovasculares, cardiopulmonares o de sueño. Las personas con EM pueden manifestar problemas para concentrarse, recordar el trabajo diario o las rutinas domésticas o para tomar decisiones. </a:t>
            </a:r>
          </a:p>
          <a:p>
            <a:r>
              <a:rPr lang="es-ES" sz="1100"/>
              <a:t>No obstante, una persona puede no reconocer síntomas cognitivos sutiles y se le debe preguntar si tiene problemas para recodar citas o conversaciones, para comprender material escrito, o si se distrae con facilidad y tiene dificultad para concentrarse en las tareas.</a:t>
            </a:r>
          </a:p>
          <a:p>
            <a:r>
              <a:rPr lang="es-ES" sz="1100"/>
              <a:t>La evidencia reciente sugiere que un “estilo de vida mentalmente activo” podría llegar a prevenir o demorar el deterioro cognitivo. El asesoramiento profesional puede ser beneficioso para ayudar a los pacientes y familiares a comprender y aceptar los déficits, desarrollar estrategias de afrontamiento, aprender a tomar ventaja de las fortalezas para compensar el deterioro existente y ajustar las expectativas.</a:t>
            </a:r>
          </a:p>
          <a:p>
            <a:endParaRPr lang="es-ES" sz="1100"/>
          </a:p>
          <a:p>
            <a:r>
              <a:rPr lang="es-ES" sz="1100" b="1"/>
              <a:t>Referencias:</a:t>
            </a:r>
            <a:endParaRPr lang="es-ES" sz="1100"/>
          </a:p>
          <a:p>
            <a:r>
              <a:rPr lang="en-US" sz="1100"/>
              <a:t>- Guimarães J, Sá M. Cognitive Dysfunction in Multiple Sclerosis. Frontiers in Neurology. 2012;3.</a:t>
            </a:r>
          </a:p>
          <a:p>
            <a:r>
              <a:rPr lang="en-US" sz="1100"/>
              <a:t>- MS Symptoms [Internet]. National Multiple Sclerosis Society. 2019 [cited 2 November 2019]. Available from: https://www.nationalmssociety.org/Symptoms-Diagnosis/MS-Symptoms</a:t>
            </a:r>
          </a:p>
          <a:p>
            <a:r>
              <a:rPr lang="en-US" sz="1100"/>
              <a:t>- Chiaravalloti ND and DeLuca J. Cognitive impairment in multiple sclerosis. Lancet Neurol 2008; 7(12): 1139–51</a:t>
            </a:r>
            <a:endParaRPr lang="es-ES" sz="1100"/>
          </a:p>
          <a:p>
            <a:endParaRPr lang="es-ES" sz="110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215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r>
              <a:rPr lang="es-ES" sz="1100"/>
              <a:t>El control vesical deficiente es muy discapacitante y muchas personas consideran que este es uno de los peores aspectos de su EM. La impredecible urgencia y frecuencia urinaria y el peligro de incontinencia hacen que una persona no tenga deseos de salir y se quede en su casa ante la incertidumbre de la disponibilidad de sanitarios.</a:t>
            </a:r>
          </a:p>
          <a:p>
            <a:r>
              <a:rPr lang="es-ES" sz="1100"/>
              <a:t>En función de la causa, es importante saber que se disponen de herramientas para mejorar la disfunción vesical y que van desde ejercicios para rehabilitar el suelo pélvico, hasta fármacos o procedimientos que faciliten el vaciado de la vejiga de forma controlada. </a:t>
            </a:r>
          </a:p>
          <a:p>
            <a:endParaRPr lang="es-ES" sz="1100"/>
          </a:p>
          <a:p>
            <a:r>
              <a:rPr lang="es-ES" sz="1100"/>
              <a:t>Lo más importante tras identificar que hay un problema, es comunicárselo al neurólogo lo antes posible y valorar las alternativas que existen en función del caso.</a:t>
            </a:r>
          </a:p>
          <a:p>
            <a:endParaRPr lang="es-ES" sz="1100"/>
          </a:p>
          <a:p>
            <a:r>
              <a:rPr lang="es-ES" sz="1100" b="1"/>
              <a:t>Referencias:</a:t>
            </a:r>
            <a:endParaRPr lang="es-ES" sz="1100"/>
          </a:p>
          <a:p>
            <a:r>
              <a:rPr lang="es-ES" sz="1100"/>
              <a:t>- Motta R and de Carvalho ML. Management of bladder dysfunction in multiple sclerosis patients: the nurse's point of view. Neurol Sci 2008; 29 Suppl 4: S356–9.</a:t>
            </a:r>
          </a:p>
          <a:p>
            <a:r>
              <a:rPr lang="es-ES" sz="1100"/>
              <a:t>- Fowler CJ, Panicker JN, Drake M, et al. UK consensus on the management of the bladder in multiple sclerosis. Postgrad Med J 2009; 85(1008): 552–9.</a:t>
            </a:r>
          </a:p>
          <a:p>
            <a:endParaRPr lang="es-ES" sz="110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52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r>
              <a:rPr lang="es-ES" sz="1100"/>
              <a:t>Las recomendaciones generales para el manejo de la disfunción intestinal en la EM incluyen mantener una alimentación rica en fibra, alta ingesta de líquido, rutina intestinal regular y uso de enemas o laxantes. Sin embargo, la evidencia para respaldar la eficacia de estas recomendaciones es limitada y se refleja en una baja satisfacción del paciente. </a:t>
            </a:r>
          </a:p>
          <a:p>
            <a:endParaRPr lang="es-ES" sz="1100"/>
          </a:p>
          <a:p>
            <a:r>
              <a:rPr lang="es-ES" sz="1100" b="1"/>
              <a:t>Referencias:</a:t>
            </a:r>
            <a:endParaRPr lang="es-ES" sz="1100"/>
          </a:p>
          <a:p>
            <a:r>
              <a:rPr lang="en-US" sz="1100"/>
              <a:t>- National Institute for Clinical Excellence (NICE). Multiple Sclerosis- Management of multiple sclerosis in primary and secondary care. NICE Clinical Guideline 8. London: NICE; 2003. </a:t>
            </a:r>
          </a:p>
          <a:p>
            <a:r>
              <a:rPr lang="en-US" sz="1100"/>
              <a:t>- Henze, T. Managing specific symptoms in people with multiple sclerosis. Int MS J 2005; 12(2): 60–8. </a:t>
            </a:r>
            <a:endParaRPr lang="es-ES" sz="1100"/>
          </a:p>
          <a:p>
            <a:endParaRPr lang="es-ES" sz="110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64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r>
              <a:rPr lang="es-ES" sz="1100"/>
              <a:t>Normalmente esta situación se produce</a:t>
            </a:r>
            <a:r>
              <a:rPr lang="es-ES" sz="1100" baseline="0"/>
              <a:t> por lesiones medulares</a:t>
            </a:r>
            <a:endParaRPr lang="es-ES" sz="1100"/>
          </a:p>
          <a:p>
            <a:r>
              <a:rPr lang="es-ES" sz="1100"/>
              <a:t>1. Garantizar</a:t>
            </a:r>
            <a:r>
              <a:rPr lang="es-ES" sz="1100" baseline="0"/>
              <a:t> </a:t>
            </a:r>
            <a:r>
              <a:rPr lang="es-ES" sz="1100"/>
              <a:t>la evacuación apropiada del intestino de forma regular.  </a:t>
            </a:r>
          </a:p>
          <a:p>
            <a:r>
              <a:rPr lang="es-ES" sz="1100"/>
              <a:t>2.  Descartar una infección intestinal a través de cultivos de heces.  </a:t>
            </a:r>
          </a:p>
          <a:p>
            <a:pPr marL="228600" indent="-228600">
              <a:buAutoNum type="arabicPeriod" startAt="3"/>
            </a:pPr>
            <a:r>
              <a:rPr lang="es-ES" sz="1100"/>
              <a:t>Evitar el uso innecesario de antibióticos.  </a:t>
            </a:r>
          </a:p>
          <a:p>
            <a:pPr marL="228600" indent="-228600">
              <a:buAutoNum type="arabicPeriod" startAt="3"/>
            </a:pPr>
            <a:r>
              <a:rPr lang="es-ES" sz="1100"/>
              <a:t>Instruir al paciente para: </a:t>
            </a:r>
          </a:p>
          <a:p>
            <a:pPr marL="457200" lvl="1" indent="0">
              <a:buNone/>
            </a:pPr>
            <a:r>
              <a:rPr lang="es-ES" sz="1100"/>
              <a:t>• Evitar irritantes intestinales, por ejemplo: </a:t>
            </a:r>
          </a:p>
          <a:p>
            <a:pPr lvl="1"/>
            <a:r>
              <a:rPr lang="es-ES" sz="1100"/>
              <a:t>           el alcohol </a:t>
            </a:r>
          </a:p>
          <a:p>
            <a:pPr lvl="1"/>
            <a:r>
              <a:rPr lang="es-ES" sz="1100"/>
              <a:t>           a cafeína </a:t>
            </a:r>
          </a:p>
          <a:p>
            <a:pPr lvl="1"/>
            <a:r>
              <a:rPr lang="es-ES" sz="1100"/>
              <a:t>           las comidas picantes </a:t>
            </a:r>
          </a:p>
          <a:p>
            <a:pPr lvl="1"/>
            <a:r>
              <a:rPr lang="es-ES" sz="1100"/>
              <a:t>           otros alimentos problemáticos identificados  </a:t>
            </a:r>
          </a:p>
          <a:p>
            <a:pPr lvl="1"/>
            <a:r>
              <a:rPr lang="es-ES" sz="1100"/>
              <a:t>•Utilizar medicación para el control de la incontinencia fecal o el movimiento intestinal involuntario  </a:t>
            </a:r>
          </a:p>
          <a:p>
            <a:r>
              <a:rPr lang="es-ES" sz="1100"/>
              <a:t>5. La ansiedad y el estrés pueden desempeñar un papel importante en este problema.</a:t>
            </a:r>
          </a:p>
          <a:p>
            <a:r>
              <a:rPr lang="es-ES" sz="1100"/>
              <a:t>6. Proporcionar información continua acerca de la disfunción intestinal. </a:t>
            </a:r>
          </a:p>
          <a:p>
            <a:endParaRPr lang="es-ES" sz="1100"/>
          </a:p>
          <a:p>
            <a:r>
              <a:rPr lang="es-ES" sz="1100" b="1"/>
              <a:t>Referencias:</a:t>
            </a:r>
            <a:endParaRPr lang="es-ES" sz="1100"/>
          </a:p>
          <a:p>
            <a:pPr marL="0" indent="0">
              <a:buNone/>
            </a:pPr>
            <a:r>
              <a:rPr lang="es-ES" sz="1100"/>
              <a:t>- Nurse Portal [Internet]. Msnursepro.org. 2019 [cited 4 November 2019]. Available from: http://www.msnursepro.org/secure/modules/module5/section56-es.aspx</a:t>
            </a:r>
          </a:p>
          <a:p>
            <a:endParaRPr lang="es-ES" sz="110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927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r>
              <a:rPr lang="es-ES" sz="1100"/>
              <a:t>La movilidad se ve afectada</a:t>
            </a:r>
            <a:r>
              <a:rPr lang="es-ES" sz="1100" baseline="0"/>
              <a:t> en más del 90% de los pacientes con EM.</a:t>
            </a:r>
          </a:p>
          <a:p>
            <a:r>
              <a:rPr lang="es-ES" sz="1100"/>
              <a:t>Los dos principios centrales del manejo de la espasticidad son los siguientes: </a:t>
            </a:r>
          </a:p>
          <a:p>
            <a:r>
              <a:rPr lang="es-ES" sz="1100" b="1"/>
              <a:t>Optimizar la postura y el movimiento</a:t>
            </a:r>
            <a:r>
              <a:rPr lang="es-ES" sz="1100"/>
              <a:t> de una persona a través de programas de ejercicios, posturas adecuadas para sentarse y estiramientos</a:t>
            </a:r>
          </a:p>
          <a:p>
            <a:r>
              <a:rPr lang="es-ES" sz="1100" b="1"/>
              <a:t>Prevenir o manejar los factores que pueden aumentar la espasticidad y los espasmos</a:t>
            </a:r>
            <a:r>
              <a:rPr lang="es-ES" sz="1100"/>
              <a:t>.</a:t>
            </a:r>
          </a:p>
          <a:p>
            <a:r>
              <a:rPr lang="es-ES" sz="1100"/>
              <a:t>Estos procedimientos son cruciales en el manejo de la espasticidad, independientemente de otras opciones de tratamiento utilizadas. </a:t>
            </a:r>
          </a:p>
          <a:p>
            <a:pPr marL="171450" indent="-171450">
              <a:buFont typeface="Arial" panose="020B0604020202020204" pitchFamily="34" charset="0"/>
              <a:buChar char="•"/>
            </a:pPr>
            <a:r>
              <a:rPr lang="es-ES" sz="1100" b="1"/>
              <a:t>Optimización del manejo vesical e intestinal</a:t>
            </a:r>
            <a:r>
              <a:rPr lang="es-ES" sz="1100"/>
              <a:t>: Todo cambio, como una retención o infección urinaria, estreñimiento o diarrea, puede provocar un aumento en los espasmos. Resolver estos problemas es importante antes de considerar el cambio de otros aspectos del manejo de la espasticidad, como los regímenes farmacológicos.</a:t>
            </a:r>
          </a:p>
          <a:p>
            <a:pPr marL="171450" indent="-171450">
              <a:buFont typeface="Arial" panose="020B0604020202020204" pitchFamily="34" charset="0"/>
              <a:buChar char="•"/>
            </a:pPr>
            <a:r>
              <a:rPr lang="es-ES" sz="1100" b="1"/>
              <a:t>Mantenimiento de la integridad de la piel</a:t>
            </a:r>
            <a:r>
              <a:rPr lang="es-ES" sz="1100"/>
              <a:t>: Prevenir la irritación de la piel, las rozaduras, la infección y las úlceras de contacto minimiza el riesgo de desencadenar la espasticidad.</a:t>
            </a:r>
          </a:p>
          <a:p>
            <a:pPr marL="171450" indent="-171450">
              <a:buFont typeface="Arial" panose="020B0604020202020204" pitchFamily="34" charset="0"/>
              <a:buChar char="•"/>
            </a:pPr>
            <a:r>
              <a:rPr lang="es-ES" sz="1100" b="1"/>
              <a:t>Maximización de la higiene</a:t>
            </a:r>
            <a:r>
              <a:rPr lang="es-ES" sz="1100"/>
              <a:t>: La buena higiene no solo promueve una piel saludable sino que también identifica otros factores desencadenantes de la espasticidad como uñas encarnadas en los pies, trombosis venosa profunda (TVP) o el uso de ropa ajustada o accesorios ortopédicos.</a:t>
            </a:r>
          </a:p>
          <a:p>
            <a:endParaRPr lang="es-ES" sz="1100" b="1"/>
          </a:p>
          <a:p>
            <a:r>
              <a:rPr lang="es-ES" sz="1100" b="1"/>
              <a:t>Referencias:</a:t>
            </a:r>
            <a:endParaRPr lang="es-ES" sz="1100"/>
          </a:p>
          <a:p>
            <a:pPr marL="0" indent="0">
              <a:buFont typeface="Arial" panose="020B0604020202020204" pitchFamily="34" charset="0"/>
              <a:buNone/>
            </a:pPr>
            <a:r>
              <a:rPr lang="en-US" sz="1100"/>
              <a:t>- National Institute for Health and Clinical Excellence. The management of pressure ulcers in primary and secondary care. NICE Clinical Guideline 29. London: NICE; 2005. </a:t>
            </a:r>
          </a:p>
          <a:p>
            <a:pPr marL="0" indent="0">
              <a:buFont typeface="Arial" panose="020B0604020202020204" pitchFamily="34" charset="0"/>
              <a:buNone/>
            </a:pPr>
            <a:r>
              <a:rPr lang="en-US" sz="1100"/>
              <a:t>- Rycroft-Malone J, McInnes E. Pressure ulcer risk assessment and prevention. Technical Report. London; RCN: 2000 </a:t>
            </a:r>
          </a:p>
          <a:p>
            <a:pPr marL="0" indent="0">
              <a:buFont typeface="Arial" panose="020B0604020202020204" pitchFamily="34" charset="0"/>
              <a:buNone/>
            </a:pPr>
            <a:r>
              <a:rPr lang="en-US" sz="1100"/>
              <a:t>- Perrin Ross A. Counseling Points: Managing comorbidities in MS. Summer 2011</a:t>
            </a:r>
            <a:r>
              <a:rPr lang="es-ES" sz="1100"/>
              <a:t> </a:t>
            </a:r>
          </a:p>
          <a:p>
            <a:endParaRPr lang="es-ES" sz="110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165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r>
              <a:rPr lang="es-ES" sz="1100"/>
              <a:t>Mejorar el equilibrio y la marcha implica tener en cuenta muchos aspectos como ataxia, fuerza, visión, espasticidad, temblor y fatiga. Es importante adoptar un enfoque multidisciplinar.</a:t>
            </a:r>
          </a:p>
          <a:p>
            <a:r>
              <a:rPr lang="es-ES" sz="1100"/>
              <a:t>Utilizar </a:t>
            </a:r>
            <a:r>
              <a:rPr lang="es-ES" sz="1100" b="1"/>
              <a:t>ayudas técnicas puede reducir la fatiga y la frustración</a:t>
            </a:r>
            <a:r>
              <a:rPr lang="es-ES" sz="1100"/>
              <a:t>, y los pacientes tendrán más energía para hacer más actividades cuando lleguen a su destino. Aunque psicológicamente</a:t>
            </a:r>
            <a:r>
              <a:rPr lang="es-ES" sz="1100" baseline="0"/>
              <a:t> puede ser difícil hacerse a la idea de caminar con ayuda.</a:t>
            </a:r>
            <a:endParaRPr lang="es-ES" sz="1100"/>
          </a:p>
          <a:p>
            <a:r>
              <a:rPr lang="es-ES" sz="1100"/>
              <a:t>Mejorar la fatiga y el temblor y aumentar la resistencia puede ayudar a mejorar el equilibrio. </a:t>
            </a:r>
          </a:p>
          <a:p>
            <a:r>
              <a:rPr lang="es-ES" sz="1100"/>
              <a:t>La rehabilitación vestibular intenta que los pacientes se adapten a los problemas de equilibrio y existen equipos diseñados para mejorar la estabilidad. Las ayudas técnicas, las barandas y el entrenamiento de seguridad pueden ser útiles para reducir el riesgo de caídas.</a:t>
            </a:r>
          </a:p>
          <a:p>
            <a:r>
              <a:rPr lang="es-ES" sz="1100"/>
              <a:t>Mantener el control postural es un objetivo fundamental. </a:t>
            </a:r>
          </a:p>
          <a:p>
            <a:r>
              <a:rPr lang="es-ES" sz="1100"/>
              <a:t>Actividades como el Tai Chi, el yoga y la gimnasia acuática pueden ser útiles para mantener la marcha y el equilibrio. </a:t>
            </a:r>
          </a:p>
          <a:p>
            <a:endParaRPr lang="es-ES" sz="1100"/>
          </a:p>
          <a:p>
            <a:r>
              <a:rPr lang="es-ES" sz="1100" b="1"/>
              <a:t>Referencias:</a:t>
            </a:r>
            <a:endParaRPr lang="es-ES" sz="1100"/>
          </a:p>
          <a:p>
            <a:r>
              <a:rPr lang="en-US" sz="1100"/>
              <a:t>- Martin CL, Phillips BA, Kilpatrick TJ, et al. Gait and balance impairment in early multiple sclerosis in the absence of clinical disability. Mult Scler 2006; 12(5): 620–8.</a:t>
            </a:r>
            <a:endParaRPr lang="es-ES" sz="1100"/>
          </a:p>
          <a:p>
            <a:r>
              <a:rPr lang="es-ES" sz="1100" kern="1200">
                <a:solidFill>
                  <a:schemeClr val="tx1"/>
                </a:solidFill>
                <a:effectLst/>
                <a:latin typeface="+mn-lt"/>
                <a:ea typeface="+mn-ea"/>
                <a:cs typeface="+mn-cs"/>
              </a:rPr>
              <a:t>- Nurse Portal [Internet]. Msnursepro.org. 2019 [cited 6 November 2019]. Available from: http://www.msnursepro.org/secure/modules/module5/section59-es.aspx</a:t>
            </a:r>
          </a:p>
          <a:p>
            <a:endParaRPr lang="es-ES" sz="110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457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r>
              <a:rPr lang="es-ES" sz="1100">
                <a:effectLst/>
              </a:rPr>
              <a:t>El dolor es un</a:t>
            </a:r>
            <a:r>
              <a:rPr lang="es-ES" sz="1100" baseline="0">
                <a:effectLst/>
              </a:rPr>
              <a:t> síntoma presente entre el 30% y 90% de los pacientes con EM. </a:t>
            </a:r>
          </a:p>
          <a:p>
            <a:r>
              <a:rPr lang="es-ES" sz="1100">
                <a:effectLst/>
              </a:rPr>
              <a:t>Se recomienda el uso de un diario del dolor para registrar desencadenantes, intensidad, características concomitantes, duración y métodos empleados para el alivio del dolor.</a:t>
            </a:r>
            <a:endParaRPr lang="es-ES" sz="1100" baseline="0">
              <a:effectLst/>
            </a:endParaRPr>
          </a:p>
          <a:p>
            <a:r>
              <a:rPr lang="es-ES" sz="1100">
                <a:effectLst/>
              </a:rPr>
              <a:t>La depresión clínica no diagnosticada o sin un manejo terapéutico correcto, la pérdida del sueño, los problemas de movilidad y los sentimientos de baja autoestima, son factores que pueden hacer que el dolor sea difícil de sobrellevar. Esto debe tenerse en cuenta al desarrollar estrategias de manejo del dolor para personas con EM. La intensidad del dolor ha demostrado estar relacionada con los niveles de fatiga y depresión, e impacta en la calidad de vida de los pacientes, limitando tanto sus actividades cotidianas como su vida laboral.</a:t>
            </a:r>
          </a:p>
          <a:p>
            <a:r>
              <a:rPr lang="es-ES" sz="1100"/>
              <a:t>La importancia de desarrollar estrategias de afrontamiento es crucial y estas incluyen programas de relajación, distracción, ejercicio y el uso de terapias que pueden autoadministrarse como el TENS y los masajes. </a:t>
            </a:r>
          </a:p>
          <a:p>
            <a:endParaRPr lang="es-ES" sz="1100"/>
          </a:p>
          <a:p>
            <a:r>
              <a:rPr lang="es-ES" sz="1100" b="1"/>
              <a:t>Referencias:</a:t>
            </a:r>
            <a:endParaRPr lang="es-ES" sz="1100">
              <a:effectLst/>
            </a:endParaRPr>
          </a:p>
          <a:p>
            <a:r>
              <a:rPr lang="es-ES" sz="1100">
                <a:effectLst/>
              </a:rPr>
              <a:t>- Bermejo PE, Oreja-Guevara C, Díez-Tejedor E. Pain in multiple sclerosis: prevalence, mechanisms, types and treatment. </a:t>
            </a:r>
            <a:r>
              <a:rPr lang="es-ES" sz="1100" i="1">
                <a:effectLst/>
              </a:rPr>
              <a:t>Rev Neurol</a:t>
            </a:r>
            <a:r>
              <a:rPr lang="es-ES" sz="1100">
                <a:effectLst/>
              </a:rPr>
              <a:t> 2010; 50: 101–8. </a:t>
            </a:r>
          </a:p>
          <a:p>
            <a:r>
              <a:rPr lang="es-ES" sz="1100">
                <a:effectLst/>
              </a:rPr>
              <a:t>- National Institute for Clinical Excellence (NICE). Multiple Sclerosis- Management of multiple sclerosis in primary and secondary care. NICE Clinical Guideline 8. London: NICE; 2003. </a:t>
            </a:r>
          </a:p>
          <a:p>
            <a:endParaRPr lang="es-ES" sz="110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586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298AC32-BE40-424F-B636-97B3F9BA8136}" type="slidenum">
              <a:rPr lang="es-ES" smtClean="0"/>
              <a:t>12</a:t>
            </a:fld>
            <a:endParaRPr lang="es-ES"/>
          </a:p>
        </p:txBody>
      </p:sp>
    </p:spTree>
    <p:extLst>
      <p:ext uri="{BB962C8B-B14F-4D97-AF65-F5344CB8AC3E}">
        <p14:creationId xmlns:p14="http://schemas.microsoft.com/office/powerpoint/2010/main" val="1136266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r>
              <a:rPr lang="es-ES" sz="1100"/>
              <a:t>Alrededor de un 75% de los hombres y un 50% de las mujeres con EM manifiestan problemas de disfunción sexual. </a:t>
            </a:r>
          </a:p>
          <a:p>
            <a:r>
              <a:rPr lang="es-ES" sz="1100"/>
              <a:t>Al afectar a las neuronas y los nervios, los problemas de erección en la EM son frecuentes. </a:t>
            </a:r>
          </a:p>
          <a:p>
            <a:r>
              <a:rPr lang="es-ES" sz="1100"/>
              <a:t>Los problemas sexuales se deben generalmente a una combinación de factores físicos, psicológicos, emocionales y sociales, y </a:t>
            </a:r>
            <a:r>
              <a:rPr lang="es-ES" sz="1100" baseline="0"/>
              <a:t>suele ir de la mano con problemas urinarios en un 82% de los casos.</a:t>
            </a:r>
            <a:endParaRPr lang="es-ES" sz="1100"/>
          </a:p>
          <a:p>
            <a:r>
              <a:rPr lang="es-ES" sz="1100"/>
              <a:t>Por una parte, puede haber una pérdida de sensibilidad genital, rigidez muscular, debilidad y otras molestias que dificulten los momentos de intimidad. Por otra, los daños provocados en las vías nerviosas del cerebro o la médula espinal pueden alterar el procesamiento de los estímulos eróticos, así como la respuesta genital ante estos. </a:t>
            </a:r>
          </a:p>
          <a:p>
            <a:r>
              <a:rPr lang="es-ES" sz="1100"/>
              <a:t>Finalmente, algunos aspectos psicosociales, como la depresión o los problemas de pareja, también pueden contribuir a una mayor insatisfacción sexual.</a:t>
            </a:r>
          </a:p>
          <a:p>
            <a:r>
              <a:rPr lang="es-ES" sz="1100"/>
              <a:t>Es por todo ello que los problemas de erección, la falta de libido y la dificultad o imposibilidad para conseguir el clímax son síntomas que se pueden encontrar en los hombres y mujeres con esclerosis múltiple.</a:t>
            </a:r>
          </a:p>
          <a:p>
            <a:r>
              <a:rPr lang="es-ES" sz="1100"/>
              <a:t>Los síntomas más frecuentes son la disfunción eréctil y los trastornos de la eyaculación en el varón, los cambios en la sensibilidad en la región genital y la disminución de la lubricación en mujeres, y la anorgasmia o dificultad para llegar al orgasmo y la disminución de la libido en ambos sexos.</a:t>
            </a:r>
          </a:p>
          <a:p>
            <a:endParaRPr lang="es-ES" sz="1100"/>
          </a:p>
          <a:p>
            <a:r>
              <a:rPr lang="es-ES" sz="1100" b="1"/>
              <a:t>Referencias:</a:t>
            </a:r>
            <a:endParaRPr lang="es-ES" sz="1100"/>
          </a:p>
          <a:p>
            <a:r>
              <a:rPr lang="es-ES" sz="1100"/>
              <a:t>- La disfunción eréctil en los hombres con esclerosis múltiple Salud del Hombre [Internet]. Blog.tenemosunaedad.com. 2019 [cited 6 November 2019]. Available from: https://blog.tenemosunaedad.com/blog/index.php/disfuncion-erectil-en-hombres-con-esclerosis-multiple</a:t>
            </a:r>
          </a:p>
          <a:p>
            <a:r>
              <a:rPr lang="en-US" sz="1100"/>
              <a:t>- Lew‐Starowicz M, Rola R. Sexual Dysfunctions and Sexual Quality of Life in Men with Multiple Sclerosis. The Journal of Sexual Medicine. 2014;11(5):1294-1301. </a:t>
            </a:r>
            <a:endParaRPr lang="es-ES" sz="1100"/>
          </a:p>
          <a:p>
            <a:r>
              <a:rPr lang="es-ES" sz="1100" baseline="0"/>
              <a:t>- Alarcia Alejos R, Ara Callizo J, Martín Martínez J, García Gomara M. Abordaje de la disfunción sexual en la esclerosis múltiple. Revista de Neurología. 2007;44(09):524. </a:t>
            </a:r>
          </a:p>
          <a:p>
            <a:endParaRPr lang="es-ES" sz="110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131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r>
              <a:rPr lang="es-ES" sz="1100" b="0" i="0" kern="1200" dirty="0">
                <a:solidFill>
                  <a:schemeClr val="tx1"/>
                </a:solidFill>
                <a:effectLst/>
                <a:latin typeface="+mn-lt"/>
                <a:ea typeface="+mn-ea"/>
                <a:cs typeface="+mn-cs"/>
              </a:rPr>
              <a:t>Algunas estrategias dirigidas a tratar las </a:t>
            </a:r>
            <a:r>
              <a:rPr lang="es-ES" sz="1100" b="1" i="0" kern="1200" dirty="0">
                <a:solidFill>
                  <a:schemeClr val="tx1"/>
                </a:solidFill>
                <a:effectLst/>
                <a:latin typeface="+mn-lt"/>
                <a:ea typeface="+mn-ea"/>
                <a:cs typeface="+mn-cs"/>
              </a:rPr>
              <a:t>disfunciones primarias </a:t>
            </a:r>
            <a:r>
              <a:rPr lang="es-ES" sz="1100" b="0" i="0" kern="1200" dirty="0">
                <a:solidFill>
                  <a:schemeClr val="tx1"/>
                </a:solidFill>
                <a:effectLst/>
                <a:latin typeface="+mn-lt"/>
                <a:ea typeface="+mn-ea"/>
                <a:cs typeface="+mn-cs"/>
              </a:rPr>
              <a:t>y, más específicamente, a aumentar la respuesta sexual consisten en aplicar frío o aceites en las zonas genitales, crear un "nuevo mapa corporal de sensaciones" en colaboración con la pareja para la búsqueda de nuevas zonas erógenas, incluir juegos de seducción y romper la rutina, utilizar lubricantes o recurrir a fármacos o dispositivos que faciliten la erección cuando sea necesario.</a:t>
            </a:r>
          </a:p>
          <a:p>
            <a:r>
              <a:rPr lang="es-ES" sz="1100" b="0" i="0" kern="1200" dirty="0">
                <a:solidFill>
                  <a:schemeClr val="tx1"/>
                </a:solidFill>
                <a:effectLst/>
                <a:latin typeface="+mn-lt"/>
                <a:ea typeface="+mn-ea"/>
                <a:cs typeface="+mn-cs"/>
              </a:rPr>
              <a:t>La </a:t>
            </a:r>
            <a:r>
              <a:rPr lang="es-ES" sz="1100" b="1" i="0" kern="1200" dirty="0">
                <a:solidFill>
                  <a:schemeClr val="tx1"/>
                </a:solidFill>
                <a:effectLst/>
                <a:latin typeface="+mn-lt"/>
                <a:ea typeface="+mn-ea"/>
                <a:cs typeface="+mn-cs"/>
              </a:rPr>
              <a:t>disfunción sexual secundaria </a:t>
            </a:r>
            <a:r>
              <a:rPr lang="es-ES" sz="1100" b="0" i="0" kern="1200" dirty="0">
                <a:solidFill>
                  <a:schemeClr val="tx1"/>
                </a:solidFill>
                <a:effectLst/>
                <a:latin typeface="+mn-lt"/>
                <a:ea typeface="+mn-ea"/>
                <a:cs typeface="+mn-cs"/>
              </a:rPr>
              <a:t>comprende síntomas que no implican directamente al sistema genital, pero que pueden afectarlo: problemas vesicales o intestinales, presencia de fatiga, temblor, espasticidad y debilidad muscular o falta de atención y concentración.</a:t>
            </a:r>
          </a:p>
          <a:p>
            <a:r>
              <a:rPr lang="es-ES" sz="1100" b="0" i="0" kern="1200" dirty="0">
                <a:solidFill>
                  <a:schemeClr val="tx1"/>
                </a:solidFill>
                <a:effectLst/>
                <a:latin typeface="+mn-lt"/>
                <a:ea typeface="+mn-ea"/>
                <a:cs typeface="+mn-cs"/>
              </a:rPr>
              <a:t>El tratamiento de las disfunciones secundarias se basa, principalmente, en el control de los síntomas de la propia enfermedad neurológica que puedan interferir en la función sexual. Es muy importante para las personas con esclerosis múltiple controlar los posibles episodios de incontinencia vesical o fecal durante las relaciones y es una condición indispensable comunicar esta preocupación a la pareja. Tomar la medicación para la incontinencia vesical 30 minutos antes del acto sexual para controlar las contracciones de la vejiga; no ingerir líquidos una hora antes de la relación o sondar previamente puede ayudar a controlar esta sintomatología.</a:t>
            </a:r>
          </a:p>
          <a:p>
            <a:r>
              <a:rPr lang="es-ES" sz="1100" b="0" i="0" kern="1200" dirty="0">
                <a:solidFill>
                  <a:schemeClr val="tx1"/>
                </a:solidFill>
                <a:effectLst/>
                <a:latin typeface="+mn-lt"/>
                <a:ea typeface="+mn-ea"/>
                <a:cs typeface="+mn-cs"/>
              </a:rPr>
              <a:t>Para combatir la fatiga se debe planificar el momento más adecuado del día según la disposición de energía de la persona con esclerosis múltiple para realizar el acto sexual, introducir tiempos de descanso y practicar posturas sexuales que reduzcan peso y esfuerzo.</a:t>
            </a:r>
          </a:p>
          <a:p>
            <a:r>
              <a:rPr lang="es-ES" sz="1100" b="0" i="0" kern="1200" dirty="0">
                <a:solidFill>
                  <a:schemeClr val="tx1"/>
                </a:solidFill>
                <a:effectLst/>
                <a:latin typeface="+mn-lt"/>
                <a:ea typeface="+mn-ea"/>
                <a:cs typeface="+mn-cs"/>
              </a:rPr>
              <a:t>Para controlar el temblor y la debilidad, la pareja intentará encontrar posturas pasivas y seguras que requieran menos fuerza.</a:t>
            </a:r>
          </a:p>
          <a:p>
            <a:r>
              <a:rPr lang="es-ES" sz="1100" b="0" i="0" kern="1200" dirty="0">
                <a:solidFill>
                  <a:schemeClr val="tx1"/>
                </a:solidFill>
                <a:effectLst/>
                <a:latin typeface="+mn-lt"/>
                <a:ea typeface="+mn-ea"/>
                <a:cs typeface="+mn-cs"/>
              </a:rPr>
              <a:t>La espasticidad en determinados músculos se puede controlar aplicando frío durante 15 minutos antes de la actividad sexual, practicando estiramientos y realizando determinadas posturas inhibitorias para romper patrones espásticos. </a:t>
            </a:r>
          </a:p>
          <a:p>
            <a:r>
              <a:rPr lang="es-ES" sz="1100" b="0" i="0" kern="1200" dirty="0">
                <a:solidFill>
                  <a:schemeClr val="tx1"/>
                </a:solidFill>
                <a:effectLst/>
                <a:latin typeface="+mn-lt"/>
                <a:ea typeface="+mn-ea"/>
                <a:cs typeface="+mn-cs"/>
              </a:rPr>
              <a:t>Para intentar mantener ocupada la atención y la concentración, se pueden utilizar estrategias que potencian al máximo el estímulo sensual y sexual de la persona con esclerosis múltiple como, por ejemplo, poner música sensual, utilizar luces tenues, ropa interior sexy, aromas agradables o acariciar.</a:t>
            </a:r>
          </a:p>
          <a:p>
            <a:r>
              <a:rPr lang="es-ES" sz="1100" b="0" i="0" kern="1200" dirty="0">
                <a:solidFill>
                  <a:schemeClr val="tx1"/>
                </a:solidFill>
                <a:effectLst/>
                <a:latin typeface="+mn-lt"/>
                <a:ea typeface="+mn-ea"/>
                <a:cs typeface="+mn-cs"/>
              </a:rPr>
              <a:t>La </a:t>
            </a:r>
            <a:r>
              <a:rPr lang="es-ES" sz="1100" b="1" i="0" kern="1200" dirty="0">
                <a:solidFill>
                  <a:schemeClr val="tx1"/>
                </a:solidFill>
                <a:effectLst/>
                <a:latin typeface="+mn-lt"/>
                <a:ea typeface="+mn-ea"/>
                <a:cs typeface="+mn-cs"/>
              </a:rPr>
              <a:t>disfunción sexual terciaria deriva </a:t>
            </a:r>
            <a:r>
              <a:rPr lang="es-ES" sz="1100" b="0" i="0" kern="1200" dirty="0">
                <a:solidFill>
                  <a:schemeClr val="tx1"/>
                </a:solidFill>
                <a:effectLst/>
                <a:latin typeface="+mn-lt"/>
                <a:ea typeface="+mn-ea"/>
                <a:cs typeface="+mn-cs"/>
              </a:rPr>
              <a:t>de factores psicosociales y culturales relacionados con la discapacidad que pueden interferir con los sentimientos y las experiencias sexuales de cada uno. El abordaje de las disfunciones sexuales terciarias irá dirigido a aumentar la autoestima de la persona con esclerosis múltiple haciendo hincapié sobre las prácticas que sí puede realizar, ayudándole a aceptar sus limitaciones físicas o programando citas regulares con la pareja para mantener momentos placenteros.</a:t>
            </a:r>
          </a:p>
          <a:p>
            <a:endParaRPr lang="es-ES" sz="1100" b="0" i="0" kern="1200" dirty="0">
              <a:solidFill>
                <a:schemeClr val="tx1"/>
              </a:solidFill>
              <a:effectLst/>
              <a:latin typeface="+mn-lt"/>
              <a:ea typeface="+mn-ea"/>
              <a:cs typeface="+mn-cs"/>
            </a:endParaRPr>
          </a:p>
          <a:p>
            <a:r>
              <a:rPr lang="es-ES" sz="1100" b="1" dirty="0"/>
              <a:t>Referencias:</a:t>
            </a:r>
            <a:endParaRPr lang="es-ES"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b="0" i="0" kern="1200" dirty="0">
                <a:solidFill>
                  <a:schemeClr val="tx1"/>
                </a:solidFill>
                <a:effectLst/>
                <a:latin typeface="+mn-lt"/>
                <a:ea typeface="+mn-ea"/>
                <a:cs typeface="+mn-cs"/>
              </a:rPr>
              <a:t>- Disfunciones sexuales en la esclerosis múltiple [Internet]. Observatorioesclerosismultiple.com. 2019 [</a:t>
            </a:r>
            <a:r>
              <a:rPr lang="es-ES" sz="1100" b="0" i="0" kern="1200" dirty="0" err="1">
                <a:solidFill>
                  <a:schemeClr val="tx1"/>
                </a:solidFill>
                <a:effectLst/>
                <a:latin typeface="+mn-lt"/>
                <a:ea typeface="+mn-ea"/>
                <a:cs typeface="+mn-cs"/>
              </a:rPr>
              <a:t>cited</a:t>
            </a:r>
            <a:r>
              <a:rPr lang="es-ES" sz="1100" b="0" i="0" kern="1200" dirty="0">
                <a:solidFill>
                  <a:schemeClr val="tx1"/>
                </a:solidFill>
                <a:effectLst/>
                <a:latin typeface="+mn-lt"/>
                <a:ea typeface="+mn-ea"/>
                <a:cs typeface="+mn-cs"/>
              </a:rPr>
              <a:t> 8 </a:t>
            </a:r>
            <a:r>
              <a:rPr lang="es-ES" sz="1100" b="0" i="0" kern="1200" dirty="0" err="1">
                <a:solidFill>
                  <a:schemeClr val="tx1"/>
                </a:solidFill>
                <a:effectLst/>
                <a:latin typeface="+mn-lt"/>
                <a:ea typeface="+mn-ea"/>
                <a:cs typeface="+mn-cs"/>
              </a:rPr>
              <a:t>November</a:t>
            </a:r>
            <a:r>
              <a:rPr lang="es-ES" sz="1100" b="0" i="0" kern="1200" dirty="0">
                <a:solidFill>
                  <a:schemeClr val="tx1"/>
                </a:solidFill>
                <a:effectLst/>
                <a:latin typeface="+mn-lt"/>
                <a:ea typeface="+mn-ea"/>
                <a:cs typeface="+mn-cs"/>
              </a:rPr>
              <a:t> 2019]. </a:t>
            </a:r>
            <a:r>
              <a:rPr lang="es-ES" sz="1100" b="0" i="0" kern="1200" dirty="0" err="1">
                <a:solidFill>
                  <a:schemeClr val="tx1"/>
                </a:solidFill>
                <a:effectLst/>
                <a:latin typeface="+mn-lt"/>
                <a:ea typeface="+mn-ea"/>
                <a:cs typeface="+mn-cs"/>
              </a:rPr>
              <a:t>Available</a:t>
            </a:r>
            <a:r>
              <a:rPr lang="es-ES" sz="1100" b="0" i="0" kern="1200" dirty="0">
                <a:solidFill>
                  <a:schemeClr val="tx1"/>
                </a:solidFill>
                <a:effectLst/>
                <a:latin typeface="+mn-lt"/>
                <a:ea typeface="+mn-ea"/>
                <a:cs typeface="+mn-cs"/>
              </a:rPr>
              <a:t> </a:t>
            </a:r>
            <a:r>
              <a:rPr lang="es-ES" sz="1100" b="0" i="0" kern="1200" dirty="0" err="1">
                <a:solidFill>
                  <a:schemeClr val="tx1"/>
                </a:solidFill>
                <a:effectLst/>
                <a:latin typeface="+mn-lt"/>
                <a:ea typeface="+mn-ea"/>
                <a:cs typeface="+mn-cs"/>
              </a:rPr>
              <a:t>from</a:t>
            </a:r>
            <a:r>
              <a:rPr lang="es-ES" sz="1100" b="0" i="0" kern="1200" dirty="0">
                <a:solidFill>
                  <a:schemeClr val="tx1"/>
                </a:solidFill>
                <a:effectLst/>
                <a:latin typeface="+mn-lt"/>
                <a:ea typeface="+mn-ea"/>
                <a:cs typeface="+mn-cs"/>
              </a:rPr>
              <a:t>: https://www.observatorioesclerosismultiple.com/es/vivir/sexualidad/disfunciones-sexuales-en-la-esclerosis-multiple/</a:t>
            </a:r>
            <a:endParaRPr lang="es-ES" sz="1100" dirty="0"/>
          </a:p>
          <a:p>
            <a:endParaRPr lang="es-ES" sz="1100" b="0" i="0" kern="1200" dirty="0">
              <a:solidFill>
                <a:schemeClr val="tx1"/>
              </a:solidFill>
              <a:effectLst/>
              <a:latin typeface="+mn-lt"/>
              <a:ea typeface="+mn-ea"/>
              <a:cs typeface="+mn-cs"/>
            </a:endParaRPr>
          </a:p>
          <a:p>
            <a:endParaRPr lang="es-ES" sz="110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521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r>
              <a:rPr lang="es-ES" sz="1100" b="0" i="0" kern="1200">
                <a:solidFill>
                  <a:schemeClr val="tx1"/>
                </a:solidFill>
                <a:effectLst/>
                <a:latin typeface="+mn-lt"/>
                <a:ea typeface="+mn-ea"/>
                <a:cs typeface="+mn-cs"/>
              </a:rPr>
              <a:t>La depresión puede ser difícil de manejar. Algunas estrategias que pueden ser de utilidad:</a:t>
            </a:r>
          </a:p>
          <a:p>
            <a:pPr marL="171450" indent="-171450">
              <a:buFont typeface="Arial" panose="020B0604020202020204" pitchFamily="34" charset="0"/>
              <a:buChar char="•"/>
            </a:pPr>
            <a:r>
              <a:rPr lang="es-ES" sz="1100" b="0" i="0" kern="1200">
                <a:solidFill>
                  <a:schemeClr val="tx1"/>
                </a:solidFill>
                <a:effectLst/>
                <a:latin typeface="+mn-lt"/>
                <a:ea typeface="+mn-ea"/>
                <a:cs typeface="+mn-cs"/>
              </a:rPr>
              <a:t>Hacer ejercicio a diario.</a:t>
            </a:r>
          </a:p>
          <a:p>
            <a:pPr marL="171450" indent="-171450">
              <a:buFont typeface="Arial" panose="020B0604020202020204" pitchFamily="34" charset="0"/>
              <a:buChar char="•"/>
            </a:pPr>
            <a:r>
              <a:rPr lang="es-ES" sz="1100" b="0" i="0" kern="1200">
                <a:solidFill>
                  <a:schemeClr val="tx1"/>
                </a:solidFill>
                <a:effectLst/>
                <a:latin typeface="+mn-lt"/>
                <a:ea typeface="+mn-ea"/>
                <a:cs typeface="+mn-cs"/>
              </a:rPr>
              <a:t>Reducir los elementos de su vida que causan estrés.</a:t>
            </a:r>
          </a:p>
          <a:p>
            <a:pPr marL="171450" indent="-171450">
              <a:buFont typeface="Arial" panose="020B0604020202020204" pitchFamily="34" charset="0"/>
              <a:buChar char="•"/>
            </a:pPr>
            <a:r>
              <a:rPr lang="es-ES" sz="1100" b="0" i="0" kern="1200">
                <a:solidFill>
                  <a:schemeClr val="tx1"/>
                </a:solidFill>
                <a:effectLst/>
                <a:latin typeface="+mn-lt"/>
                <a:ea typeface="+mn-ea"/>
                <a:cs typeface="+mn-cs"/>
              </a:rPr>
              <a:t>Procurar enfrentarse a los que son inevitables con una actitud lo más calmada posible. Los ejercicios respiratorios y la meditación pueden ayudar.</a:t>
            </a:r>
          </a:p>
          <a:p>
            <a:pPr marL="171450" indent="-171450">
              <a:buFont typeface="Arial" panose="020B0604020202020204" pitchFamily="34" charset="0"/>
              <a:buChar char="•"/>
            </a:pPr>
            <a:r>
              <a:rPr lang="es-ES" sz="1100" b="0" i="0" kern="1200">
                <a:solidFill>
                  <a:schemeClr val="tx1"/>
                </a:solidFill>
                <a:effectLst/>
                <a:latin typeface="+mn-lt"/>
                <a:ea typeface="+mn-ea"/>
                <a:cs typeface="+mn-cs"/>
              </a:rPr>
              <a:t>No dejar de lado el contacto social: llamar a los amigos, pasar tiempo con la familia, etc.</a:t>
            </a:r>
          </a:p>
          <a:p>
            <a:pPr marL="171450" indent="-171450">
              <a:buFont typeface="Arial" panose="020B0604020202020204" pitchFamily="34" charset="0"/>
              <a:buChar char="•"/>
            </a:pPr>
            <a:r>
              <a:rPr lang="es-ES" sz="1100" b="0" i="0" kern="1200">
                <a:solidFill>
                  <a:schemeClr val="tx1"/>
                </a:solidFill>
                <a:effectLst/>
                <a:latin typeface="+mn-lt"/>
                <a:ea typeface="+mn-ea"/>
                <a:cs typeface="+mn-cs"/>
              </a:rPr>
              <a:t>Mantener contacto con el equipo médico y hablar de los síntomas con ellos.</a:t>
            </a:r>
          </a:p>
          <a:p>
            <a:pPr marL="171450" indent="-171450">
              <a:buFont typeface="Arial" panose="020B0604020202020204" pitchFamily="34" charset="0"/>
              <a:buChar char="•"/>
            </a:pPr>
            <a:r>
              <a:rPr lang="es-ES" sz="1100" b="0" i="0" kern="1200">
                <a:solidFill>
                  <a:schemeClr val="tx1"/>
                </a:solidFill>
                <a:effectLst/>
                <a:latin typeface="+mn-lt"/>
                <a:ea typeface="+mn-ea"/>
                <a:cs typeface="+mn-cs"/>
              </a:rPr>
              <a:t>Aprender a reconocer los sentimientos. Llevar un cuaderno para anotarlos. </a:t>
            </a:r>
          </a:p>
          <a:p>
            <a:pPr marL="171450" indent="-171450">
              <a:buFont typeface="Arial" panose="020B0604020202020204" pitchFamily="34" charset="0"/>
              <a:buChar char="•"/>
            </a:pPr>
            <a:r>
              <a:rPr lang="es-ES" sz="1100" b="0" i="0" kern="1200">
                <a:solidFill>
                  <a:schemeClr val="tx1"/>
                </a:solidFill>
                <a:effectLst/>
                <a:latin typeface="+mn-lt"/>
                <a:ea typeface="+mn-ea"/>
                <a:cs typeface="+mn-cs"/>
              </a:rPr>
              <a:t>Evitar sustancias adictivas, como el alcohol.</a:t>
            </a:r>
          </a:p>
          <a:p>
            <a:endParaRPr lang="es-ES" sz="1100" b="0" i="0" kern="1200">
              <a:solidFill>
                <a:schemeClr val="tx1"/>
              </a:solidFill>
              <a:effectLst/>
              <a:latin typeface="+mn-lt"/>
              <a:ea typeface="+mn-ea"/>
              <a:cs typeface="+mn-cs"/>
            </a:endParaRPr>
          </a:p>
          <a:p>
            <a:r>
              <a:rPr lang="es-ES" sz="1100" b="1"/>
              <a:t>Referencias:</a:t>
            </a:r>
            <a:endParaRPr lang="es-ES" sz="1100" b="1" i="0" kern="1200">
              <a:solidFill>
                <a:schemeClr val="tx1"/>
              </a:solidFill>
              <a:effectLst/>
              <a:latin typeface="+mn-lt"/>
              <a:ea typeface="+mn-ea"/>
              <a:cs typeface="+mn-cs"/>
            </a:endParaRPr>
          </a:p>
          <a:p>
            <a:pPr marL="0" indent="0">
              <a:buFont typeface="Arial" panose="020B0604020202020204" pitchFamily="34" charset="0"/>
              <a:buNone/>
            </a:pPr>
            <a:r>
              <a:rPr lang="es-ES" sz="1100" b="0" i="0" kern="1200">
                <a:solidFill>
                  <a:schemeClr val="tx1"/>
                </a:solidFill>
                <a:effectLst/>
                <a:latin typeface="+mn-lt"/>
                <a:ea typeface="+mn-ea"/>
                <a:cs typeface="+mn-cs"/>
              </a:rPr>
              <a:t>- La relación entre la depresión y la esclerosis múltiple | Merck ConlaEM [Internet]. conlaem.es. 2019 [cited 8 November 2019]. Available from: https://www.conlaem.es/actualidad/depresion</a:t>
            </a:r>
          </a:p>
          <a:p>
            <a:endParaRPr lang="es-ES" sz="110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227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r>
              <a:rPr lang="es-ES"/>
              <a:t>Lo ampliará Fisioterapia</a:t>
            </a:r>
          </a:p>
          <a:p>
            <a:endParaRPr lang="es-ES"/>
          </a:p>
        </p:txBody>
      </p:sp>
      <p:sp>
        <p:nvSpPr>
          <p:cNvPr id="4" name="Marcador de número de diapositiva 3"/>
          <p:cNvSpPr>
            <a:spLocks noGrp="1"/>
          </p:cNvSpPr>
          <p:nvPr>
            <p:ph type="sldNum" sz="quarter" idx="5"/>
          </p:nvPr>
        </p:nvSpPr>
        <p:spPr/>
        <p:txBody>
          <a:bodyPr/>
          <a:lstStyle/>
          <a:p>
            <a:fld id="{8298AC32-BE40-424F-B636-97B3F9BA8136}" type="slidenum">
              <a:rPr lang="es-ES" smtClean="0"/>
              <a:t>89</a:t>
            </a:fld>
            <a:endParaRPr lang="es-ES"/>
          </a:p>
        </p:txBody>
      </p:sp>
    </p:spTree>
    <p:extLst>
      <p:ext uri="{BB962C8B-B14F-4D97-AF65-F5344CB8AC3E}">
        <p14:creationId xmlns:p14="http://schemas.microsoft.com/office/powerpoint/2010/main" val="2647045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r>
              <a:rPr lang="es-ES" sz="1100"/>
              <a:t>Insertar check list de pdf: Preparar la consulta con el neurólogo y explicar</a:t>
            </a:r>
          </a:p>
          <a:p>
            <a:endParaRPr lang="es-ES" sz="1100"/>
          </a:p>
          <a:p>
            <a:r>
              <a:rPr lang="es-ES" sz="1100" b="1"/>
              <a:t>Referencias:</a:t>
            </a:r>
            <a:endParaRPr lang="en-US" sz="1100" b="0" i="0" kern="1200">
              <a:solidFill>
                <a:schemeClr val="tx1"/>
              </a:solidFill>
              <a:effectLst/>
              <a:latin typeface="+mn-lt"/>
              <a:ea typeface="+mn-ea"/>
              <a:cs typeface="+mn-cs"/>
            </a:endParaRPr>
          </a:p>
          <a:p>
            <a:r>
              <a:rPr lang="en-US" sz="1100" b="0" i="0" kern="1200">
                <a:solidFill>
                  <a:schemeClr val="tx1"/>
                </a:solidFill>
                <a:effectLst/>
                <a:latin typeface="+mn-lt"/>
                <a:ea typeface="+mn-ea"/>
                <a:cs typeface="+mn-cs"/>
              </a:rPr>
              <a:t>- [Internet]. Mslifelines.com. 2019 [cited 8 November 2019]. Available from: https://www.mslifelines.com/assets/pdf/symptom-checklist.pdf</a:t>
            </a:r>
            <a:endParaRPr lang="es-ES" sz="1100"/>
          </a:p>
          <a:p>
            <a:r>
              <a:rPr lang="es-ES" sz="1100" b="0" i="0" kern="1200">
                <a:solidFill>
                  <a:schemeClr val="tx1"/>
                </a:solidFill>
                <a:effectLst/>
                <a:latin typeface="+mn-lt"/>
                <a:ea typeface="+mn-ea"/>
                <a:cs typeface="+mn-cs"/>
              </a:rPr>
              <a:t>- [Internet]. Ms.org.au. 2019 [cited 8 November 2019]. Available from: https://www.ms.org.au/attachments/documents/checklist-for-people-living-with-ms.aspx</a:t>
            </a:r>
            <a:r>
              <a:rPr lang="es-ES" sz="1100"/>
              <a:t> </a:t>
            </a:r>
          </a:p>
          <a:p>
            <a:r>
              <a:rPr lang="en-US" sz="1100" b="0" i="0" kern="1200">
                <a:solidFill>
                  <a:schemeClr val="tx1"/>
                </a:solidFill>
                <a:effectLst/>
                <a:latin typeface="+mn-lt"/>
                <a:ea typeface="+mn-ea"/>
                <a:cs typeface="+mn-cs"/>
              </a:rPr>
              <a:t>- GULICK E. Model Confirmation of the MS-Related Symptom Checklist. Nursing Research. 1989;38(3):147-53.</a:t>
            </a:r>
            <a:endParaRPr lang="es-ES" sz="110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127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D0EB3-73C9-2952-4B9E-7B0EE310298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A51E428-AA76-D21D-39EB-38C2ED82F957}"/>
              </a:ext>
            </a:extLst>
          </p:cNvPr>
          <p:cNvSpPr>
            <a:spLocks noGrp="1" noRot="1" noChangeAspect="1"/>
          </p:cNvSpPr>
          <p:nvPr>
            <p:ph type="sldImg"/>
          </p:nvPr>
        </p:nvSpPr>
        <p:spPr>
          <a:xfrm>
            <a:off x="5280025" y="857250"/>
            <a:ext cx="1631950" cy="2314575"/>
          </a:xfrm>
        </p:spPr>
      </p:sp>
      <p:sp>
        <p:nvSpPr>
          <p:cNvPr id="3" name="Marcador de notas 2">
            <a:extLst>
              <a:ext uri="{FF2B5EF4-FFF2-40B4-BE49-F238E27FC236}">
                <a16:creationId xmlns:a16="http://schemas.microsoft.com/office/drawing/2014/main" id="{6702BC4C-897E-6404-19FF-8B2B548DD1E9}"/>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D6A9B5D7-23C1-FF9C-60E6-44AA0DD590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1425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E9242-6BA5-73E6-1620-25A9A783F19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2E72E50-43FE-5155-0AC8-A6D480682C0D}"/>
              </a:ext>
            </a:extLst>
          </p:cNvPr>
          <p:cNvSpPr>
            <a:spLocks noGrp="1" noRot="1" noChangeAspect="1"/>
          </p:cNvSpPr>
          <p:nvPr>
            <p:ph type="sldImg"/>
          </p:nvPr>
        </p:nvSpPr>
        <p:spPr>
          <a:xfrm>
            <a:off x="5280025" y="857250"/>
            <a:ext cx="1631950" cy="2314575"/>
          </a:xfrm>
        </p:spPr>
      </p:sp>
      <p:sp>
        <p:nvSpPr>
          <p:cNvPr id="3" name="Marcador de notas 2">
            <a:extLst>
              <a:ext uri="{FF2B5EF4-FFF2-40B4-BE49-F238E27FC236}">
                <a16:creationId xmlns:a16="http://schemas.microsoft.com/office/drawing/2014/main" id="{E27DB55B-AD53-8B47-5779-17A98BE72A5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FC5672BE-B958-6866-E0AA-AE59483A12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3971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pPr defTabSz="931225">
              <a:defRPr/>
            </a:pPr>
            <a:r>
              <a:rPr lang="es-ES" dirty="0"/>
              <a:t>1. Los SS.SS Comunitarios son el primer nivel de atención, son la puerta de entrada a la</a:t>
            </a:r>
            <a:r>
              <a:rPr lang="es-ES" baseline="0" dirty="0"/>
              <a:t> mayoría de recursos disponibles del sistema de bienestar. El trabajador/a social que le corresponda está asociada normalmente a su padrón, es decir a su domicilio habitual o donde está empadronado/a. </a:t>
            </a:r>
          </a:p>
          <a:p>
            <a:pPr defTabSz="931225">
              <a:defRPr/>
            </a:pPr>
            <a:r>
              <a:rPr lang="es-ES" baseline="0" dirty="0"/>
              <a:t>Los servicios sociales municipales tienen las competencias para conceder y distribuir los recursos de que disponga: derivación a recursos, prestaciones económicas, programas de intervención, la ayuda a domicilio, etc. </a:t>
            </a:r>
          </a:p>
          <a:p>
            <a:pPr defTabSz="931225">
              <a:defRPr/>
            </a:pPr>
            <a:r>
              <a:rPr lang="es-ES" baseline="0" dirty="0"/>
              <a:t>Cuentan con equipos multidisciplinares y diversos programas que irán orientados a mejorar la calidad de vida de la comunidad, de fomentar la participación activa de la ciudadanía y facilitar los recursos idóneos para cada persona-familia. </a:t>
            </a:r>
          </a:p>
          <a:p>
            <a:pPr defTabSz="931225">
              <a:defRPr/>
            </a:pPr>
            <a:endParaRPr lang="es-ES" baseline="0" dirty="0"/>
          </a:p>
          <a:p>
            <a:r>
              <a:rPr lang="es-ES" baseline="0" dirty="0"/>
              <a:t>Los SS.SS especializados son </a:t>
            </a:r>
            <a:r>
              <a:rPr lang="es-ES" dirty="0"/>
              <a:t>servicios dirigidos a personas y colectivos con problemáticas definidas, que por precisar de un tratamiento técnicamente complejo o de una prestación específica, no pueden resolverse desde los servicios sociales de atención primaria. Normalmente desde SS.SS comunitarios se deriva a los especializados. </a:t>
            </a:r>
          </a:p>
          <a:p>
            <a:r>
              <a:rPr lang="es-ES" dirty="0"/>
              <a:t>Por ejemplo, en este ámbito tenemos los centros Base, que son servicios sociales especializados en la atención a la Discapacidad. </a:t>
            </a:r>
          </a:p>
          <a:p>
            <a:endParaRPr lang="es-ES" baseline="0" dirty="0"/>
          </a:p>
          <a:p>
            <a:pPr defTabSz="931225">
              <a:defRPr/>
            </a:pPr>
            <a:r>
              <a:rPr lang="es-ES" baseline="0" dirty="0"/>
              <a:t>Importante tener en cuenta que las competencias de gestión varían según la región, ya que corresponde a Comunidades Autónomas, que a su vez puede encomendar dicha gestión a diputaciones o en función de su propia zona de actuación y población. </a:t>
            </a:r>
          </a:p>
          <a:p>
            <a:pPr defTabSz="931225">
              <a:defRPr/>
            </a:pPr>
            <a:r>
              <a:rPr lang="es-ES" baseline="0" dirty="0"/>
              <a:t> </a:t>
            </a:r>
          </a:p>
          <a:p>
            <a:pPr defTabSz="931225">
              <a:defRPr/>
            </a:pPr>
            <a:r>
              <a:rPr lang="es-ES" baseline="0" dirty="0"/>
              <a:t>2. Las </a:t>
            </a:r>
            <a:r>
              <a:rPr lang="es-ES" baseline="0" dirty="0" err="1"/>
              <a:t>ONGs</a:t>
            </a:r>
            <a:r>
              <a:rPr lang="es-ES" baseline="0" dirty="0"/>
              <a:t> son entidades privadas sin ánimo de lucro cuyo ámbito de actuación suele ir orientado a un grupo de población concreto. Surgen por iniciativa ciudadana y responden a criterios de solidaridad, de interés general y de reconocimiento y ejercicio de los derechos sociales.</a:t>
            </a:r>
          </a:p>
          <a:p>
            <a:pPr defTabSz="931225">
              <a:defRPr/>
            </a:pPr>
            <a:r>
              <a:rPr lang="es-ES" baseline="0" dirty="0"/>
              <a:t>Los fines y objetivos de estas entidades están orientados a promocionar, proteger, asistir y en general, ofrecer los servicios que su colectivo necesita para mejorar la calidad de vida de sus usuarios/as. Su forma jurídica puede ser asociación o fundación, y cada una de ellas es autónoma en tanto que decide qué servicios ofrece y cómo gestiona sus propios recursos. </a:t>
            </a:r>
          </a:p>
          <a:p>
            <a:pPr defTabSz="931225">
              <a:defRPr/>
            </a:pPr>
            <a:r>
              <a:rPr lang="es-ES" baseline="0" dirty="0"/>
              <a:t>La </a:t>
            </a:r>
            <a:r>
              <a:rPr lang="es-ES" baseline="0" dirty="0" err="1"/>
              <a:t>ONGs</a:t>
            </a:r>
            <a:r>
              <a:rPr lang="es-ES" baseline="0" dirty="0"/>
              <a:t> cuentan con proyectos y servicios específicos para la población con la que trabajan y con profesionales especializados, por lo que contar con estos recursos, especialmente en el ámbito de la salud, puede facilitar la mejor comprensión y convivencia con la enfermedad. </a:t>
            </a:r>
          </a:p>
          <a:p>
            <a:pPr defTabSz="931225">
              <a:defRPr/>
            </a:pPr>
            <a:r>
              <a:rPr lang="es-ES" baseline="0" dirty="0"/>
              <a:t>Normalmente son cofinanciadas por fuentes públicas (subvenciones) o privadas (a través de recaudación de fondos) con el fin de abaratar los costes y que estos programas y proyectos lleguen a más gente.</a:t>
            </a:r>
          </a:p>
          <a:p>
            <a:pPr defTabSz="931225">
              <a:defRPr/>
            </a:pPr>
            <a:endParaRPr lang="es-ES" baseline="0" dirty="0"/>
          </a:p>
          <a:p>
            <a:pPr defTabSz="931225">
              <a:defRPr/>
            </a:pPr>
            <a:r>
              <a:rPr lang="es-ES" baseline="0" dirty="0"/>
              <a:t>3. La Seguridad Social es un término que se refiere al bienestar de los ciudadanos. Se define como la protección que la sociedad proporciona a sus miembros a través de medidas públicas. Destacamos las medidas de protección sanitaria y medidas económicas. </a:t>
            </a:r>
          </a:p>
          <a:p>
            <a:pPr defTabSz="931225">
              <a:defRPr/>
            </a:pPr>
            <a:r>
              <a:rPr lang="es-ES" baseline="0" dirty="0"/>
              <a:t>La S.S. es el organismo encargado de conceder prestaciones a la población </a:t>
            </a:r>
            <a:r>
              <a:rPr lang="es-ES" i="1" dirty="0"/>
              <a:t>por causa de enfermedad, maternidad, accidente de trabajo, o enfermedad laboral, desempleo, invalidez, vejez y muerte</a:t>
            </a:r>
            <a:r>
              <a:rPr lang="es-ES" baseline="0" dirty="0"/>
              <a:t>, fundamentalmente en forma de pensiones, sean contributivas o no contributivas, prestaciones dependientes del INSS como bajas de maternidad o incapacidades permanentes para el puesto de trabajo. </a:t>
            </a:r>
          </a:p>
          <a:p>
            <a:pPr defTabSz="931225">
              <a:defRPr/>
            </a:pPr>
            <a:r>
              <a:rPr lang="es-ES" baseline="0" dirty="0"/>
              <a:t>A nivel sanitario, la </a:t>
            </a:r>
            <a:r>
              <a:rPr lang="es-ES" baseline="0" dirty="0" err="1"/>
              <a:t>Seg</a:t>
            </a:r>
            <a:r>
              <a:rPr lang="es-ES" baseline="0" dirty="0"/>
              <a:t>. Social cubre los gastos sanitarios derivados de accidentes de trabajo y enfermedades profesionales siendo gestionados por las mutuas y quedando separada de la sanidad pública. </a:t>
            </a:r>
          </a:p>
          <a:p>
            <a:pPr defTabSz="931225">
              <a:defRPr/>
            </a:pPr>
            <a:endParaRPr lang="es-ES" baseline="0" dirty="0"/>
          </a:p>
          <a:p>
            <a:pPr defTabSz="931225">
              <a:defRPr/>
            </a:pPr>
            <a:r>
              <a:rPr lang="es-ES" baseline="0" dirty="0"/>
              <a:t>4. La Ley de “Dependencia” tiene por objeto regular las condiciones básicas que garanticen la promoción de la autonomía personal y la atención a las personas en situación de dependencia. Esto significa proporcionar la atención, cuidados y servicios de manera coordinada a la persona en situación de dependencia, favoreciendo su autonomía y toma de decisiones personales. </a:t>
            </a:r>
          </a:p>
          <a:p>
            <a:pPr defTabSz="931225">
              <a:defRPr/>
            </a:pPr>
            <a:r>
              <a:rPr lang="es-ES" baseline="0" dirty="0"/>
              <a:t>Se tiene en cuenta el carácter permanente que por razones derivadas de la edad, la enfermedad, o la discapacidad y la pérdida de autonomía precisan de la atención de otras personas para realizar sus Actividades Básicas de la Vida Diaria. La ABVD son las tareas elementales como el cuidado personal (vestirse, ducharse, alimentarse) las domésticas, la movilidad esencial (en el domicilio por ejemplo) reconocer personas y objetos y entender y ejecutar tareas sencillas. </a:t>
            </a:r>
          </a:p>
          <a:p>
            <a:pPr defTabSz="931225">
              <a:defRPr/>
            </a:pPr>
            <a:endParaRPr lang="es-ES" baseline="0" dirty="0"/>
          </a:p>
          <a:p>
            <a:pPr defTabSz="931225">
              <a:defRPr/>
            </a:pPr>
            <a:r>
              <a:rPr lang="es-ES" baseline="0" dirty="0"/>
              <a:t>El procedimiento se inicia a través de SS.SS del Ayto. Posteriormente las </a:t>
            </a:r>
            <a:r>
              <a:rPr lang="es-ES" b="1" dirty="0">
                <a:effectLst/>
              </a:rPr>
              <a:t>Direcciones Generales de Mayores y de Promoción a la Autonomía y Atención a la Dependencia</a:t>
            </a:r>
            <a:r>
              <a:rPr lang="es-ES" dirty="0">
                <a:effectLst/>
              </a:rPr>
              <a:t> se pondrá en contacto con el interesado para fijar el día y la hora de la valoración</a:t>
            </a:r>
            <a:r>
              <a:rPr lang="es-ES" baseline="0" dirty="0">
                <a:effectLst/>
              </a:rPr>
              <a:t> que se realiza en el domicilio de la persona y se tiene en cuenta los informes médicos, el entorno y las ayudas técnicas que tuviera, en el caso. </a:t>
            </a:r>
            <a:endParaRPr lang="es-ES" baseline="0" dirty="0"/>
          </a:p>
          <a:p>
            <a:pPr defTabSz="931225">
              <a:defRPr/>
            </a:pPr>
            <a:endParaRPr lang="es-ES" baseline="0" dirty="0"/>
          </a:p>
          <a:p>
            <a:pPr defTabSz="931225">
              <a:defRPr/>
            </a:pPr>
            <a:r>
              <a:rPr lang="es-ES" baseline="0" dirty="0"/>
              <a:t>Se establecen 3 grados de Dependencia:</a:t>
            </a:r>
          </a:p>
          <a:p>
            <a:pPr defTabSz="931225">
              <a:defRPr/>
            </a:pPr>
            <a:r>
              <a:rPr lang="es-ES" baseline="0" dirty="0"/>
              <a:t>Grado 1- </a:t>
            </a:r>
            <a:r>
              <a:rPr lang="es-ES" baseline="0" dirty="0" err="1"/>
              <a:t>Dep</a:t>
            </a:r>
            <a:r>
              <a:rPr lang="es-ES" baseline="0" dirty="0"/>
              <a:t>. Moderada; </a:t>
            </a:r>
          </a:p>
          <a:p>
            <a:pPr defTabSz="931225">
              <a:defRPr/>
            </a:pPr>
            <a:r>
              <a:rPr lang="es-ES" baseline="0" dirty="0"/>
              <a:t>G2, Severa y </a:t>
            </a:r>
          </a:p>
          <a:p>
            <a:pPr defTabSz="931225">
              <a:defRPr/>
            </a:pPr>
            <a:r>
              <a:rPr lang="es-ES" baseline="0" dirty="0"/>
              <a:t>G3: Gran dependencia. </a:t>
            </a:r>
          </a:p>
          <a:p>
            <a:pPr defTabSz="931225">
              <a:defRPr/>
            </a:pPr>
            <a:endParaRPr lang="es-ES" baseline="0" dirty="0"/>
          </a:p>
          <a:p>
            <a:pPr defTabSz="931225">
              <a:defRPr/>
            </a:pPr>
            <a:r>
              <a:rPr lang="es-ES" baseline="0" dirty="0"/>
              <a:t>A través de </a:t>
            </a:r>
            <a:r>
              <a:rPr lang="es-ES" b="1" baseline="0" dirty="0"/>
              <a:t>Plan Individual de Atención </a:t>
            </a:r>
            <a:r>
              <a:rPr lang="es-ES" baseline="0" dirty="0"/>
              <a:t>se establecerá el modelo de intervención mas adecuado y se recogerá qué recurso o servicio se le concede a la persona: Residencia, centros de día, ayuda a domicilio, teleasistencia o prestaciones económicas. La prestación económica tiene el fin de contribuir a:</a:t>
            </a:r>
          </a:p>
          <a:p>
            <a:pPr marL="174605" indent="-174605" defTabSz="931225">
              <a:buFontTx/>
              <a:buChar char="-"/>
              <a:defRPr/>
            </a:pPr>
            <a:r>
              <a:rPr lang="es-ES" baseline="0" dirty="0"/>
              <a:t>PEVS. Financiación de un servicio o tratamiento rehabilitador</a:t>
            </a:r>
          </a:p>
          <a:p>
            <a:pPr marL="174605" indent="-174605" defTabSz="931225">
              <a:buFontTx/>
              <a:buChar char="-"/>
              <a:defRPr/>
            </a:pPr>
            <a:r>
              <a:rPr lang="es-ES" baseline="0" dirty="0"/>
              <a:t>PECEF. Por los gastos generados por el cuidador familiar </a:t>
            </a:r>
          </a:p>
          <a:p>
            <a:pPr marL="174605" indent="-174605" defTabSz="931225">
              <a:buFontTx/>
              <a:buChar char="-"/>
              <a:defRPr/>
            </a:pPr>
            <a:r>
              <a:rPr lang="es-ES" baseline="0" dirty="0"/>
              <a:t>PEAP. Financiación del contrato de asistente personal. </a:t>
            </a:r>
          </a:p>
          <a:p>
            <a:pPr defTabSz="931225">
              <a:defRPr/>
            </a:pPr>
            <a:endParaRPr lang="es-ES" baseline="0" dirty="0"/>
          </a:p>
          <a:p>
            <a:pPr defTabSz="931225">
              <a:defRPr/>
            </a:pPr>
            <a:r>
              <a:rPr lang="es-ES" baseline="0" dirty="0"/>
              <a:t>La cuantía el recurso concedido (puede ser más de uno) responderá a criterios de Grado concedido y capacidad </a:t>
            </a:r>
            <a:r>
              <a:rPr lang="es-ES" strike="sngStrike" baseline="0" dirty="0">
                <a:solidFill>
                  <a:srgbClr val="FF0000"/>
                </a:solidFill>
              </a:rPr>
              <a:t>de</a:t>
            </a:r>
            <a:r>
              <a:rPr lang="es-ES" baseline="0" dirty="0"/>
              <a:t> económica de beneficiario.</a:t>
            </a:r>
          </a:p>
          <a:p>
            <a:pPr defTabSz="931225">
              <a:defRPr/>
            </a:pPr>
            <a:endParaRPr lang="es-ES" baseline="0" dirty="0"/>
          </a:p>
          <a:p>
            <a:pPr defTabSz="931225">
              <a:defRPr/>
            </a:pPr>
            <a:endParaRPr lang="es-ES_tradnl" dirty="0"/>
          </a:p>
        </p:txBody>
      </p:sp>
      <p:sp>
        <p:nvSpPr>
          <p:cNvPr id="4" name="Marcador de número de diapositiva 3"/>
          <p:cNvSpPr>
            <a:spLocks noGrp="1"/>
          </p:cNvSpPr>
          <p:nvPr>
            <p:ph type="sldNum" sz="quarter" idx="10"/>
          </p:nvPr>
        </p:nvSpPr>
        <p:spPr/>
        <p:txBody>
          <a:bodyPr/>
          <a:lstStyle/>
          <a:p>
            <a:fld id="{E132549A-87F8-4F86-ADCB-8E0FE802EC12}" type="slidenum">
              <a:rPr lang="es-ES" smtClean="0"/>
              <a:pPr/>
              <a:t>108</a:t>
            </a:fld>
            <a:endParaRPr lang="es-ES"/>
          </a:p>
        </p:txBody>
      </p:sp>
    </p:spTree>
    <p:extLst>
      <p:ext uri="{BB962C8B-B14F-4D97-AF65-F5344CB8AC3E}">
        <p14:creationId xmlns:p14="http://schemas.microsoft.com/office/powerpoint/2010/main" val="42686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298AC32-BE40-424F-B636-97B3F9BA8136}" type="slidenum">
              <a:rPr lang="es-ES" smtClean="0"/>
              <a:t>110</a:t>
            </a:fld>
            <a:endParaRPr lang="es-ES"/>
          </a:p>
        </p:txBody>
      </p:sp>
    </p:spTree>
    <p:extLst>
      <p:ext uri="{BB962C8B-B14F-4D97-AF65-F5344CB8AC3E}">
        <p14:creationId xmlns:p14="http://schemas.microsoft.com/office/powerpoint/2010/main" val="2022299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298AC32-BE40-424F-B636-97B3F9BA8136}" type="slidenum">
              <a:rPr lang="es-ES" smtClean="0"/>
              <a:t>113</a:t>
            </a:fld>
            <a:endParaRPr lang="es-ES"/>
          </a:p>
        </p:txBody>
      </p:sp>
    </p:spTree>
    <p:extLst>
      <p:ext uri="{BB962C8B-B14F-4D97-AF65-F5344CB8AC3E}">
        <p14:creationId xmlns:p14="http://schemas.microsoft.com/office/powerpoint/2010/main" val="176214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298AC32-BE40-424F-B636-97B3F9BA8136}" type="slidenum">
              <a:rPr lang="es-ES" smtClean="0"/>
              <a:t>13</a:t>
            </a:fld>
            <a:endParaRPr lang="es-ES"/>
          </a:p>
        </p:txBody>
      </p:sp>
    </p:spTree>
    <p:extLst>
      <p:ext uri="{BB962C8B-B14F-4D97-AF65-F5344CB8AC3E}">
        <p14:creationId xmlns:p14="http://schemas.microsoft.com/office/powerpoint/2010/main" val="7963235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EF3C7-638E-7476-1281-F73CBBDF3E1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D8C5C31-4CF6-AF64-0E26-D2747FD45428}"/>
              </a:ext>
            </a:extLst>
          </p:cNvPr>
          <p:cNvSpPr>
            <a:spLocks noGrp="1" noRot="1" noChangeAspect="1"/>
          </p:cNvSpPr>
          <p:nvPr>
            <p:ph type="sldImg"/>
          </p:nvPr>
        </p:nvSpPr>
        <p:spPr>
          <a:xfrm>
            <a:off x="5280025" y="857250"/>
            <a:ext cx="1631950" cy="2314575"/>
          </a:xfrm>
        </p:spPr>
      </p:sp>
      <p:sp>
        <p:nvSpPr>
          <p:cNvPr id="3" name="Marcador de notas 2">
            <a:extLst>
              <a:ext uri="{FF2B5EF4-FFF2-40B4-BE49-F238E27FC236}">
                <a16:creationId xmlns:a16="http://schemas.microsoft.com/office/drawing/2014/main" id="{DC1E93D8-8AB0-F5D1-4DB2-11DF6A855D2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2805729-E16A-2EA8-7221-B74840CA4B32}"/>
              </a:ext>
            </a:extLst>
          </p:cNvPr>
          <p:cNvSpPr>
            <a:spLocks noGrp="1"/>
          </p:cNvSpPr>
          <p:nvPr>
            <p:ph type="sldNum" sz="quarter" idx="5"/>
          </p:nvPr>
        </p:nvSpPr>
        <p:spPr/>
        <p:txBody>
          <a:bodyPr/>
          <a:lstStyle/>
          <a:p>
            <a:fld id="{8298AC32-BE40-424F-B636-97B3F9BA8136}" type="slidenum">
              <a:rPr lang="es-ES" smtClean="0"/>
              <a:t>114</a:t>
            </a:fld>
            <a:endParaRPr lang="es-ES"/>
          </a:p>
        </p:txBody>
      </p:sp>
    </p:spTree>
    <p:extLst>
      <p:ext uri="{BB962C8B-B14F-4D97-AF65-F5344CB8AC3E}">
        <p14:creationId xmlns:p14="http://schemas.microsoft.com/office/powerpoint/2010/main" val="21849088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298AC32-BE40-424F-B636-97B3F9BA8136}" type="slidenum">
              <a:rPr lang="es-ES" smtClean="0"/>
              <a:t>116</a:t>
            </a:fld>
            <a:endParaRPr lang="es-ES"/>
          </a:p>
        </p:txBody>
      </p:sp>
    </p:spTree>
    <p:extLst>
      <p:ext uri="{BB962C8B-B14F-4D97-AF65-F5344CB8AC3E}">
        <p14:creationId xmlns:p14="http://schemas.microsoft.com/office/powerpoint/2010/main" val="3427305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298AC32-BE40-424F-B636-97B3F9BA8136}" type="slidenum">
              <a:rPr lang="es-ES" smtClean="0"/>
              <a:t>14</a:t>
            </a:fld>
            <a:endParaRPr lang="es-ES"/>
          </a:p>
        </p:txBody>
      </p:sp>
    </p:spTree>
    <p:extLst>
      <p:ext uri="{BB962C8B-B14F-4D97-AF65-F5344CB8AC3E}">
        <p14:creationId xmlns:p14="http://schemas.microsoft.com/office/powerpoint/2010/main" val="3334895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95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251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2549A-87F8-4F86-ADCB-8E0FE802EC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089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280025" y="857250"/>
            <a:ext cx="1631950"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132549A-87F8-4F86-ADCB-8E0FE802EC12}" type="slidenum">
              <a:rPr lang="es-ES" smtClean="0"/>
              <a:t>26</a:t>
            </a:fld>
            <a:endParaRPr lang="es-ES"/>
          </a:p>
        </p:txBody>
      </p:sp>
    </p:spTree>
    <p:extLst>
      <p:ext uri="{BB962C8B-B14F-4D97-AF65-F5344CB8AC3E}">
        <p14:creationId xmlns:p14="http://schemas.microsoft.com/office/powerpoint/2010/main" val="2533379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00050" y="2344483"/>
            <a:ext cx="4533900" cy="15881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00100" y="4235196"/>
            <a:ext cx="3733800" cy="1890713"/>
          </a:xfrm>
          <a:prstGeom prst="rect">
            <a:avLst/>
          </a:prstGeom>
        </p:spPr>
        <p:txBody>
          <a:bodyPr wrap="square" lIns="0" tIns="0" rIns="0" bIns="0">
            <a:spAutoFit/>
          </a:bodyPr>
          <a:lstStyle>
            <a:lvl1pPr>
              <a:defRPr/>
            </a:lvl1pPr>
          </a:lstStyle>
          <a:p>
            <a:endParaRPr/>
          </a:p>
        </p:txBody>
      </p:sp>
      <p:pic>
        <p:nvPicPr>
          <p:cNvPr id="8" name="Imagen 7">
            <a:extLst>
              <a:ext uri="{FF2B5EF4-FFF2-40B4-BE49-F238E27FC236}">
                <a16:creationId xmlns:a16="http://schemas.microsoft.com/office/drawing/2014/main" id="{04C9004C-3D51-30F2-388E-C2759143A4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9774" y="6885739"/>
            <a:ext cx="1502883" cy="727647"/>
          </a:xfrm>
          <a:prstGeom prst="rect">
            <a:avLst/>
          </a:prstGeom>
        </p:spPr>
      </p:pic>
      <p:pic>
        <p:nvPicPr>
          <p:cNvPr id="9" name="Imagen 8">
            <a:extLst>
              <a:ext uri="{FF2B5EF4-FFF2-40B4-BE49-F238E27FC236}">
                <a16:creationId xmlns:a16="http://schemas.microsoft.com/office/drawing/2014/main" id="{72BD86F3-B2F6-2954-9B18-3749AAEE85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447" y="6848654"/>
            <a:ext cx="1201624" cy="596657"/>
          </a:xfrm>
          <a:prstGeom prst="rect">
            <a:avLst/>
          </a:prstGeom>
        </p:spPr>
      </p:pic>
      <p:pic>
        <p:nvPicPr>
          <p:cNvPr id="10" name="Imagen 9">
            <a:extLst>
              <a:ext uri="{FF2B5EF4-FFF2-40B4-BE49-F238E27FC236}">
                <a16:creationId xmlns:a16="http://schemas.microsoft.com/office/drawing/2014/main" id="{C697F7CF-FFDA-43E7-6752-0F227BFEC3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95241" y="6783149"/>
            <a:ext cx="861044" cy="662162"/>
          </a:xfrm>
          <a:prstGeom prst="rect">
            <a:avLst/>
          </a:prstGeom>
        </p:spPr>
      </p:pic>
      <p:sp>
        <p:nvSpPr>
          <p:cNvPr id="11" name="Marcador de número de diapositiva 7">
            <a:extLst>
              <a:ext uri="{FF2B5EF4-FFF2-40B4-BE49-F238E27FC236}">
                <a16:creationId xmlns:a16="http://schemas.microsoft.com/office/drawing/2014/main" id="{A7E69740-09BF-33F6-8314-2EAA017303D1}"/>
              </a:ext>
            </a:extLst>
          </p:cNvPr>
          <p:cNvSpPr>
            <a:spLocks noGrp="1"/>
          </p:cNvSpPr>
          <p:nvPr>
            <p:ph type="sldNum" sz="quarter" idx="10"/>
          </p:nvPr>
        </p:nvSpPr>
        <p:spPr>
          <a:xfrm>
            <a:off x="3970338" y="7110412"/>
            <a:ext cx="1200150" cy="401638"/>
          </a:xfrm>
          <a:prstGeom prst="rect">
            <a:avLst/>
          </a:prstGeom>
        </p:spPr>
        <p:txBody>
          <a:bodyPr vert="horz" lIns="91440" tIns="45720" rIns="91440" bIns="45720" rtlCol="0" anchor="ctr"/>
          <a:lstStyle>
            <a:lvl1pPr algn="r">
              <a:defRPr sz="800">
                <a:solidFill>
                  <a:schemeClr val="tx1">
                    <a:tint val="82000"/>
                  </a:schemeClr>
                </a:solidFill>
              </a:defRPr>
            </a:lvl1pPr>
          </a:lstStyle>
          <a:p>
            <a:fld id="{C2D5E945-2478-44AA-BA19-29F3FC66B24B}"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53C516-DD19-492A-B993-23E12E3F103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46A37D6-C9AF-4680-9E18-22914CF1E875}"/>
              </a:ext>
            </a:extLst>
          </p:cNvPr>
          <p:cNvSpPr>
            <a:spLocks noGrp="1"/>
          </p:cNvSpPr>
          <p:nvPr>
            <p:ph sz="half" idx="1"/>
          </p:nvPr>
        </p:nvSpPr>
        <p:spPr>
          <a:xfrm>
            <a:off x="366713" y="2013259"/>
            <a:ext cx="2266950" cy="4798559"/>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a:extLst>
              <a:ext uri="{FF2B5EF4-FFF2-40B4-BE49-F238E27FC236}">
                <a16:creationId xmlns:a16="http://schemas.microsoft.com/office/drawing/2014/main" id="{0FB2A718-DFCA-4814-87CB-B42679C8B8B0}"/>
              </a:ext>
            </a:extLst>
          </p:cNvPr>
          <p:cNvSpPr>
            <a:spLocks noGrp="1"/>
          </p:cNvSpPr>
          <p:nvPr>
            <p:ph sz="half" idx="2"/>
          </p:nvPr>
        </p:nvSpPr>
        <p:spPr>
          <a:xfrm>
            <a:off x="2700338" y="2013259"/>
            <a:ext cx="2266950" cy="4798559"/>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número de diapositiva 7">
            <a:extLst>
              <a:ext uri="{FF2B5EF4-FFF2-40B4-BE49-F238E27FC236}">
                <a16:creationId xmlns:a16="http://schemas.microsoft.com/office/drawing/2014/main" id="{5F34A016-CA9F-5F87-6C1E-356712DBC976}"/>
              </a:ext>
            </a:extLst>
          </p:cNvPr>
          <p:cNvSpPr>
            <a:spLocks noGrp="1"/>
          </p:cNvSpPr>
          <p:nvPr>
            <p:ph type="sldNum" sz="quarter" idx="4"/>
          </p:nvPr>
        </p:nvSpPr>
        <p:spPr>
          <a:xfrm>
            <a:off x="3970338" y="7110412"/>
            <a:ext cx="1200150" cy="401638"/>
          </a:xfrm>
          <a:prstGeom prst="rect">
            <a:avLst/>
          </a:prstGeom>
        </p:spPr>
        <p:txBody>
          <a:bodyPr vert="horz" lIns="91440" tIns="45720" rIns="91440" bIns="45720" rtlCol="0" anchor="ctr"/>
          <a:lstStyle>
            <a:lvl1pPr algn="r">
              <a:defRPr sz="800">
                <a:solidFill>
                  <a:schemeClr val="tx1">
                    <a:tint val="82000"/>
                  </a:schemeClr>
                </a:solidFill>
              </a:defRPr>
            </a:lvl1pPr>
          </a:lstStyle>
          <a:p>
            <a:fld id="{C2D5E945-2478-44AA-BA19-29F3FC66B24B}" type="slidenum">
              <a:rPr lang="es-ES" smtClean="0"/>
              <a:pPr/>
              <a:t>‹Nº›</a:t>
            </a:fld>
            <a:endParaRPr lang="es-ES" dirty="0"/>
          </a:p>
        </p:txBody>
      </p:sp>
    </p:spTree>
    <p:extLst>
      <p:ext uri="{BB962C8B-B14F-4D97-AF65-F5344CB8AC3E}">
        <p14:creationId xmlns:p14="http://schemas.microsoft.com/office/powerpoint/2010/main" val="116235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761C03-01EE-4823-BFE3-FD249304FEF8}"/>
              </a:ext>
            </a:extLst>
          </p:cNvPr>
          <p:cNvSpPr>
            <a:spLocks noGrp="1"/>
          </p:cNvSpPr>
          <p:nvPr>
            <p:ph type="title"/>
          </p:nvPr>
        </p:nvSpPr>
        <p:spPr>
          <a:xfrm>
            <a:off x="400050" y="300238"/>
            <a:ext cx="4600575" cy="1461801"/>
          </a:xfrm>
        </p:spPr>
        <p:txBody>
          <a:bodyPr>
            <a:noAutofit/>
          </a:bodyPr>
          <a:lstStyle>
            <a:lvl1pPr algn="ctr">
              <a:defRPr sz="3600" b="1"/>
            </a:lvl1p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4E2B3517-A134-4841-BEA0-5A2904BE9E31}"/>
              </a:ext>
            </a:extLst>
          </p:cNvPr>
          <p:cNvSpPr>
            <a:spLocks noGrp="1"/>
          </p:cNvSpPr>
          <p:nvPr>
            <p:ph type="body" idx="1"/>
          </p:nvPr>
        </p:nvSpPr>
        <p:spPr>
          <a:xfrm>
            <a:off x="367408" y="1853949"/>
            <a:ext cx="2256532" cy="908592"/>
          </a:xfrm>
        </p:spPr>
        <p:txBody>
          <a:bodyPr anchor="b"/>
          <a:lstStyle>
            <a:lvl1pPr marL="0" indent="0">
              <a:buNone/>
              <a:defRPr sz="1050" b="1">
                <a:solidFill>
                  <a:schemeClr val="bg2">
                    <a:lumMod val="50000"/>
                  </a:schemeClr>
                </a:solidFill>
              </a:defRPr>
            </a:lvl1pPr>
            <a:lvl2pPr marL="200014" indent="0">
              <a:buNone/>
              <a:defRPr sz="875" b="1"/>
            </a:lvl2pPr>
            <a:lvl3pPr marL="400027" indent="0">
              <a:buNone/>
              <a:defRPr sz="787" b="1"/>
            </a:lvl3pPr>
            <a:lvl4pPr marL="600041" indent="0">
              <a:buNone/>
              <a:defRPr sz="700" b="1"/>
            </a:lvl4pPr>
            <a:lvl5pPr marL="800054" indent="0">
              <a:buNone/>
              <a:defRPr sz="700" b="1"/>
            </a:lvl5pPr>
            <a:lvl6pPr marL="1000068" indent="0">
              <a:buNone/>
              <a:defRPr sz="700" b="1"/>
            </a:lvl6pPr>
            <a:lvl7pPr marL="1200081" indent="0">
              <a:buNone/>
              <a:defRPr sz="700" b="1"/>
            </a:lvl7pPr>
            <a:lvl8pPr marL="1400095" indent="0">
              <a:buNone/>
              <a:defRPr sz="700" b="1"/>
            </a:lvl8pPr>
            <a:lvl9pPr marL="1600109" indent="0">
              <a:buNone/>
              <a:defRPr sz="7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D6E89EC-3018-4430-84FD-655C25DBA991}"/>
              </a:ext>
            </a:extLst>
          </p:cNvPr>
          <p:cNvSpPr>
            <a:spLocks noGrp="1"/>
          </p:cNvSpPr>
          <p:nvPr>
            <p:ph sz="half" idx="2"/>
          </p:nvPr>
        </p:nvSpPr>
        <p:spPr>
          <a:xfrm>
            <a:off x="367408" y="2762541"/>
            <a:ext cx="2256532" cy="4063282"/>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a:extLst>
              <a:ext uri="{FF2B5EF4-FFF2-40B4-BE49-F238E27FC236}">
                <a16:creationId xmlns:a16="http://schemas.microsoft.com/office/drawing/2014/main" id="{29EA8058-EAA2-458C-BF71-F5CA5DF1AC65}"/>
              </a:ext>
            </a:extLst>
          </p:cNvPr>
          <p:cNvSpPr>
            <a:spLocks noGrp="1"/>
          </p:cNvSpPr>
          <p:nvPr>
            <p:ph type="body" sz="quarter" idx="3"/>
          </p:nvPr>
        </p:nvSpPr>
        <p:spPr>
          <a:xfrm>
            <a:off x="2700338" y="1853949"/>
            <a:ext cx="2267645" cy="908592"/>
          </a:xfrm>
        </p:spPr>
        <p:txBody>
          <a:bodyPr anchor="b"/>
          <a:lstStyle>
            <a:lvl1pPr marL="0" indent="0">
              <a:buNone/>
              <a:defRPr sz="1050" b="1">
                <a:solidFill>
                  <a:schemeClr val="bg2">
                    <a:lumMod val="50000"/>
                  </a:schemeClr>
                </a:solidFill>
              </a:defRPr>
            </a:lvl1pPr>
            <a:lvl2pPr marL="200014" indent="0">
              <a:buNone/>
              <a:defRPr sz="875" b="1"/>
            </a:lvl2pPr>
            <a:lvl3pPr marL="400027" indent="0">
              <a:buNone/>
              <a:defRPr sz="787" b="1"/>
            </a:lvl3pPr>
            <a:lvl4pPr marL="600041" indent="0">
              <a:buNone/>
              <a:defRPr sz="700" b="1"/>
            </a:lvl4pPr>
            <a:lvl5pPr marL="800054" indent="0">
              <a:buNone/>
              <a:defRPr sz="700" b="1"/>
            </a:lvl5pPr>
            <a:lvl6pPr marL="1000068" indent="0">
              <a:buNone/>
              <a:defRPr sz="700" b="1"/>
            </a:lvl6pPr>
            <a:lvl7pPr marL="1200081" indent="0">
              <a:buNone/>
              <a:defRPr sz="700" b="1"/>
            </a:lvl7pPr>
            <a:lvl8pPr marL="1400095" indent="0">
              <a:buNone/>
              <a:defRPr sz="700" b="1"/>
            </a:lvl8pPr>
            <a:lvl9pPr marL="1600109" indent="0">
              <a:buNone/>
              <a:defRPr sz="7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A70D8F2-E8C0-418E-82D5-2F678E78C891}"/>
              </a:ext>
            </a:extLst>
          </p:cNvPr>
          <p:cNvSpPr>
            <a:spLocks noGrp="1"/>
          </p:cNvSpPr>
          <p:nvPr>
            <p:ph sz="quarter" idx="4"/>
          </p:nvPr>
        </p:nvSpPr>
        <p:spPr>
          <a:xfrm>
            <a:off x="2700338" y="2762541"/>
            <a:ext cx="2267645" cy="4063282"/>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Marcador de número de diapositiva 7">
            <a:extLst>
              <a:ext uri="{FF2B5EF4-FFF2-40B4-BE49-F238E27FC236}">
                <a16:creationId xmlns:a16="http://schemas.microsoft.com/office/drawing/2014/main" id="{5A290A39-34DE-F782-AB5F-CCDC83415045}"/>
              </a:ext>
            </a:extLst>
          </p:cNvPr>
          <p:cNvSpPr>
            <a:spLocks noGrp="1"/>
          </p:cNvSpPr>
          <p:nvPr>
            <p:ph type="sldNum" sz="quarter" idx="10"/>
          </p:nvPr>
        </p:nvSpPr>
        <p:spPr>
          <a:xfrm>
            <a:off x="3970338" y="7110412"/>
            <a:ext cx="1200150" cy="401638"/>
          </a:xfrm>
          <a:prstGeom prst="rect">
            <a:avLst/>
          </a:prstGeom>
        </p:spPr>
        <p:txBody>
          <a:bodyPr vert="horz" lIns="91440" tIns="45720" rIns="91440" bIns="45720" rtlCol="0" anchor="ctr"/>
          <a:lstStyle>
            <a:lvl1pPr algn="r">
              <a:defRPr sz="800">
                <a:solidFill>
                  <a:schemeClr val="tx1">
                    <a:tint val="82000"/>
                  </a:schemeClr>
                </a:solidFill>
              </a:defRPr>
            </a:lvl1pPr>
          </a:lstStyle>
          <a:p>
            <a:fld id="{C2D5E945-2478-44AA-BA19-29F3FC66B24B}" type="slidenum">
              <a:rPr lang="es-ES" smtClean="0"/>
              <a:pPr/>
              <a:t>‹Nº›</a:t>
            </a:fld>
            <a:endParaRPr lang="es-ES" dirty="0"/>
          </a:p>
        </p:txBody>
      </p:sp>
    </p:spTree>
    <p:extLst>
      <p:ext uri="{BB962C8B-B14F-4D97-AF65-F5344CB8AC3E}">
        <p14:creationId xmlns:p14="http://schemas.microsoft.com/office/powerpoint/2010/main" val="3319385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1CC68C-9322-4397-992B-26E2F0F06B71}"/>
              </a:ext>
            </a:extLst>
          </p:cNvPr>
          <p:cNvSpPr>
            <a:spLocks noGrp="1"/>
          </p:cNvSpPr>
          <p:nvPr>
            <p:ph type="title"/>
          </p:nvPr>
        </p:nvSpPr>
        <p:spPr/>
        <p:txBody>
          <a:bodyPr>
            <a:noAutofit/>
          </a:bodyPr>
          <a:lstStyle>
            <a:lvl1pPr algn="ctr">
              <a:defRPr sz="3600" b="1"/>
            </a:lvl1pPr>
          </a:lstStyle>
          <a:p>
            <a:r>
              <a:rPr lang="es-ES" dirty="0"/>
              <a:t>Haga clic para modificar el estilo de título del patrón</a:t>
            </a:r>
          </a:p>
        </p:txBody>
      </p:sp>
      <p:sp>
        <p:nvSpPr>
          <p:cNvPr id="3" name="Marcador de número de diapositiva 7">
            <a:extLst>
              <a:ext uri="{FF2B5EF4-FFF2-40B4-BE49-F238E27FC236}">
                <a16:creationId xmlns:a16="http://schemas.microsoft.com/office/drawing/2014/main" id="{1EEA3777-CB7A-3018-9D1C-0937F29ACF7A}"/>
              </a:ext>
            </a:extLst>
          </p:cNvPr>
          <p:cNvSpPr>
            <a:spLocks noGrp="1"/>
          </p:cNvSpPr>
          <p:nvPr>
            <p:ph type="sldNum" sz="quarter" idx="4"/>
          </p:nvPr>
        </p:nvSpPr>
        <p:spPr>
          <a:xfrm>
            <a:off x="3970338" y="7110412"/>
            <a:ext cx="1200150" cy="401638"/>
          </a:xfrm>
          <a:prstGeom prst="rect">
            <a:avLst/>
          </a:prstGeom>
        </p:spPr>
        <p:txBody>
          <a:bodyPr vert="horz" lIns="91440" tIns="45720" rIns="91440" bIns="45720" rtlCol="0" anchor="ctr"/>
          <a:lstStyle>
            <a:lvl1pPr algn="r">
              <a:defRPr sz="800">
                <a:solidFill>
                  <a:schemeClr val="tx1">
                    <a:tint val="82000"/>
                  </a:schemeClr>
                </a:solidFill>
              </a:defRPr>
            </a:lvl1pPr>
          </a:lstStyle>
          <a:p>
            <a:fld id="{C2D5E945-2478-44AA-BA19-29F3FC66B24B}" type="slidenum">
              <a:rPr lang="es-ES" smtClean="0"/>
              <a:pPr/>
              <a:t>‹Nº›</a:t>
            </a:fld>
            <a:endParaRPr lang="es-ES" dirty="0"/>
          </a:p>
        </p:txBody>
      </p:sp>
    </p:spTree>
    <p:extLst>
      <p:ext uri="{BB962C8B-B14F-4D97-AF65-F5344CB8AC3E}">
        <p14:creationId xmlns:p14="http://schemas.microsoft.com/office/powerpoint/2010/main" val="3093009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7">
            <a:extLst>
              <a:ext uri="{FF2B5EF4-FFF2-40B4-BE49-F238E27FC236}">
                <a16:creationId xmlns:a16="http://schemas.microsoft.com/office/drawing/2014/main" id="{C81FB46D-7C80-D361-C2FF-12CA42BAD1D7}"/>
              </a:ext>
            </a:extLst>
          </p:cNvPr>
          <p:cNvSpPr>
            <a:spLocks noGrp="1"/>
          </p:cNvSpPr>
          <p:nvPr>
            <p:ph type="sldNum" sz="quarter" idx="4"/>
          </p:nvPr>
        </p:nvSpPr>
        <p:spPr>
          <a:xfrm>
            <a:off x="3970338" y="7110412"/>
            <a:ext cx="1200150" cy="401638"/>
          </a:xfrm>
          <a:prstGeom prst="rect">
            <a:avLst/>
          </a:prstGeom>
        </p:spPr>
        <p:txBody>
          <a:bodyPr vert="horz" lIns="91440" tIns="45720" rIns="91440" bIns="45720" rtlCol="0" anchor="ctr"/>
          <a:lstStyle>
            <a:lvl1pPr algn="r">
              <a:defRPr sz="800">
                <a:solidFill>
                  <a:schemeClr val="tx1">
                    <a:tint val="82000"/>
                  </a:schemeClr>
                </a:solidFill>
              </a:defRPr>
            </a:lvl1pPr>
          </a:lstStyle>
          <a:p>
            <a:fld id="{C2D5E945-2478-44AA-BA19-29F3FC66B24B}" type="slidenum">
              <a:rPr lang="es-ES" smtClean="0"/>
              <a:pPr/>
              <a:t>‹Nº›</a:t>
            </a:fld>
            <a:endParaRPr lang="es-ES" dirty="0"/>
          </a:p>
        </p:txBody>
      </p:sp>
    </p:spTree>
    <p:extLst>
      <p:ext uri="{BB962C8B-B14F-4D97-AF65-F5344CB8AC3E}">
        <p14:creationId xmlns:p14="http://schemas.microsoft.com/office/powerpoint/2010/main" val="2530715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7C6EB1-F9CB-4663-8A6C-3FE6533CA634}"/>
              </a:ext>
            </a:extLst>
          </p:cNvPr>
          <p:cNvSpPr>
            <a:spLocks noGrp="1"/>
          </p:cNvSpPr>
          <p:nvPr>
            <p:ph type="title"/>
          </p:nvPr>
        </p:nvSpPr>
        <p:spPr>
          <a:xfrm>
            <a:off x="367407" y="504190"/>
            <a:ext cx="1720354" cy="1764665"/>
          </a:xfrm>
        </p:spPr>
        <p:txBody>
          <a:bodyPr anchor="b"/>
          <a:lstStyle>
            <a:lvl1pPr>
              <a:defRPr sz="1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1008D-1CC2-4D09-8C9E-5FD7CF7D32EF}"/>
              </a:ext>
            </a:extLst>
          </p:cNvPr>
          <p:cNvSpPr>
            <a:spLocks noGrp="1"/>
          </p:cNvSpPr>
          <p:nvPr>
            <p:ph type="pic" idx="1"/>
          </p:nvPr>
        </p:nvSpPr>
        <p:spPr>
          <a:xfrm>
            <a:off x="2267644" y="1088912"/>
            <a:ext cx="2700338" cy="5374525"/>
          </a:xfrm>
        </p:spPr>
        <p:txBody>
          <a:bodyPr/>
          <a:lstStyle>
            <a:lvl1pPr marL="0" indent="0">
              <a:buNone/>
              <a:defRPr sz="1400"/>
            </a:lvl1pPr>
            <a:lvl2pPr marL="200014" indent="0">
              <a:buNone/>
              <a:defRPr sz="1225"/>
            </a:lvl2pPr>
            <a:lvl3pPr marL="400027" indent="0">
              <a:buNone/>
              <a:defRPr sz="1050"/>
            </a:lvl3pPr>
            <a:lvl4pPr marL="600041" indent="0">
              <a:buNone/>
              <a:defRPr sz="875"/>
            </a:lvl4pPr>
            <a:lvl5pPr marL="800054" indent="0">
              <a:buNone/>
              <a:defRPr sz="875"/>
            </a:lvl5pPr>
            <a:lvl6pPr marL="1000068" indent="0">
              <a:buNone/>
              <a:defRPr sz="875"/>
            </a:lvl6pPr>
            <a:lvl7pPr marL="1200081" indent="0">
              <a:buNone/>
              <a:defRPr sz="875"/>
            </a:lvl7pPr>
            <a:lvl8pPr marL="1400095" indent="0">
              <a:buNone/>
              <a:defRPr sz="875"/>
            </a:lvl8pPr>
            <a:lvl9pPr marL="1600109" indent="0">
              <a:buNone/>
              <a:defRPr sz="875"/>
            </a:lvl9pPr>
          </a:lstStyle>
          <a:p>
            <a:r>
              <a:rPr lang="es-ES"/>
              <a:t>Haga clic en el icono para agregar una imagen</a:t>
            </a:r>
          </a:p>
        </p:txBody>
      </p:sp>
      <p:sp>
        <p:nvSpPr>
          <p:cNvPr id="4" name="Marcador de texto 3">
            <a:extLst>
              <a:ext uri="{FF2B5EF4-FFF2-40B4-BE49-F238E27FC236}">
                <a16:creationId xmlns:a16="http://schemas.microsoft.com/office/drawing/2014/main" id="{6D278B2B-DCB8-4C04-950E-7580F97DE340}"/>
              </a:ext>
            </a:extLst>
          </p:cNvPr>
          <p:cNvSpPr>
            <a:spLocks noGrp="1"/>
          </p:cNvSpPr>
          <p:nvPr>
            <p:ph type="body" sz="half" idx="2"/>
          </p:nvPr>
        </p:nvSpPr>
        <p:spPr>
          <a:xfrm>
            <a:off x="367407" y="2268855"/>
            <a:ext cx="1720354" cy="4203335"/>
          </a:xfrm>
        </p:spPr>
        <p:txBody>
          <a:bodyPr/>
          <a:lstStyle>
            <a:lvl1pPr marL="0" indent="0">
              <a:buNone/>
              <a:defRPr sz="700"/>
            </a:lvl1pPr>
            <a:lvl2pPr marL="200014" indent="0">
              <a:buNone/>
              <a:defRPr sz="612"/>
            </a:lvl2pPr>
            <a:lvl3pPr marL="400027" indent="0">
              <a:buNone/>
              <a:defRPr sz="525"/>
            </a:lvl3pPr>
            <a:lvl4pPr marL="600041" indent="0">
              <a:buNone/>
              <a:defRPr sz="437"/>
            </a:lvl4pPr>
            <a:lvl5pPr marL="800054" indent="0">
              <a:buNone/>
              <a:defRPr sz="437"/>
            </a:lvl5pPr>
            <a:lvl6pPr marL="1000068" indent="0">
              <a:buNone/>
              <a:defRPr sz="437"/>
            </a:lvl6pPr>
            <a:lvl7pPr marL="1200081" indent="0">
              <a:buNone/>
              <a:defRPr sz="437"/>
            </a:lvl7pPr>
            <a:lvl8pPr marL="1400095" indent="0">
              <a:buNone/>
              <a:defRPr sz="437"/>
            </a:lvl8pPr>
            <a:lvl9pPr marL="1600109" indent="0">
              <a:buNone/>
              <a:defRPr sz="437"/>
            </a:lvl9pPr>
          </a:lstStyle>
          <a:p>
            <a:pPr lvl="0"/>
            <a:r>
              <a:rPr lang="es-ES"/>
              <a:t>Haga clic para modificar los estilos de texto del patrón</a:t>
            </a:r>
          </a:p>
        </p:txBody>
      </p:sp>
      <p:sp>
        <p:nvSpPr>
          <p:cNvPr id="5" name="Marcador de número de diapositiva 7">
            <a:extLst>
              <a:ext uri="{FF2B5EF4-FFF2-40B4-BE49-F238E27FC236}">
                <a16:creationId xmlns:a16="http://schemas.microsoft.com/office/drawing/2014/main" id="{11608767-5B1C-5D4E-845C-4179F63B5EB1}"/>
              </a:ext>
            </a:extLst>
          </p:cNvPr>
          <p:cNvSpPr>
            <a:spLocks noGrp="1"/>
          </p:cNvSpPr>
          <p:nvPr>
            <p:ph type="sldNum" sz="quarter" idx="4"/>
          </p:nvPr>
        </p:nvSpPr>
        <p:spPr>
          <a:xfrm>
            <a:off x="3970338" y="7110412"/>
            <a:ext cx="1200150" cy="401638"/>
          </a:xfrm>
          <a:prstGeom prst="rect">
            <a:avLst/>
          </a:prstGeom>
        </p:spPr>
        <p:txBody>
          <a:bodyPr vert="horz" lIns="91440" tIns="45720" rIns="91440" bIns="45720" rtlCol="0" anchor="ctr"/>
          <a:lstStyle>
            <a:lvl1pPr algn="r">
              <a:defRPr sz="800">
                <a:solidFill>
                  <a:schemeClr val="tx1">
                    <a:tint val="82000"/>
                  </a:schemeClr>
                </a:solidFill>
              </a:defRPr>
            </a:lvl1pPr>
          </a:lstStyle>
          <a:p>
            <a:fld id="{C2D5E945-2478-44AA-BA19-29F3FC66B24B}" type="slidenum">
              <a:rPr lang="es-ES" smtClean="0"/>
              <a:pPr/>
              <a:t>‹Nº›</a:t>
            </a:fld>
            <a:endParaRPr lang="es-ES" dirty="0"/>
          </a:p>
        </p:txBody>
      </p:sp>
    </p:spTree>
    <p:extLst>
      <p:ext uri="{BB962C8B-B14F-4D97-AF65-F5344CB8AC3E}">
        <p14:creationId xmlns:p14="http://schemas.microsoft.com/office/powerpoint/2010/main" val="1705480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E5088-912C-40F7-90B2-65154ECEED51}"/>
              </a:ext>
            </a:extLst>
          </p:cNvPr>
          <p:cNvSpPr>
            <a:spLocks noGrp="1"/>
          </p:cNvSpPr>
          <p:nvPr>
            <p:ph type="title"/>
          </p:nvPr>
        </p:nvSpPr>
        <p:spPr>
          <a:xfrm>
            <a:off x="367407" y="504190"/>
            <a:ext cx="1720354" cy="1764665"/>
          </a:xfrm>
        </p:spPr>
        <p:txBody>
          <a:bodyPr anchor="b"/>
          <a:lstStyle>
            <a:lvl1pPr>
              <a:defRPr sz="1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4580A1-1541-45CA-A7FF-31512B826DD8}"/>
              </a:ext>
            </a:extLst>
          </p:cNvPr>
          <p:cNvSpPr>
            <a:spLocks noGrp="1"/>
          </p:cNvSpPr>
          <p:nvPr>
            <p:ph idx="1"/>
          </p:nvPr>
        </p:nvSpPr>
        <p:spPr>
          <a:xfrm>
            <a:off x="2267644" y="1088912"/>
            <a:ext cx="2700338" cy="5374525"/>
          </a:xfrm>
        </p:spPr>
        <p:txBody>
          <a:bodyPr/>
          <a:lstStyle>
            <a:lvl1pPr>
              <a:defRPr sz="1400"/>
            </a:lvl1pPr>
            <a:lvl2pPr>
              <a:defRPr sz="1225"/>
            </a:lvl2pPr>
            <a:lvl3pPr>
              <a:defRPr sz="1050"/>
            </a:lvl3pPr>
            <a:lvl4pPr>
              <a:defRPr sz="875"/>
            </a:lvl4pPr>
            <a:lvl5pPr>
              <a:defRPr sz="875"/>
            </a:lvl5pPr>
            <a:lvl6pPr>
              <a:defRPr sz="875"/>
            </a:lvl6pPr>
            <a:lvl7pPr>
              <a:defRPr sz="875"/>
            </a:lvl7pPr>
            <a:lvl8pPr>
              <a:defRPr sz="875"/>
            </a:lvl8pPr>
            <a:lvl9pPr>
              <a:defRPr sz="87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0E2F86C-728F-4FC9-9AF9-2E126875C825}"/>
              </a:ext>
            </a:extLst>
          </p:cNvPr>
          <p:cNvSpPr>
            <a:spLocks noGrp="1"/>
          </p:cNvSpPr>
          <p:nvPr>
            <p:ph type="body" sz="half" idx="2"/>
          </p:nvPr>
        </p:nvSpPr>
        <p:spPr>
          <a:xfrm>
            <a:off x="367407" y="2268855"/>
            <a:ext cx="1720354" cy="4203335"/>
          </a:xfrm>
        </p:spPr>
        <p:txBody>
          <a:bodyPr/>
          <a:lstStyle>
            <a:lvl1pPr marL="0" indent="0">
              <a:buNone/>
              <a:defRPr sz="700"/>
            </a:lvl1pPr>
            <a:lvl2pPr marL="200014" indent="0">
              <a:buNone/>
              <a:defRPr sz="612"/>
            </a:lvl2pPr>
            <a:lvl3pPr marL="400027" indent="0">
              <a:buNone/>
              <a:defRPr sz="525"/>
            </a:lvl3pPr>
            <a:lvl4pPr marL="600041" indent="0">
              <a:buNone/>
              <a:defRPr sz="437"/>
            </a:lvl4pPr>
            <a:lvl5pPr marL="800054" indent="0">
              <a:buNone/>
              <a:defRPr sz="437"/>
            </a:lvl5pPr>
            <a:lvl6pPr marL="1000068" indent="0">
              <a:buNone/>
              <a:defRPr sz="437"/>
            </a:lvl6pPr>
            <a:lvl7pPr marL="1200081" indent="0">
              <a:buNone/>
              <a:defRPr sz="437"/>
            </a:lvl7pPr>
            <a:lvl8pPr marL="1400095" indent="0">
              <a:buNone/>
              <a:defRPr sz="437"/>
            </a:lvl8pPr>
            <a:lvl9pPr marL="1600109" indent="0">
              <a:buNone/>
              <a:defRPr sz="437"/>
            </a:lvl9pPr>
          </a:lstStyle>
          <a:p>
            <a:pPr lvl="0"/>
            <a:r>
              <a:rPr lang="es-ES"/>
              <a:t>Haga clic para modificar los estilos de texto del patrón</a:t>
            </a:r>
          </a:p>
        </p:txBody>
      </p:sp>
      <p:sp>
        <p:nvSpPr>
          <p:cNvPr id="5" name="Marcador de número de diapositiva 7">
            <a:extLst>
              <a:ext uri="{FF2B5EF4-FFF2-40B4-BE49-F238E27FC236}">
                <a16:creationId xmlns:a16="http://schemas.microsoft.com/office/drawing/2014/main" id="{AD06A010-C712-996C-1664-D69BEAD655E2}"/>
              </a:ext>
            </a:extLst>
          </p:cNvPr>
          <p:cNvSpPr>
            <a:spLocks noGrp="1"/>
          </p:cNvSpPr>
          <p:nvPr>
            <p:ph type="sldNum" sz="quarter" idx="4"/>
          </p:nvPr>
        </p:nvSpPr>
        <p:spPr>
          <a:xfrm>
            <a:off x="3970338" y="7110412"/>
            <a:ext cx="1200150" cy="401638"/>
          </a:xfrm>
          <a:prstGeom prst="rect">
            <a:avLst/>
          </a:prstGeom>
        </p:spPr>
        <p:txBody>
          <a:bodyPr vert="horz" lIns="91440" tIns="45720" rIns="91440" bIns="45720" rtlCol="0" anchor="ctr"/>
          <a:lstStyle>
            <a:lvl1pPr algn="r">
              <a:defRPr sz="800">
                <a:solidFill>
                  <a:schemeClr val="tx1">
                    <a:tint val="82000"/>
                  </a:schemeClr>
                </a:solidFill>
              </a:defRPr>
            </a:lvl1pPr>
          </a:lstStyle>
          <a:p>
            <a:fld id="{C2D5E945-2478-44AA-BA19-29F3FC66B24B}" type="slidenum">
              <a:rPr lang="es-ES" smtClean="0"/>
              <a:pPr/>
              <a:t>‹Nº›</a:t>
            </a:fld>
            <a:endParaRPr lang="es-ES" dirty="0"/>
          </a:p>
        </p:txBody>
      </p:sp>
    </p:spTree>
    <p:extLst>
      <p:ext uri="{BB962C8B-B14F-4D97-AF65-F5344CB8AC3E}">
        <p14:creationId xmlns:p14="http://schemas.microsoft.com/office/powerpoint/2010/main" val="452922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object 2">
            <a:extLst>
              <a:ext uri="{FF2B5EF4-FFF2-40B4-BE49-F238E27FC236}">
                <a16:creationId xmlns:a16="http://schemas.microsoft.com/office/drawing/2014/main" id="{6D49388A-7D1D-2233-8BA8-F0023DA1ACF4}"/>
              </a:ext>
            </a:extLst>
          </p:cNvPr>
          <p:cNvSpPr/>
          <p:nvPr userDrawn="1"/>
        </p:nvSpPr>
        <p:spPr>
          <a:xfrm>
            <a:off x="0" y="0"/>
            <a:ext cx="655320" cy="603885"/>
          </a:xfrm>
          <a:custGeom>
            <a:avLst/>
            <a:gdLst/>
            <a:ahLst/>
            <a:cxnLst/>
            <a:rect l="l" t="t" r="r" b="b"/>
            <a:pathLst>
              <a:path w="655320" h="603885">
                <a:moveTo>
                  <a:pt x="647421" y="0"/>
                </a:moveTo>
                <a:lnTo>
                  <a:pt x="0" y="0"/>
                </a:lnTo>
                <a:lnTo>
                  <a:pt x="0" y="580067"/>
                </a:lnTo>
                <a:lnTo>
                  <a:pt x="8286" y="582962"/>
                </a:lnTo>
                <a:lnTo>
                  <a:pt x="54112" y="594230"/>
                </a:lnTo>
                <a:lnTo>
                  <a:pt x="101459" y="601150"/>
                </a:lnTo>
                <a:lnTo>
                  <a:pt x="150114" y="603504"/>
                </a:lnTo>
                <a:lnTo>
                  <a:pt x="198768" y="601150"/>
                </a:lnTo>
                <a:lnTo>
                  <a:pt x="246115" y="594230"/>
                </a:lnTo>
                <a:lnTo>
                  <a:pt x="291941" y="582962"/>
                </a:lnTo>
                <a:lnTo>
                  <a:pt x="336035" y="567559"/>
                </a:lnTo>
                <a:lnTo>
                  <a:pt x="378185" y="548238"/>
                </a:lnTo>
                <a:lnTo>
                  <a:pt x="418180" y="525214"/>
                </a:lnTo>
                <a:lnTo>
                  <a:pt x="455808" y="498702"/>
                </a:lnTo>
                <a:lnTo>
                  <a:pt x="490857" y="468918"/>
                </a:lnTo>
                <a:lnTo>
                  <a:pt x="523116" y="436077"/>
                </a:lnTo>
                <a:lnTo>
                  <a:pt x="552372" y="400394"/>
                </a:lnTo>
                <a:lnTo>
                  <a:pt x="578414" y="362086"/>
                </a:lnTo>
                <a:lnTo>
                  <a:pt x="601031" y="321367"/>
                </a:lnTo>
                <a:lnTo>
                  <a:pt x="620010" y="278453"/>
                </a:lnTo>
                <a:lnTo>
                  <a:pt x="635141" y="233559"/>
                </a:lnTo>
                <a:lnTo>
                  <a:pt x="646210" y="186901"/>
                </a:lnTo>
                <a:lnTo>
                  <a:pt x="653007" y="138694"/>
                </a:lnTo>
                <a:lnTo>
                  <a:pt x="655320" y="89154"/>
                </a:lnTo>
                <a:lnTo>
                  <a:pt x="653007" y="39614"/>
                </a:lnTo>
                <a:lnTo>
                  <a:pt x="647421" y="0"/>
                </a:lnTo>
                <a:close/>
              </a:path>
            </a:pathLst>
          </a:custGeom>
          <a:solidFill>
            <a:srgbClr val="1AB6C8"/>
          </a:solidFill>
        </p:spPr>
        <p:txBody>
          <a:bodyPr wrap="square" lIns="0" tIns="0" rIns="0" bIns="0" rtlCol="0"/>
          <a:lstStyle/>
          <a:p>
            <a:endParaRPr/>
          </a:p>
        </p:txBody>
      </p:sp>
      <p:sp>
        <p:nvSpPr>
          <p:cNvPr id="6" name="object 4">
            <a:extLst>
              <a:ext uri="{FF2B5EF4-FFF2-40B4-BE49-F238E27FC236}">
                <a16:creationId xmlns:a16="http://schemas.microsoft.com/office/drawing/2014/main" id="{8B23C53B-C6F5-A6F3-EDCB-7268188C0119}"/>
              </a:ext>
            </a:extLst>
          </p:cNvPr>
          <p:cNvSpPr/>
          <p:nvPr userDrawn="1"/>
        </p:nvSpPr>
        <p:spPr>
          <a:xfrm>
            <a:off x="748283" y="0"/>
            <a:ext cx="830580" cy="643255"/>
          </a:xfrm>
          <a:custGeom>
            <a:avLst/>
            <a:gdLst/>
            <a:ahLst/>
            <a:cxnLst/>
            <a:rect l="l" t="t" r="r" b="b"/>
            <a:pathLst>
              <a:path w="830580" h="643255">
                <a:moveTo>
                  <a:pt x="713524" y="0"/>
                </a:moveTo>
                <a:lnTo>
                  <a:pt x="117055" y="0"/>
                </a:lnTo>
                <a:lnTo>
                  <a:pt x="91233" y="26321"/>
                </a:lnTo>
                <a:lnTo>
                  <a:pt x="64654" y="60232"/>
                </a:lnTo>
                <a:lnTo>
                  <a:pt x="42209" y="96780"/>
                </a:lnTo>
                <a:lnTo>
                  <a:pt x="24210" y="135681"/>
                </a:lnTo>
                <a:lnTo>
                  <a:pt x="10967" y="176650"/>
                </a:lnTo>
                <a:lnTo>
                  <a:pt x="2793" y="219402"/>
                </a:lnTo>
                <a:lnTo>
                  <a:pt x="0" y="263652"/>
                </a:lnTo>
                <a:lnTo>
                  <a:pt x="2793" y="307901"/>
                </a:lnTo>
                <a:lnTo>
                  <a:pt x="10967" y="350653"/>
                </a:lnTo>
                <a:lnTo>
                  <a:pt x="24210" y="391622"/>
                </a:lnTo>
                <a:lnTo>
                  <a:pt x="42209" y="430523"/>
                </a:lnTo>
                <a:lnTo>
                  <a:pt x="64654" y="467071"/>
                </a:lnTo>
                <a:lnTo>
                  <a:pt x="91233" y="500982"/>
                </a:lnTo>
                <a:lnTo>
                  <a:pt x="121634" y="531971"/>
                </a:lnTo>
                <a:lnTo>
                  <a:pt x="155545" y="559752"/>
                </a:lnTo>
                <a:lnTo>
                  <a:pt x="192656" y="584041"/>
                </a:lnTo>
                <a:lnTo>
                  <a:pt x="232654" y="604552"/>
                </a:lnTo>
                <a:lnTo>
                  <a:pt x="275228" y="621002"/>
                </a:lnTo>
                <a:lnTo>
                  <a:pt x="320066" y="633104"/>
                </a:lnTo>
                <a:lnTo>
                  <a:pt x="366857" y="640574"/>
                </a:lnTo>
                <a:lnTo>
                  <a:pt x="415290" y="643128"/>
                </a:lnTo>
                <a:lnTo>
                  <a:pt x="463722" y="640574"/>
                </a:lnTo>
                <a:lnTo>
                  <a:pt x="510513" y="633104"/>
                </a:lnTo>
                <a:lnTo>
                  <a:pt x="555351" y="621002"/>
                </a:lnTo>
                <a:lnTo>
                  <a:pt x="597925" y="604552"/>
                </a:lnTo>
                <a:lnTo>
                  <a:pt x="637923" y="584041"/>
                </a:lnTo>
                <a:lnTo>
                  <a:pt x="675034" y="559752"/>
                </a:lnTo>
                <a:lnTo>
                  <a:pt x="708945" y="531971"/>
                </a:lnTo>
                <a:lnTo>
                  <a:pt x="739346" y="500982"/>
                </a:lnTo>
                <a:lnTo>
                  <a:pt x="765925" y="467071"/>
                </a:lnTo>
                <a:lnTo>
                  <a:pt x="788370" y="430523"/>
                </a:lnTo>
                <a:lnTo>
                  <a:pt x="806369" y="391622"/>
                </a:lnTo>
                <a:lnTo>
                  <a:pt x="819612" y="350653"/>
                </a:lnTo>
                <a:lnTo>
                  <a:pt x="827786" y="307901"/>
                </a:lnTo>
                <a:lnTo>
                  <a:pt x="830580" y="263652"/>
                </a:lnTo>
                <a:lnTo>
                  <a:pt x="827786" y="219402"/>
                </a:lnTo>
                <a:lnTo>
                  <a:pt x="819612" y="176650"/>
                </a:lnTo>
                <a:lnTo>
                  <a:pt x="806369" y="135681"/>
                </a:lnTo>
                <a:lnTo>
                  <a:pt x="788370" y="96780"/>
                </a:lnTo>
                <a:lnTo>
                  <a:pt x="765925" y="60232"/>
                </a:lnTo>
                <a:lnTo>
                  <a:pt x="739346" y="26321"/>
                </a:lnTo>
                <a:lnTo>
                  <a:pt x="713524" y="0"/>
                </a:lnTo>
                <a:close/>
              </a:path>
            </a:pathLst>
          </a:custGeom>
          <a:solidFill>
            <a:srgbClr val="86E3EE"/>
          </a:solidFill>
        </p:spPr>
        <p:txBody>
          <a:bodyPr wrap="square" lIns="0" tIns="0" rIns="0" bIns="0" rtlCol="0"/>
          <a:lstStyle/>
          <a:p>
            <a:endParaRPr/>
          </a:p>
        </p:txBody>
      </p:sp>
      <p:sp>
        <p:nvSpPr>
          <p:cNvPr id="7" name="object 5">
            <a:extLst>
              <a:ext uri="{FF2B5EF4-FFF2-40B4-BE49-F238E27FC236}">
                <a16:creationId xmlns:a16="http://schemas.microsoft.com/office/drawing/2014/main" id="{C23881F6-3116-6667-2542-7258AF17AE7C}"/>
              </a:ext>
            </a:extLst>
          </p:cNvPr>
          <p:cNvSpPr/>
          <p:nvPr userDrawn="1"/>
        </p:nvSpPr>
        <p:spPr>
          <a:xfrm>
            <a:off x="784859" y="702563"/>
            <a:ext cx="996950" cy="1004569"/>
          </a:xfrm>
          <a:custGeom>
            <a:avLst/>
            <a:gdLst/>
            <a:ahLst/>
            <a:cxnLst/>
            <a:rect l="l" t="t" r="r" b="b"/>
            <a:pathLst>
              <a:path w="996950" h="1004569">
                <a:moveTo>
                  <a:pt x="498348" y="0"/>
                </a:moveTo>
                <a:lnTo>
                  <a:pt x="450353" y="2298"/>
                </a:lnTo>
                <a:lnTo>
                  <a:pt x="403649" y="9053"/>
                </a:lnTo>
                <a:lnTo>
                  <a:pt x="358444" y="20054"/>
                </a:lnTo>
                <a:lnTo>
                  <a:pt x="314949" y="35092"/>
                </a:lnTo>
                <a:lnTo>
                  <a:pt x="273370" y="53954"/>
                </a:lnTo>
                <a:lnTo>
                  <a:pt x="233918" y="76433"/>
                </a:lnTo>
                <a:lnTo>
                  <a:pt x="196801" y="102316"/>
                </a:lnTo>
                <a:lnTo>
                  <a:pt x="162228" y="131394"/>
                </a:lnTo>
                <a:lnTo>
                  <a:pt x="130407" y="163457"/>
                </a:lnTo>
                <a:lnTo>
                  <a:pt x="101549" y="198293"/>
                </a:lnTo>
                <a:lnTo>
                  <a:pt x="75860" y="235694"/>
                </a:lnTo>
                <a:lnTo>
                  <a:pt x="53550" y="275447"/>
                </a:lnTo>
                <a:lnTo>
                  <a:pt x="34829" y="317344"/>
                </a:lnTo>
                <a:lnTo>
                  <a:pt x="19904" y="361174"/>
                </a:lnTo>
                <a:lnTo>
                  <a:pt x="8985" y="406726"/>
                </a:lnTo>
                <a:lnTo>
                  <a:pt x="2281" y="453791"/>
                </a:lnTo>
                <a:lnTo>
                  <a:pt x="0" y="502158"/>
                </a:lnTo>
                <a:lnTo>
                  <a:pt x="2281" y="550524"/>
                </a:lnTo>
                <a:lnTo>
                  <a:pt x="8985" y="597589"/>
                </a:lnTo>
                <a:lnTo>
                  <a:pt x="19904" y="643141"/>
                </a:lnTo>
                <a:lnTo>
                  <a:pt x="34829" y="686971"/>
                </a:lnTo>
                <a:lnTo>
                  <a:pt x="53550" y="728868"/>
                </a:lnTo>
                <a:lnTo>
                  <a:pt x="75860" y="768621"/>
                </a:lnTo>
                <a:lnTo>
                  <a:pt x="101549" y="806022"/>
                </a:lnTo>
                <a:lnTo>
                  <a:pt x="130407" y="840858"/>
                </a:lnTo>
                <a:lnTo>
                  <a:pt x="162228" y="872921"/>
                </a:lnTo>
                <a:lnTo>
                  <a:pt x="196801" y="901999"/>
                </a:lnTo>
                <a:lnTo>
                  <a:pt x="233918" y="927882"/>
                </a:lnTo>
                <a:lnTo>
                  <a:pt x="273370" y="950361"/>
                </a:lnTo>
                <a:lnTo>
                  <a:pt x="314949" y="969223"/>
                </a:lnTo>
                <a:lnTo>
                  <a:pt x="358444" y="984261"/>
                </a:lnTo>
                <a:lnTo>
                  <a:pt x="403649" y="995262"/>
                </a:lnTo>
                <a:lnTo>
                  <a:pt x="450353" y="1002017"/>
                </a:lnTo>
                <a:lnTo>
                  <a:pt x="498348" y="1004316"/>
                </a:lnTo>
                <a:lnTo>
                  <a:pt x="546338" y="1002017"/>
                </a:lnTo>
                <a:lnTo>
                  <a:pt x="593039" y="995262"/>
                </a:lnTo>
                <a:lnTo>
                  <a:pt x="638242" y="984261"/>
                </a:lnTo>
                <a:lnTo>
                  <a:pt x="681736" y="969223"/>
                </a:lnTo>
                <a:lnTo>
                  <a:pt x="723314" y="950361"/>
                </a:lnTo>
                <a:lnTo>
                  <a:pt x="762766" y="927882"/>
                </a:lnTo>
                <a:lnTo>
                  <a:pt x="799883" y="901999"/>
                </a:lnTo>
                <a:lnTo>
                  <a:pt x="834457" y="872921"/>
                </a:lnTo>
                <a:lnTo>
                  <a:pt x="866279" y="840858"/>
                </a:lnTo>
                <a:lnTo>
                  <a:pt x="895139" y="806022"/>
                </a:lnTo>
                <a:lnTo>
                  <a:pt x="920829" y="768621"/>
                </a:lnTo>
                <a:lnTo>
                  <a:pt x="943140" y="728868"/>
                </a:lnTo>
                <a:lnTo>
                  <a:pt x="961863" y="686971"/>
                </a:lnTo>
                <a:lnTo>
                  <a:pt x="976789" y="643141"/>
                </a:lnTo>
                <a:lnTo>
                  <a:pt x="987709" y="597589"/>
                </a:lnTo>
                <a:lnTo>
                  <a:pt x="994414" y="550524"/>
                </a:lnTo>
                <a:lnTo>
                  <a:pt x="996696" y="502158"/>
                </a:lnTo>
                <a:lnTo>
                  <a:pt x="994414" y="453791"/>
                </a:lnTo>
                <a:lnTo>
                  <a:pt x="987709" y="406726"/>
                </a:lnTo>
                <a:lnTo>
                  <a:pt x="976789" y="361174"/>
                </a:lnTo>
                <a:lnTo>
                  <a:pt x="961863" y="317344"/>
                </a:lnTo>
                <a:lnTo>
                  <a:pt x="943140" y="275447"/>
                </a:lnTo>
                <a:lnTo>
                  <a:pt x="920829" y="235694"/>
                </a:lnTo>
                <a:lnTo>
                  <a:pt x="895139" y="198293"/>
                </a:lnTo>
                <a:lnTo>
                  <a:pt x="866279" y="163457"/>
                </a:lnTo>
                <a:lnTo>
                  <a:pt x="834457" y="131394"/>
                </a:lnTo>
                <a:lnTo>
                  <a:pt x="799883" y="102316"/>
                </a:lnTo>
                <a:lnTo>
                  <a:pt x="762766" y="76433"/>
                </a:lnTo>
                <a:lnTo>
                  <a:pt x="723314" y="53954"/>
                </a:lnTo>
                <a:lnTo>
                  <a:pt x="681736" y="35092"/>
                </a:lnTo>
                <a:lnTo>
                  <a:pt x="638242" y="20054"/>
                </a:lnTo>
                <a:lnTo>
                  <a:pt x="593039" y="9053"/>
                </a:lnTo>
                <a:lnTo>
                  <a:pt x="546338" y="2298"/>
                </a:lnTo>
                <a:lnTo>
                  <a:pt x="498348" y="0"/>
                </a:lnTo>
                <a:close/>
              </a:path>
            </a:pathLst>
          </a:custGeom>
          <a:solidFill>
            <a:srgbClr val="1AB6C8"/>
          </a:solidFill>
        </p:spPr>
        <p:txBody>
          <a:bodyPr wrap="square" lIns="0" tIns="0" rIns="0" bIns="0" rtlCol="0"/>
          <a:lstStyle/>
          <a:p>
            <a:endParaRPr/>
          </a:p>
        </p:txBody>
      </p:sp>
      <p:sp>
        <p:nvSpPr>
          <p:cNvPr id="8" name="object 6">
            <a:extLst>
              <a:ext uri="{FF2B5EF4-FFF2-40B4-BE49-F238E27FC236}">
                <a16:creationId xmlns:a16="http://schemas.microsoft.com/office/drawing/2014/main" id="{0F1C8000-1682-0FB6-DD90-0015568204D3}"/>
              </a:ext>
            </a:extLst>
          </p:cNvPr>
          <p:cNvSpPr/>
          <p:nvPr userDrawn="1"/>
        </p:nvSpPr>
        <p:spPr>
          <a:xfrm>
            <a:off x="0" y="1536191"/>
            <a:ext cx="541020" cy="759460"/>
          </a:xfrm>
          <a:custGeom>
            <a:avLst/>
            <a:gdLst/>
            <a:ahLst/>
            <a:cxnLst/>
            <a:rect l="l" t="t" r="r" b="b"/>
            <a:pathLst>
              <a:path w="541020" h="759460">
                <a:moveTo>
                  <a:pt x="126491" y="0"/>
                </a:moveTo>
                <a:lnTo>
                  <a:pt x="78148" y="2553"/>
                </a:lnTo>
                <a:lnTo>
                  <a:pt x="31442" y="10023"/>
                </a:lnTo>
                <a:lnTo>
                  <a:pt x="0" y="18526"/>
                </a:lnTo>
                <a:lnTo>
                  <a:pt x="0" y="740425"/>
                </a:lnTo>
                <a:lnTo>
                  <a:pt x="31442" y="748928"/>
                </a:lnTo>
                <a:lnTo>
                  <a:pt x="78148" y="756398"/>
                </a:lnTo>
                <a:lnTo>
                  <a:pt x="126491" y="758951"/>
                </a:lnTo>
                <a:lnTo>
                  <a:pt x="174835" y="756398"/>
                </a:lnTo>
                <a:lnTo>
                  <a:pt x="221541" y="748928"/>
                </a:lnTo>
                <a:lnTo>
                  <a:pt x="266297" y="736825"/>
                </a:lnTo>
                <a:lnTo>
                  <a:pt x="308793" y="720376"/>
                </a:lnTo>
                <a:lnTo>
                  <a:pt x="348717" y="699865"/>
                </a:lnTo>
                <a:lnTo>
                  <a:pt x="385760" y="675576"/>
                </a:lnTo>
                <a:lnTo>
                  <a:pt x="419609" y="647795"/>
                </a:lnTo>
                <a:lnTo>
                  <a:pt x="449954" y="616806"/>
                </a:lnTo>
                <a:lnTo>
                  <a:pt x="476484" y="582895"/>
                </a:lnTo>
                <a:lnTo>
                  <a:pt x="498887" y="546347"/>
                </a:lnTo>
                <a:lnTo>
                  <a:pt x="516854" y="507446"/>
                </a:lnTo>
                <a:lnTo>
                  <a:pt x="530072" y="466477"/>
                </a:lnTo>
                <a:lnTo>
                  <a:pt x="538231" y="423725"/>
                </a:lnTo>
                <a:lnTo>
                  <a:pt x="541019" y="379475"/>
                </a:lnTo>
                <a:lnTo>
                  <a:pt x="538231" y="335226"/>
                </a:lnTo>
                <a:lnTo>
                  <a:pt x="530072" y="292474"/>
                </a:lnTo>
                <a:lnTo>
                  <a:pt x="516854" y="251505"/>
                </a:lnTo>
                <a:lnTo>
                  <a:pt x="498887" y="212604"/>
                </a:lnTo>
                <a:lnTo>
                  <a:pt x="476484" y="176056"/>
                </a:lnTo>
                <a:lnTo>
                  <a:pt x="449954" y="142145"/>
                </a:lnTo>
                <a:lnTo>
                  <a:pt x="419609" y="111156"/>
                </a:lnTo>
                <a:lnTo>
                  <a:pt x="385760" y="83375"/>
                </a:lnTo>
                <a:lnTo>
                  <a:pt x="348717" y="59086"/>
                </a:lnTo>
                <a:lnTo>
                  <a:pt x="308793" y="38575"/>
                </a:lnTo>
                <a:lnTo>
                  <a:pt x="266297" y="22126"/>
                </a:lnTo>
                <a:lnTo>
                  <a:pt x="221541" y="10023"/>
                </a:lnTo>
                <a:lnTo>
                  <a:pt x="174835" y="2553"/>
                </a:lnTo>
                <a:lnTo>
                  <a:pt x="126491" y="0"/>
                </a:lnTo>
                <a:close/>
              </a:path>
            </a:pathLst>
          </a:custGeom>
          <a:solidFill>
            <a:srgbClr val="05252A"/>
          </a:solidFill>
        </p:spPr>
        <p:txBody>
          <a:bodyPr wrap="square" lIns="0" tIns="0" rIns="0" bIns="0" rtlCol="0"/>
          <a:lstStyle/>
          <a:p>
            <a:endParaRPr/>
          </a:p>
        </p:txBody>
      </p:sp>
      <p:sp>
        <p:nvSpPr>
          <p:cNvPr id="9" name="object 7">
            <a:extLst>
              <a:ext uri="{FF2B5EF4-FFF2-40B4-BE49-F238E27FC236}">
                <a16:creationId xmlns:a16="http://schemas.microsoft.com/office/drawing/2014/main" id="{F7CED12F-1EF1-8F50-05E0-75629E9BFF5E}"/>
              </a:ext>
            </a:extLst>
          </p:cNvPr>
          <p:cNvSpPr/>
          <p:nvPr userDrawn="1"/>
        </p:nvSpPr>
        <p:spPr>
          <a:xfrm>
            <a:off x="659891" y="1661160"/>
            <a:ext cx="277495" cy="242570"/>
          </a:xfrm>
          <a:custGeom>
            <a:avLst/>
            <a:gdLst/>
            <a:ahLst/>
            <a:cxnLst/>
            <a:rect l="l" t="t" r="r" b="b"/>
            <a:pathLst>
              <a:path w="277494" h="242569">
                <a:moveTo>
                  <a:pt x="138684" y="0"/>
                </a:moveTo>
                <a:lnTo>
                  <a:pt x="84701" y="9519"/>
                </a:lnTo>
                <a:lnTo>
                  <a:pt x="40619" y="35480"/>
                </a:lnTo>
                <a:lnTo>
                  <a:pt x="10898" y="73991"/>
                </a:lnTo>
                <a:lnTo>
                  <a:pt x="0" y="121158"/>
                </a:lnTo>
                <a:lnTo>
                  <a:pt x="10898" y="168324"/>
                </a:lnTo>
                <a:lnTo>
                  <a:pt x="40619" y="206835"/>
                </a:lnTo>
                <a:lnTo>
                  <a:pt x="84701" y="232796"/>
                </a:lnTo>
                <a:lnTo>
                  <a:pt x="138684" y="242316"/>
                </a:lnTo>
                <a:lnTo>
                  <a:pt x="192666" y="232796"/>
                </a:lnTo>
                <a:lnTo>
                  <a:pt x="236748" y="206835"/>
                </a:lnTo>
                <a:lnTo>
                  <a:pt x="266469" y="168324"/>
                </a:lnTo>
                <a:lnTo>
                  <a:pt x="277368" y="121158"/>
                </a:lnTo>
                <a:lnTo>
                  <a:pt x="266469" y="73991"/>
                </a:lnTo>
                <a:lnTo>
                  <a:pt x="236748" y="35480"/>
                </a:lnTo>
                <a:lnTo>
                  <a:pt x="192666" y="9519"/>
                </a:lnTo>
                <a:lnTo>
                  <a:pt x="138684" y="0"/>
                </a:lnTo>
                <a:close/>
              </a:path>
            </a:pathLst>
          </a:custGeom>
          <a:solidFill>
            <a:srgbClr val="86E3EE"/>
          </a:solidFill>
        </p:spPr>
        <p:txBody>
          <a:bodyPr wrap="square" lIns="0" tIns="0" rIns="0" bIns="0" rtlCol="0"/>
          <a:lstStyle/>
          <a:p>
            <a:endParaRPr/>
          </a:p>
        </p:txBody>
      </p:sp>
      <p:sp>
        <p:nvSpPr>
          <p:cNvPr id="10" name="object 8">
            <a:extLst>
              <a:ext uri="{FF2B5EF4-FFF2-40B4-BE49-F238E27FC236}">
                <a16:creationId xmlns:a16="http://schemas.microsoft.com/office/drawing/2014/main" id="{93FB47F4-7055-A3DE-7E38-576D9F241C1D}"/>
              </a:ext>
            </a:extLst>
          </p:cNvPr>
          <p:cNvSpPr/>
          <p:nvPr userDrawn="1"/>
        </p:nvSpPr>
        <p:spPr>
          <a:xfrm>
            <a:off x="1588008" y="426719"/>
            <a:ext cx="361315" cy="325120"/>
          </a:xfrm>
          <a:custGeom>
            <a:avLst/>
            <a:gdLst/>
            <a:ahLst/>
            <a:cxnLst/>
            <a:rect l="l" t="t" r="r" b="b"/>
            <a:pathLst>
              <a:path w="361314" h="325120">
                <a:moveTo>
                  <a:pt x="180594" y="0"/>
                </a:moveTo>
                <a:lnTo>
                  <a:pt x="132600" y="5796"/>
                </a:lnTo>
                <a:lnTo>
                  <a:pt x="89464" y="22154"/>
                </a:lnTo>
                <a:lnTo>
                  <a:pt x="52911" y="47529"/>
                </a:lnTo>
                <a:lnTo>
                  <a:pt x="24666" y="80376"/>
                </a:lnTo>
                <a:lnTo>
                  <a:pt x="6454" y="119150"/>
                </a:lnTo>
                <a:lnTo>
                  <a:pt x="0" y="162305"/>
                </a:lnTo>
                <a:lnTo>
                  <a:pt x="6454" y="205461"/>
                </a:lnTo>
                <a:lnTo>
                  <a:pt x="24666" y="244235"/>
                </a:lnTo>
                <a:lnTo>
                  <a:pt x="52911" y="277082"/>
                </a:lnTo>
                <a:lnTo>
                  <a:pt x="89464" y="302457"/>
                </a:lnTo>
                <a:lnTo>
                  <a:pt x="132600" y="318815"/>
                </a:lnTo>
                <a:lnTo>
                  <a:pt x="180594" y="324611"/>
                </a:lnTo>
                <a:lnTo>
                  <a:pt x="228587" y="318815"/>
                </a:lnTo>
                <a:lnTo>
                  <a:pt x="271723" y="302457"/>
                </a:lnTo>
                <a:lnTo>
                  <a:pt x="308276" y="277082"/>
                </a:lnTo>
                <a:lnTo>
                  <a:pt x="336521" y="244235"/>
                </a:lnTo>
                <a:lnTo>
                  <a:pt x="354733" y="205461"/>
                </a:lnTo>
                <a:lnTo>
                  <a:pt x="361188" y="162305"/>
                </a:lnTo>
                <a:lnTo>
                  <a:pt x="354733" y="119150"/>
                </a:lnTo>
                <a:lnTo>
                  <a:pt x="336521" y="80376"/>
                </a:lnTo>
                <a:lnTo>
                  <a:pt x="308276" y="47529"/>
                </a:lnTo>
                <a:lnTo>
                  <a:pt x="271723" y="22154"/>
                </a:lnTo>
                <a:lnTo>
                  <a:pt x="228587" y="5796"/>
                </a:lnTo>
                <a:lnTo>
                  <a:pt x="180594" y="0"/>
                </a:lnTo>
                <a:close/>
              </a:path>
            </a:pathLst>
          </a:custGeom>
          <a:solidFill>
            <a:srgbClr val="127B88"/>
          </a:solidFill>
        </p:spPr>
        <p:txBody>
          <a:bodyPr wrap="square" lIns="0" tIns="0" rIns="0" bIns="0" rtlCol="0"/>
          <a:lstStyle/>
          <a:p>
            <a:endParaRPr/>
          </a:p>
        </p:txBody>
      </p:sp>
      <p:sp>
        <p:nvSpPr>
          <p:cNvPr id="11" name="object 9">
            <a:extLst>
              <a:ext uri="{FF2B5EF4-FFF2-40B4-BE49-F238E27FC236}">
                <a16:creationId xmlns:a16="http://schemas.microsoft.com/office/drawing/2014/main" id="{F00C2E42-E5A2-8C75-8331-FDAB7A5D32EC}"/>
              </a:ext>
            </a:extLst>
          </p:cNvPr>
          <p:cNvSpPr/>
          <p:nvPr userDrawn="1"/>
        </p:nvSpPr>
        <p:spPr>
          <a:xfrm>
            <a:off x="563880" y="605027"/>
            <a:ext cx="277495" cy="242570"/>
          </a:xfrm>
          <a:custGeom>
            <a:avLst/>
            <a:gdLst/>
            <a:ahLst/>
            <a:cxnLst/>
            <a:rect l="l" t="t" r="r" b="b"/>
            <a:pathLst>
              <a:path w="277494" h="242569">
                <a:moveTo>
                  <a:pt x="138684" y="0"/>
                </a:moveTo>
                <a:lnTo>
                  <a:pt x="84701" y="9519"/>
                </a:lnTo>
                <a:lnTo>
                  <a:pt x="40619" y="35480"/>
                </a:lnTo>
                <a:lnTo>
                  <a:pt x="10898" y="73991"/>
                </a:lnTo>
                <a:lnTo>
                  <a:pt x="0" y="121158"/>
                </a:lnTo>
                <a:lnTo>
                  <a:pt x="10898" y="168324"/>
                </a:lnTo>
                <a:lnTo>
                  <a:pt x="40619" y="206835"/>
                </a:lnTo>
                <a:lnTo>
                  <a:pt x="84701" y="232796"/>
                </a:lnTo>
                <a:lnTo>
                  <a:pt x="138684" y="242316"/>
                </a:lnTo>
                <a:lnTo>
                  <a:pt x="192666" y="232796"/>
                </a:lnTo>
                <a:lnTo>
                  <a:pt x="236748" y="206835"/>
                </a:lnTo>
                <a:lnTo>
                  <a:pt x="266469" y="168324"/>
                </a:lnTo>
                <a:lnTo>
                  <a:pt x="277368" y="121158"/>
                </a:lnTo>
                <a:lnTo>
                  <a:pt x="266469" y="73991"/>
                </a:lnTo>
                <a:lnTo>
                  <a:pt x="236748" y="35480"/>
                </a:lnTo>
                <a:lnTo>
                  <a:pt x="192666" y="9519"/>
                </a:lnTo>
                <a:lnTo>
                  <a:pt x="138684" y="0"/>
                </a:lnTo>
                <a:close/>
              </a:path>
            </a:pathLst>
          </a:custGeom>
          <a:solidFill>
            <a:srgbClr val="DBF7F9"/>
          </a:solidFill>
        </p:spPr>
        <p:txBody>
          <a:bodyPr wrap="square" lIns="0" tIns="0" rIns="0" bIns="0" rtlCol="0"/>
          <a:lstStyle/>
          <a:p>
            <a:endParaRPr/>
          </a:p>
        </p:txBody>
      </p:sp>
      <p:sp>
        <p:nvSpPr>
          <p:cNvPr id="12" name="object 10">
            <a:extLst>
              <a:ext uri="{FF2B5EF4-FFF2-40B4-BE49-F238E27FC236}">
                <a16:creationId xmlns:a16="http://schemas.microsoft.com/office/drawing/2014/main" id="{4540F290-9317-DCE9-FA68-6126294978CE}"/>
              </a:ext>
            </a:extLst>
          </p:cNvPr>
          <p:cNvSpPr/>
          <p:nvPr userDrawn="1"/>
        </p:nvSpPr>
        <p:spPr>
          <a:xfrm>
            <a:off x="1958339" y="0"/>
            <a:ext cx="431800" cy="426720"/>
          </a:xfrm>
          <a:custGeom>
            <a:avLst/>
            <a:gdLst/>
            <a:ahLst/>
            <a:cxnLst/>
            <a:rect l="l" t="t" r="r" b="b"/>
            <a:pathLst>
              <a:path w="431800" h="426720">
                <a:moveTo>
                  <a:pt x="215646" y="0"/>
                </a:moveTo>
                <a:lnTo>
                  <a:pt x="166191" y="5633"/>
                </a:lnTo>
                <a:lnTo>
                  <a:pt x="120798" y="21682"/>
                </a:lnTo>
                <a:lnTo>
                  <a:pt x="80758" y="46866"/>
                </a:lnTo>
                <a:lnTo>
                  <a:pt x="47366" y="79905"/>
                </a:lnTo>
                <a:lnTo>
                  <a:pt x="21913" y="119520"/>
                </a:lnTo>
                <a:lnTo>
                  <a:pt x="5693" y="164432"/>
                </a:lnTo>
                <a:lnTo>
                  <a:pt x="0" y="213359"/>
                </a:lnTo>
                <a:lnTo>
                  <a:pt x="5693" y="262287"/>
                </a:lnTo>
                <a:lnTo>
                  <a:pt x="21913" y="307199"/>
                </a:lnTo>
                <a:lnTo>
                  <a:pt x="47366" y="346814"/>
                </a:lnTo>
                <a:lnTo>
                  <a:pt x="80758" y="379853"/>
                </a:lnTo>
                <a:lnTo>
                  <a:pt x="120798" y="405037"/>
                </a:lnTo>
                <a:lnTo>
                  <a:pt x="166191" y="421086"/>
                </a:lnTo>
                <a:lnTo>
                  <a:pt x="215646" y="426719"/>
                </a:lnTo>
                <a:lnTo>
                  <a:pt x="265100" y="421086"/>
                </a:lnTo>
                <a:lnTo>
                  <a:pt x="310493" y="405037"/>
                </a:lnTo>
                <a:lnTo>
                  <a:pt x="350533" y="379853"/>
                </a:lnTo>
                <a:lnTo>
                  <a:pt x="383925" y="346814"/>
                </a:lnTo>
                <a:lnTo>
                  <a:pt x="409378" y="307199"/>
                </a:lnTo>
                <a:lnTo>
                  <a:pt x="425598" y="262287"/>
                </a:lnTo>
                <a:lnTo>
                  <a:pt x="431292" y="213359"/>
                </a:lnTo>
                <a:lnTo>
                  <a:pt x="425598" y="164432"/>
                </a:lnTo>
                <a:lnTo>
                  <a:pt x="409378" y="119520"/>
                </a:lnTo>
                <a:lnTo>
                  <a:pt x="383925" y="79905"/>
                </a:lnTo>
                <a:lnTo>
                  <a:pt x="350533" y="46866"/>
                </a:lnTo>
                <a:lnTo>
                  <a:pt x="310493" y="21682"/>
                </a:lnTo>
                <a:lnTo>
                  <a:pt x="265100" y="5633"/>
                </a:lnTo>
                <a:lnTo>
                  <a:pt x="215646" y="0"/>
                </a:lnTo>
                <a:close/>
              </a:path>
            </a:pathLst>
          </a:custGeom>
          <a:solidFill>
            <a:srgbClr val="DBF7F9"/>
          </a:solidFill>
        </p:spPr>
        <p:txBody>
          <a:bodyPr wrap="square" lIns="0" tIns="0" rIns="0" bIns="0" rtlCol="0"/>
          <a:lstStyle/>
          <a:p>
            <a:endParaRPr/>
          </a:p>
        </p:txBody>
      </p:sp>
      <p:sp>
        <p:nvSpPr>
          <p:cNvPr id="13" name="object 4">
            <a:extLst>
              <a:ext uri="{FF2B5EF4-FFF2-40B4-BE49-F238E27FC236}">
                <a16:creationId xmlns:a16="http://schemas.microsoft.com/office/drawing/2014/main" id="{B29923EE-E55D-F9E4-032E-3B3A386B4A41}"/>
              </a:ext>
            </a:extLst>
          </p:cNvPr>
          <p:cNvSpPr/>
          <p:nvPr userDrawn="1"/>
        </p:nvSpPr>
        <p:spPr>
          <a:xfrm rot="16200000">
            <a:off x="-26780" y="806423"/>
            <a:ext cx="696815" cy="643255"/>
          </a:xfrm>
          <a:custGeom>
            <a:avLst/>
            <a:gdLst/>
            <a:ahLst/>
            <a:cxnLst/>
            <a:rect l="l" t="t" r="r" b="b"/>
            <a:pathLst>
              <a:path w="830580" h="643255">
                <a:moveTo>
                  <a:pt x="713524" y="0"/>
                </a:moveTo>
                <a:lnTo>
                  <a:pt x="117055" y="0"/>
                </a:lnTo>
                <a:lnTo>
                  <a:pt x="91233" y="26321"/>
                </a:lnTo>
                <a:lnTo>
                  <a:pt x="64654" y="60232"/>
                </a:lnTo>
                <a:lnTo>
                  <a:pt x="42209" y="96780"/>
                </a:lnTo>
                <a:lnTo>
                  <a:pt x="24210" y="135681"/>
                </a:lnTo>
                <a:lnTo>
                  <a:pt x="10967" y="176650"/>
                </a:lnTo>
                <a:lnTo>
                  <a:pt x="2793" y="219402"/>
                </a:lnTo>
                <a:lnTo>
                  <a:pt x="0" y="263652"/>
                </a:lnTo>
                <a:lnTo>
                  <a:pt x="2793" y="307901"/>
                </a:lnTo>
                <a:lnTo>
                  <a:pt x="10967" y="350653"/>
                </a:lnTo>
                <a:lnTo>
                  <a:pt x="24210" y="391622"/>
                </a:lnTo>
                <a:lnTo>
                  <a:pt x="42209" y="430523"/>
                </a:lnTo>
                <a:lnTo>
                  <a:pt x="64654" y="467071"/>
                </a:lnTo>
                <a:lnTo>
                  <a:pt x="91233" y="500982"/>
                </a:lnTo>
                <a:lnTo>
                  <a:pt x="121634" y="531971"/>
                </a:lnTo>
                <a:lnTo>
                  <a:pt x="155545" y="559752"/>
                </a:lnTo>
                <a:lnTo>
                  <a:pt x="192656" y="584041"/>
                </a:lnTo>
                <a:lnTo>
                  <a:pt x="232654" y="604552"/>
                </a:lnTo>
                <a:lnTo>
                  <a:pt x="275228" y="621002"/>
                </a:lnTo>
                <a:lnTo>
                  <a:pt x="320066" y="633104"/>
                </a:lnTo>
                <a:lnTo>
                  <a:pt x="366857" y="640574"/>
                </a:lnTo>
                <a:lnTo>
                  <a:pt x="415290" y="643128"/>
                </a:lnTo>
                <a:lnTo>
                  <a:pt x="463722" y="640574"/>
                </a:lnTo>
                <a:lnTo>
                  <a:pt x="510513" y="633104"/>
                </a:lnTo>
                <a:lnTo>
                  <a:pt x="555351" y="621002"/>
                </a:lnTo>
                <a:lnTo>
                  <a:pt x="597925" y="604552"/>
                </a:lnTo>
                <a:lnTo>
                  <a:pt x="637923" y="584041"/>
                </a:lnTo>
                <a:lnTo>
                  <a:pt x="675034" y="559752"/>
                </a:lnTo>
                <a:lnTo>
                  <a:pt x="708945" y="531971"/>
                </a:lnTo>
                <a:lnTo>
                  <a:pt x="739346" y="500982"/>
                </a:lnTo>
                <a:lnTo>
                  <a:pt x="765925" y="467071"/>
                </a:lnTo>
                <a:lnTo>
                  <a:pt x="788370" y="430523"/>
                </a:lnTo>
                <a:lnTo>
                  <a:pt x="806369" y="391622"/>
                </a:lnTo>
                <a:lnTo>
                  <a:pt x="819612" y="350653"/>
                </a:lnTo>
                <a:lnTo>
                  <a:pt x="827786" y="307901"/>
                </a:lnTo>
                <a:lnTo>
                  <a:pt x="830580" y="263652"/>
                </a:lnTo>
                <a:lnTo>
                  <a:pt x="827786" y="219402"/>
                </a:lnTo>
                <a:lnTo>
                  <a:pt x="819612" y="176650"/>
                </a:lnTo>
                <a:lnTo>
                  <a:pt x="806369" y="135681"/>
                </a:lnTo>
                <a:lnTo>
                  <a:pt x="788370" y="96780"/>
                </a:lnTo>
                <a:lnTo>
                  <a:pt x="765925" y="60232"/>
                </a:lnTo>
                <a:lnTo>
                  <a:pt x="739346" y="26321"/>
                </a:lnTo>
                <a:lnTo>
                  <a:pt x="713524" y="0"/>
                </a:lnTo>
                <a:close/>
              </a:path>
            </a:pathLst>
          </a:custGeom>
          <a:solidFill>
            <a:srgbClr val="86E3EE"/>
          </a:solidFill>
        </p:spPr>
        <p:txBody>
          <a:bodyPr wrap="square" lIns="0" tIns="0" rIns="0" bIns="0" rtlCol="0"/>
          <a:lstStyle/>
          <a:p>
            <a:endParaRPr/>
          </a:p>
        </p:txBody>
      </p:sp>
      <p:sp>
        <p:nvSpPr>
          <p:cNvPr id="14" name="Marcador de número de diapositiva 7">
            <a:extLst>
              <a:ext uri="{FF2B5EF4-FFF2-40B4-BE49-F238E27FC236}">
                <a16:creationId xmlns:a16="http://schemas.microsoft.com/office/drawing/2014/main" id="{61D44CD8-C2C1-CE16-D3A5-28278A2E7015}"/>
              </a:ext>
            </a:extLst>
          </p:cNvPr>
          <p:cNvSpPr>
            <a:spLocks noGrp="1"/>
          </p:cNvSpPr>
          <p:nvPr>
            <p:ph type="sldNum" sz="quarter" idx="4"/>
          </p:nvPr>
        </p:nvSpPr>
        <p:spPr>
          <a:xfrm>
            <a:off x="3970338" y="7110412"/>
            <a:ext cx="1200150" cy="401638"/>
          </a:xfrm>
          <a:prstGeom prst="rect">
            <a:avLst/>
          </a:prstGeom>
        </p:spPr>
        <p:txBody>
          <a:bodyPr vert="horz" lIns="91440" tIns="45720" rIns="91440" bIns="45720" rtlCol="0" anchor="ctr"/>
          <a:lstStyle>
            <a:lvl1pPr algn="r">
              <a:defRPr sz="800">
                <a:solidFill>
                  <a:schemeClr val="tx1">
                    <a:tint val="82000"/>
                  </a:schemeClr>
                </a:solidFill>
              </a:defRPr>
            </a:lvl1pPr>
          </a:lstStyle>
          <a:p>
            <a:fld id="{C2D5E945-2478-44AA-BA19-29F3FC66B24B}" type="slidenum">
              <a:rPr lang="es-ES" smtClean="0"/>
              <a:pPr/>
              <a:t>‹Nº›</a:t>
            </a:fld>
            <a:endParaRPr lang="es-ES" dirty="0"/>
          </a:p>
        </p:txBody>
      </p:sp>
    </p:spTree>
    <p:extLst>
      <p:ext uri="{BB962C8B-B14F-4D97-AF65-F5344CB8AC3E}">
        <p14:creationId xmlns:p14="http://schemas.microsoft.com/office/powerpoint/2010/main" val="2541660166"/>
      </p:ext>
    </p:extLst>
  </p:cSld>
  <p:clrMapOvr>
    <a:masterClrMapping/>
  </p:clrMapOvr>
  <p:extLst>
    <p:ext uri="{DCECCB84-F9BA-43D5-87BE-67443E8EF086}">
      <p15:sldGuideLst xmlns:p15="http://schemas.microsoft.com/office/powerpoint/2012/main">
        <p15:guide id="1" orient="horz" pos="2382">
          <p15:clr>
            <a:srgbClr val="FBAE40"/>
          </p15:clr>
        </p15:guide>
        <p15:guide id="2" pos="16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p:nvPr>
        </p:nvSpPr>
        <p:spPr/>
        <p:txBody>
          <a:bodyPr lIns="0" tIns="0" rIns="0" bIns="0"/>
          <a:lstStyle>
            <a:lvl1pPr>
              <a:defRPr sz="1225" b="1" i="0">
                <a:solidFill>
                  <a:schemeClr val="tx1"/>
                </a:solidFill>
                <a:latin typeface="Calibri"/>
                <a:cs typeface="Calibri"/>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Título 6">
            <a:extLst>
              <a:ext uri="{FF2B5EF4-FFF2-40B4-BE49-F238E27FC236}">
                <a16:creationId xmlns:a16="http://schemas.microsoft.com/office/drawing/2014/main" id="{C300E6DE-9CC8-0884-9E14-D3699F32DD86}"/>
              </a:ext>
            </a:extLst>
          </p:cNvPr>
          <p:cNvSpPr>
            <a:spLocks noGrp="1"/>
          </p:cNvSpPr>
          <p:nvPr>
            <p:ph type="title"/>
          </p:nvPr>
        </p:nvSpPr>
        <p:spPr>
          <a:xfrm>
            <a:off x="401161" y="406288"/>
            <a:ext cx="4834101" cy="430887"/>
          </a:xfrm>
        </p:spPr>
        <p:txBody>
          <a:bodyPr/>
          <a:lstStyle>
            <a:lvl1pPr algn="ctr">
              <a:defRPr sz="2800" b="1">
                <a:latin typeface="+mj-lt"/>
              </a:defRPr>
            </a:lvl1pPr>
          </a:lstStyle>
          <a:p>
            <a:endParaRPr lang="es-ES" dirty="0"/>
          </a:p>
        </p:txBody>
      </p:sp>
      <p:sp>
        <p:nvSpPr>
          <p:cNvPr id="2" name="Marcador de número de diapositiva 7">
            <a:extLst>
              <a:ext uri="{FF2B5EF4-FFF2-40B4-BE49-F238E27FC236}">
                <a16:creationId xmlns:a16="http://schemas.microsoft.com/office/drawing/2014/main" id="{109F3003-9050-3002-D6FA-10F0A8DFCD6C}"/>
              </a:ext>
            </a:extLst>
          </p:cNvPr>
          <p:cNvSpPr>
            <a:spLocks noGrp="1"/>
          </p:cNvSpPr>
          <p:nvPr>
            <p:ph type="sldNum" sz="quarter" idx="4"/>
          </p:nvPr>
        </p:nvSpPr>
        <p:spPr>
          <a:xfrm>
            <a:off x="3970338" y="7110412"/>
            <a:ext cx="1200150" cy="401638"/>
          </a:xfrm>
          <a:prstGeom prst="rect">
            <a:avLst/>
          </a:prstGeom>
        </p:spPr>
        <p:txBody>
          <a:bodyPr vert="horz" lIns="91440" tIns="45720" rIns="91440" bIns="45720" rtlCol="0" anchor="ctr"/>
          <a:lstStyle>
            <a:lvl1pPr algn="r">
              <a:defRPr sz="800">
                <a:solidFill>
                  <a:schemeClr val="tx1">
                    <a:tint val="82000"/>
                  </a:schemeClr>
                </a:solidFill>
              </a:defRPr>
            </a:lvl1pPr>
          </a:lstStyle>
          <a:p>
            <a:fld id="{C2D5E945-2478-44AA-BA19-29F3FC66B24B}" type="slidenum">
              <a:rPr lang="es-ES" smtClean="0"/>
              <a:pPr/>
              <a:t>‹Nº›</a:t>
            </a:fld>
            <a:endParaRPr lang="es-ES" dirty="0"/>
          </a:p>
        </p:txBody>
      </p:sp>
    </p:spTree>
    <p:extLst>
      <p:ext uri="{BB962C8B-B14F-4D97-AF65-F5344CB8AC3E}">
        <p14:creationId xmlns:p14="http://schemas.microsoft.com/office/powerpoint/2010/main" val="2553212577"/>
      </p:ext>
    </p:extLst>
  </p:cSld>
  <p:clrMapOvr>
    <a:masterClrMapping/>
  </p:clrMapOvr>
  <p:extLst>
    <p:ext uri="{DCECCB84-F9BA-43D5-87BE-67443E8EF086}">
      <p15:sldGuideLst xmlns:p15="http://schemas.microsoft.com/office/powerpoint/2012/main">
        <p15:guide id="1" orient="horz" pos="2382">
          <p15:clr>
            <a:srgbClr val="FBAE40"/>
          </p15:clr>
        </p15:guide>
        <p15:guide id="2" pos="16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p:nvPr>
        </p:nvSpPr>
        <p:spPr/>
        <p:txBody>
          <a:bodyPr lIns="0" tIns="0" rIns="0" bIns="0"/>
          <a:lstStyle>
            <a:lvl1pPr>
              <a:defRPr sz="1225" b="1" i="0">
                <a:solidFill>
                  <a:schemeClr val="tx1"/>
                </a:solidFill>
                <a:latin typeface="Calibri"/>
                <a:cs typeface="Calibri"/>
              </a:defRPr>
            </a:lvl1pPr>
          </a:lstStyle>
          <a:p>
            <a:endParaRPr/>
          </a:p>
        </p:txBody>
      </p:sp>
      <p:sp>
        <p:nvSpPr>
          <p:cNvPr id="7" name="Título 6">
            <a:extLst>
              <a:ext uri="{FF2B5EF4-FFF2-40B4-BE49-F238E27FC236}">
                <a16:creationId xmlns:a16="http://schemas.microsoft.com/office/drawing/2014/main" id="{C300E6DE-9CC8-0884-9E14-D3699F32DD86}"/>
              </a:ext>
            </a:extLst>
          </p:cNvPr>
          <p:cNvSpPr>
            <a:spLocks noGrp="1"/>
          </p:cNvSpPr>
          <p:nvPr>
            <p:ph type="title"/>
          </p:nvPr>
        </p:nvSpPr>
        <p:spPr>
          <a:xfrm>
            <a:off x="401161" y="406288"/>
            <a:ext cx="4834101" cy="430887"/>
          </a:xfrm>
        </p:spPr>
        <p:txBody>
          <a:bodyPr/>
          <a:lstStyle>
            <a:lvl1pPr algn="ctr">
              <a:defRPr sz="2800" b="1">
                <a:latin typeface="+mj-lt"/>
              </a:defRPr>
            </a:lvl1pPr>
          </a:lstStyle>
          <a:p>
            <a:endParaRPr lang="es-ES" dirty="0"/>
          </a:p>
        </p:txBody>
      </p:sp>
      <p:sp>
        <p:nvSpPr>
          <p:cNvPr id="2" name="Marcador de número de diapositiva 7">
            <a:extLst>
              <a:ext uri="{FF2B5EF4-FFF2-40B4-BE49-F238E27FC236}">
                <a16:creationId xmlns:a16="http://schemas.microsoft.com/office/drawing/2014/main" id="{3F54330F-7965-DBDE-31D1-8A01D2C2610D}"/>
              </a:ext>
            </a:extLst>
          </p:cNvPr>
          <p:cNvSpPr>
            <a:spLocks noGrp="1"/>
          </p:cNvSpPr>
          <p:nvPr>
            <p:ph type="sldNum" sz="quarter" idx="4"/>
          </p:nvPr>
        </p:nvSpPr>
        <p:spPr>
          <a:xfrm>
            <a:off x="3970338" y="7110412"/>
            <a:ext cx="1200150" cy="401638"/>
          </a:xfrm>
          <a:prstGeom prst="rect">
            <a:avLst/>
          </a:prstGeom>
        </p:spPr>
        <p:txBody>
          <a:bodyPr vert="horz" lIns="91440" tIns="45720" rIns="91440" bIns="45720" rtlCol="0" anchor="ctr"/>
          <a:lstStyle>
            <a:lvl1pPr algn="r">
              <a:defRPr sz="800">
                <a:solidFill>
                  <a:schemeClr val="tx1">
                    <a:tint val="82000"/>
                  </a:schemeClr>
                </a:solidFill>
              </a:defRPr>
            </a:lvl1pPr>
          </a:lstStyle>
          <a:p>
            <a:fld id="{C2D5E945-2478-44AA-BA19-29F3FC66B24B}" type="slidenum">
              <a:rPr lang="es-ES" smtClean="0"/>
              <a:pPr/>
              <a:t>‹Nº›</a:t>
            </a:fld>
            <a:endParaRPr lang="es-ES" dirty="0"/>
          </a:p>
        </p:txBody>
      </p:sp>
    </p:spTree>
  </p:cSld>
  <p:clrMapOvr>
    <a:masterClrMapping/>
  </p:clrMapOvr>
  <p:extLst>
    <p:ext uri="{DCECCB84-F9BA-43D5-87BE-67443E8EF086}">
      <p15:sldGuideLst xmlns:p15="http://schemas.microsoft.com/office/powerpoint/2012/main">
        <p15:guide id="1" orient="horz" pos="2382" userDrawn="1">
          <p15:clr>
            <a:srgbClr val="FBAE40"/>
          </p15:clr>
        </p15:guide>
        <p15:guide id="2" pos="1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25" b="0" i="0">
                <a:solidFill>
                  <a:srgbClr val="1AB6C8"/>
                </a:solidFill>
                <a:latin typeface="Berlin Sans FB"/>
                <a:cs typeface="Berlin Sans FB"/>
              </a:defRPr>
            </a:lvl1pPr>
          </a:lstStyle>
          <a:p>
            <a:endParaRPr/>
          </a:p>
        </p:txBody>
      </p:sp>
      <p:sp>
        <p:nvSpPr>
          <p:cNvPr id="3" name="Holder 3"/>
          <p:cNvSpPr>
            <a:spLocks noGrp="1"/>
          </p:cNvSpPr>
          <p:nvPr>
            <p:ph sz="half" idx="2"/>
          </p:nvPr>
        </p:nvSpPr>
        <p:spPr>
          <a:xfrm>
            <a:off x="411296" y="1776848"/>
            <a:ext cx="2260560" cy="4049625"/>
          </a:xfrm>
          <a:prstGeom prst="rect">
            <a:avLst/>
          </a:prstGeom>
        </p:spPr>
        <p:txBody>
          <a:bodyPr wrap="square" lIns="0" tIns="0" rIns="0" bIns="0">
            <a:spAutoFit/>
          </a:bodyPr>
          <a:lstStyle>
            <a:lvl1pPr>
              <a:defRPr sz="1050" b="1" i="1">
                <a:solidFill>
                  <a:srgbClr val="05252A"/>
                </a:solidFill>
                <a:latin typeface="Calibri"/>
                <a:cs typeface="Calibri"/>
              </a:defRPr>
            </a:lvl1pPr>
          </a:lstStyle>
          <a:p>
            <a:endParaRPr/>
          </a:p>
        </p:txBody>
      </p:sp>
      <p:sp>
        <p:nvSpPr>
          <p:cNvPr id="4" name="Holder 4"/>
          <p:cNvSpPr>
            <a:spLocks noGrp="1"/>
          </p:cNvSpPr>
          <p:nvPr>
            <p:ph sz="half" idx="3"/>
          </p:nvPr>
        </p:nvSpPr>
        <p:spPr>
          <a:xfrm>
            <a:off x="2747010" y="1739456"/>
            <a:ext cx="2320290" cy="4991481"/>
          </a:xfrm>
          <a:prstGeom prst="rect">
            <a:avLst/>
          </a:prstGeom>
        </p:spPr>
        <p:txBody>
          <a:bodyPr wrap="square" lIns="0" tIns="0" rIns="0" bIns="0">
            <a:spAutoFit/>
          </a:bodyPr>
          <a:lstStyle>
            <a:lvl1pPr>
              <a:defRPr/>
            </a:lvl1pPr>
          </a:lstStyle>
          <a:p>
            <a:endParaRPr dirty="0"/>
          </a:p>
        </p:txBody>
      </p:sp>
      <p:sp>
        <p:nvSpPr>
          <p:cNvPr id="8" name="Marcador de número de diapositiva 7">
            <a:extLst>
              <a:ext uri="{FF2B5EF4-FFF2-40B4-BE49-F238E27FC236}">
                <a16:creationId xmlns:a16="http://schemas.microsoft.com/office/drawing/2014/main" id="{D5FC6D54-7B6D-E411-2AFF-E74B49EF71EB}"/>
              </a:ext>
            </a:extLst>
          </p:cNvPr>
          <p:cNvSpPr>
            <a:spLocks noGrp="1"/>
          </p:cNvSpPr>
          <p:nvPr>
            <p:ph type="sldNum" sz="quarter" idx="4"/>
          </p:nvPr>
        </p:nvSpPr>
        <p:spPr>
          <a:xfrm>
            <a:off x="3970338" y="7110412"/>
            <a:ext cx="1200150" cy="401638"/>
          </a:xfrm>
          <a:prstGeom prst="rect">
            <a:avLst/>
          </a:prstGeom>
        </p:spPr>
        <p:txBody>
          <a:bodyPr vert="horz" lIns="91440" tIns="45720" rIns="91440" bIns="45720" rtlCol="0" anchor="ctr"/>
          <a:lstStyle>
            <a:lvl1pPr algn="r">
              <a:defRPr sz="800">
                <a:solidFill>
                  <a:schemeClr val="tx1">
                    <a:tint val="82000"/>
                  </a:schemeClr>
                </a:solidFill>
              </a:defRPr>
            </a:lvl1pPr>
          </a:lstStyle>
          <a:p>
            <a:fld id="{C2D5E945-2478-44AA-BA19-29F3FC66B24B}"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g object 16"/>
          <p:cNvSpPr/>
          <p:nvPr/>
        </p:nvSpPr>
        <p:spPr>
          <a:xfrm>
            <a:off x="5011959" y="1"/>
            <a:ext cx="322263" cy="827012"/>
          </a:xfrm>
          <a:custGeom>
            <a:avLst/>
            <a:gdLst/>
            <a:ahLst/>
            <a:cxnLst/>
            <a:rect l="l" t="t" r="r" b="b"/>
            <a:pathLst>
              <a:path w="736600" h="749935">
                <a:moveTo>
                  <a:pt x="736092" y="0"/>
                </a:moveTo>
                <a:lnTo>
                  <a:pt x="56182" y="0"/>
                </a:lnTo>
                <a:lnTo>
                  <a:pt x="54377" y="3244"/>
                </a:lnTo>
                <a:lnTo>
                  <a:pt x="35367" y="46158"/>
                </a:lnTo>
                <a:lnTo>
                  <a:pt x="20212" y="91052"/>
                </a:lnTo>
                <a:lnTo>
                  <a:pt x="9124" y="137710"/>
                </a:lnTo>
                <a:lnTo>
                  <a:pt x="2316" y="185917"/>
                </a:lnTo>
                <a:lnTo>
                  <a:pt x="0" y="235457"/>
                </a:lnTo>
                <a:lnTo>
                  <a:pt x="2316" y="284997"/>
                </a:lnTo>
                <a:lnTo>
                  <a:pt x="9124" y="333204"/>
                </a:lnTo>
                <a:lnTo>
                  <a:pt x="20212" y="379862"/>
                </a:lnTo>
                <a:lnTo>
                  <a:pt x="35367" y="424756"/>
                </a:lnTo>
                <a:lnTo>
                  <a:pt x="54377" y="467670"/>
                </a:lnTo>
                <a:lnTo>
                  <a:pt x="77030" y="508389"/>
                </a:lnTo>
                <a:lnTo>
                  <a:pt x="103114" y="546698"/>
                </a:lnTo>
                <a:lnTo>
                  <a:pt x="132417" y="582380"/>
                </a:lnTo>
                <a:lnTo>
                  <a:pt x="164726" y="615221"/>
                </a:lnTo>
                <a:lnTo>
                  <a:pt x="199829" y="645005"/>
                </a:lnTo>
                <a:lnTo>
                  <a:pt x="237514" y="671517"/>
                </a:lnTo>
                <a:lnTo>
                  <a:pt x="277569" y="694542"/>
                </a:lnTo>
                <a:lnTo>
                  <a:pt x="319782" y="713863"/>
                </a:lnTo>
                <a:lnTo>
                  <a:pt x="363941" y="729265"/>
                </a:lnTo>
                <a:lnTo>
                  <a:pt x="409832" y="740534"/>
                </a:lnTo>
                <a:lnTo>
                  <a:pt x="457245" y="747453"/>
                </a:lnTo>
                <a:lnTo>
                  <a:pt x="505968" y="749807"/>
                </a:lnTo>
                <a:lnTo>
                  <a:pt x="554690" y="747453"/>
                </a:lnTo>
                <a:lnTo>
                  <a:pt x="602103" y="740534"/>
                </a:lnTo>
                <a:lnTo>
                  <a:pt x="647994" y="729265"/>
                </a:lnTo>
                <a:lnTo>
                  <a:pt x="692153" y="713863"/>
                </a:lnTo>
                <a:lnTo>
                  <a:pt x="734366" y="694542"/>
                </a:lnTo>
                <a:lnTo>
                  <a:pt x="736092" y="693550"/>
                </a:lnTo>
                <a:lnTo>
                  <a:pt x="736092" y="0"/>
                </a:lnTo>
                <a:close/>
              </a:path>
            </a:pathLst>
          </a:custGeom>
          <a:solidFill>
            <a:srgbClr val="1AB6C8"/>
          </a:solidFill>
        </p:spPr>
        <p:txBody>
          <a:bodyPr wrap="square" lIns="0" tIns="0" rIns="0" bIns="0" rtlCol="0"/>
          <a:lstStyle/>
          <a:p>
            <a:endParaRPr sz="787"/>
          </a:p>
        </p:txBody>
      </p:sp>
      <p:sp>
        <p:nvSpPr>
          <p:cNvPr id="17" name="bg object 17"/>
          <p:cNvSpPr/>
          <p:nvPr/>
        </p:nvSpPr>
        <p:spPr>
          <a:xfrm>
            <a:off x="5092637" y="6011625"/>
            <a:ext cx="241419" cy="704465"/>
          </a:xfrm>
          <a:custGeom>
            <a:avLst/>
            <a:gdLst/>
            <a:ahLst/>
            <a:cxnLst/>
            <a:rect l="l" t="t" r="r" b="b"/>
            <a:pathLst>
              <a:path w="551815" h="638810">
                <a:moveTo>
                  <a:pt x="353568" y="0"/>
                </a:moveTo>
                <a:lnTo>
                  <a:pt x="305579" y="2914"/>
                </a:lnTo>
                <a:lnTo>
                  <a:pt x="259556" y="11405"/>
                </a:lnTo>
                <a:lnTo>
                  <a:pt x="215919" y="25091"/>
                </a:lnTo>
                <a:lnTo>
                  <a:pt x="175090" y="43592"/>
                </a:lnTo>
                <a:lnTo>
                  <a:pt x="137489" y="66527"/>
                </a:lnTo>
                <a:lnTo>
                  <a:pt x="103536" y="93516"/>
                </a:lnTo>
                <a:lnTo>
                  <a:pt x="73653" y="124179"/>
                </a:lnTo>
                <a:lnTo>
                  <a:pt x="48260" y="158134"/>
                </a:lnTo>
                <a:lnTo>
                  <a:pt x="27777" y="195002"/>
                </a:lnTo>
                <a:lnTo>
                  <a:pt x="12625" y="234403"/>
                </a:lnTo>
                <a:lnTo>
                  <a:pt x="3226" y="275955"/>
                </a:lnTo>
                <a:lnTo>
                  <a:pt x="0" y="319277"/>
                </a:lnTo>
                <a:lnTo>
                  <a:pt x="3226" y="362600"/>
                </a:lnTo>
                <a:lnTo>
                  <a:pt x="12625" y="404152"/>
                </a:lnTo>
                <a:lnTo>
                  <a:pt x="27777" y="443553"/>
                </a:lnTo>
                <a:lnTo>
                  <a:pt x="48259" y="480421"/>
                </a:lnTo>
                <a:lnTo>
                  <a:pt x="73653" y="514376"/>
                </a:lnTo>
                <a:lnTo>
                  <a:pt x="103536" y="545039"/>
                </a:lnTo>
                <a:lnTo>
                  <a:pt x="137489" y="572028"/>
                </a:lnTo>
                <a:lnTo>
                  <a:pt x="175090" y="594963"/>
                </a:lnTo>
                <a:lnTo>
                  <a:pt x="215919" y="613464"/>
                </a:lnTo>
                <a:lnTo>
                  <a:pt x="259556" y="627150"/>
                </a:lnTo>
                <a:lnTo>
                  <a:pt x="305579" y="635641"/>
                </a:lnTo>
                <a:lnTo>
                  <a:pt x="353568" y="638555"/>
                </a:lnTo>
                <a:lnTo>
                  <a:pt x="401556" y="635641"/>
                </a:lnTo>
                <a:lnTo>
                  <a:pt x="447579" y="627150"/>
                </a:lnTo>
                <a:lnTo>
                  <a:pt x="491216" y="613464"/>
                </a:lnTo>
                <a:lnTo>
                  <a:pt x="532045" y="594963"/>
                </a:lnTo>
                <a:lnTo>
                  <a:pt x="551688" y="582982"/>
                </a:lnTo>
                <a:lnTo>
                  <a:pt x="551688" y="55573"/>
                </a:lnTo>
                <a:lnTo>
                  <a:pt x="491216" y="25091"/>
                </a:lnTo>
                <a:lnTo>
                  <a:pt x="447579" y="11405"/>
                </a:lnTo>
                <a:lnTo>
                  <a:pt x="401556" y="2914"/>
                </a:lnTo>
                <a:lnTo>
                  <a:pt x="353568" y="0"/>
                </a:lnTo>
                <a:close/>
              </a:path>
            </a:pathLst>
          </a:custGeom>
          <a:solidFill>
            <a:srgbClr val="127B88"/>
          </a:solidFill>
        </p:spPr>
        <p:txBody>
          <a:bodyPr wrap="square" lIns="0" tIns="0" rIns="0" bIns="0" rtlCol="0"/>
          <a:lstStyle/>
          <a:p>
            <a:endParaRPr sz="787"/>
          </a:p>
        </p:txBody>
      </p:sp>
      <p:sp>
        <p:nvSpPr>
          <p:cNvPr id="18" name="bg object 18"/>
          <p:cNvSpPr/>
          <p:nvPr/>
        </p:nvSpPr>
        <p:spPr>
          <a:xfrm>
            <a:off x="5091970" y="1112579"/>
            <a:ext cx="242253" cy="838916"/>
          </a:xfrm>
          <a:custGeom>
            <a:avLst/>
            <a:gdLst/>
            <a:ahLst/>
            <a:cxnLst/>
            <a:rect l="l" t="t" r="r" b="b"/>
            <a:pathLst>
              <a:path w="553720" h="760730">
                <a:moveTo>
                  <a:pt x="414528" y="0"/>
                </a:moveTo>
                <a:lnTo>
                  <a:pt x="366177" y="2557"/>
                </a:lnTo>
                <a:lnTo>
                  <a:pt x="319466" y="10039"/>
                </a:lnTo>
                <a:lnTo>
                  <a:pt x="274707" y="22161"/>
                </a:lnTo>
                <a:lnTo>
                  <a:pt x="232210" y="38637"/>
                </a:lnTo>
                <a:lnTo>
                  <a:pt x="192285" y="59184"/>
                </a:lnTo>
                <a:lnTo>
                  <a:pt x="155243" y="83515"/>
                </a:lnTo>
                <a:lnTo>
                  <a:pt x="121396" y="111347"/>
                </a:lnTo>
                <a:lnTo>
                  <a:pt x="91053" y="142394"/>
                </a:lnTo>
                <a:lnTo>
                  <a:pt x="64526" y="176371"/>
                </a:lnTo>
                <a:lnTo>
                  <a:pt x="42125" y="212993"/>
                </a:lnTo>
                <a:lnTo>
                  <a:pt x="24161" y="251976"/>
                </a:lnTo>
                <a:lnTo>
                  <a:pt x="10945" y="293034"/>
                </a:lnTo>
                <a:lnTo>
                  <a:pt x="2788" y="335883"/>
                </a:lnTo>
                <a:lnTo>
                  <a:pt x="0" y="380238"/>
                </a:lnTo>
                <a:lnTo>
                  <a:pt x="2788" y="424592"/>
                </a:lnTo>
                <a:lnTo>
                  <a:pt x="10945" y="467441"/>
                </a:lnTo>
                <a:lnTo>
                  <a:pt x="24161" y="508499"/>
                </a:lnTo>
                <a:lnTo>
                  <a:pt x="42125" y="547482"/>
                </a:lnTo>
                <a:lnTo>
                  <a:pt x="64526" y="584104"/>
                </a:lnTo>
                <a:lnTo>
                  <a:pt x="91053" y="618081"/>
                </a:lnTo>
                <a:lnTo>
                  <a:pt x="121396" y="649128"/>
                </a:lnTo>
                <a:lnTo>
                  <a:pt x="155243" y="676960"/>
                </a:lnTo>
                <a:lnTo>
                  <a:pt x="192285" y="701291"/>
                </a:lnTo>
                <a:lnTo>
                  <a:pt x="232210" y="721838"/>
                </a:lnTo>
                <a:lnTo>
                  <a:pt x="274707" y="738314"/>
                </a:lnTo>
                <a:lnTo>
                  <a:pt x="319466" y="750436"/>
                </a:lnTo>
                <a:lnTo>
                  <a:pt x="366177" y="757918"/>
                </a:lnTo>
                <a:lnTo>
                  <a:pt x="414528" y="760476"/>
                </a:lnTo>
                <a:lnTo>
                  <a:pt x="462878" y="757918"/>
                </a:lnTo>
                <a:lnTo>
                  <a:pt x="509589" y="750436"/>
                </a:lnTo>
                <a:lnTo>
                  <a:pt x="553211" y="738622"/>
                </a:lnTo>
                <a:lnTo>
                  <a:pt x="553211" y="21853"/>
                </a:lnTo>
                <a:lnTo>
                  <a:pt x="509589" y="10039"/>
                </a:lnTo>
                <a:lnTo>
                  <a:pt x="462878" y="2557"/>
                </a:lnTo>
                <a:lnTo>
                  <a:pt x="414528" y="0"/>
                </a:lnTo>
                <a:close/>
              </a:path>
            </a:pathLst>
          </a:custGeom>
          <a:solidFill>
            <a:srgbClr val="86E3EE"/>
          </a:solidFill>
        </p:spPr>
        <p:txBody>
          <a:bodyPr wrap="square" lIns="0" tIns="0" rIns="0" bIns="0" rtlCol="0"/>
          <a:lstStyle/>
          <a:p>
            <a:endParaRPr sz="787"/>
          </a:p>
        </p:txBody>
      </p:sp>
      <p:sp>
        <p:nvSpPr>
          <p:cNvPr id="19" name="bg object 19"/>
          <p:cNvSpPr/>
          <p:nvPr/>
        </p:nvSpPr>
        <p:spPr>
          <a:xfrm>
            <a:off x="5046631" y="2941108"/>
            <a:ext cx="287536" cy="1106417"/>
          </a:xfrm>
          <a:custGeom>
            <a:avLst/>
            <a:gdLst/>
            <a:ahLst/>
            <a:cxnLst/>
            <a:rect l="l" t="t" r="r" b="b"/>
            <a:pathLst>
              <a:path w="657225" h="1003300">
                <a:moveTo>
                  <a:pt x="497586" y="0"/>
                </a:moveTo>
                <a:lnTo>
                  <a:pt x="449662" y="2295"/>
                </a:lnTo>
                <a:lnTo>
                  <a:pt x="403027" y="9042"/>
                </a:lnTo>
                <a:lnTo>
                  <a:pt x="357891" y="20030"/>
                </a:lnTo>
                <a:lnTo>
                  <a:pt x="314461" y="35049"/>
                </a:lnTo>
                <a:lnTo>
                  <a:pt x="272946" y="53889"/>
                </a:lnTo>
                <a:lnTo>
                  <a:pt x="233554" y="76338"/>
                </a:lnTo>
                <a:lnTo>
                  <a:pt x="196494" y="102187"/>
                </a:lnTo>
                <a:lnTo>
                  <a:pt x="161974" y="131225"/>
                </a:lnTo>
                <a:lnTo>
                  <a:pt x="130203" y="163243"/>
                </a:lnTo>
                <a:lnTo>
                  <a:pt x="101389" y="198030"/>
                </a:lnTo>
                <a:lnTo>
                  <a:pt x="75740" y="235375"/>
                </a:lnTo>
                <a:lnTo>
                  <a:pt x="53466" y="275068"/>
                </a:lnTo>
                <a:lnTo>
                  <a:pt x="34774" y="316899"/>
                </a:lnTo>
                <a:lnTo>
                  <a:pt x="19873" y="360657"/>
                </a:lnTo>
                <a:lnTo>
                  <a:pt x="8971" y="406133"/>
                </a:lnTo>
                <a:lnTo>
                  <a:pt x="2277" y="453116"/>
                </a:lnTo>
                <a:lnTo>
                  <a:pt x="0" y="501396"/>
                </a:lnTo>
                <a:lnTo>
                  <a:pt x="2277" y="549675"/>
                </a:lnTo>
                <a:lnTo>
                  <a:pt x="8971" y="596658"/>
                </a:lnTo>
                <a:lnTo>
                  <a:pt x="19873" y="642134"/>
                </a:lnTo>
                <a:lnTo>
                  <a:pt x="34774" y="685892"/>
                </a:lnTo>
                <a:lnTo>
                  <a:pt x="53466" y="727723"/>
                </a:lnTo>
                <a:lnTo>
                  <a:pt x="75740" y="767416"/>
                </a:lnTo>
                <a:lnTo>
                  <a:pt x="101389" y="804761"/>
                </a:lnTo>
                <a:lnTo>
                  <a:pt x="130203" y="839548"/>
                </a:lnTo>
                <a:lnTo>
                  <a:pt x="161974" y="871566"/>
                </a:lnTo>
                <a:lnTo>
                  <a:pt x="196494" y="900604"/>
                </a:lnTo>
                <a:lnTo>
                  <a:pt x="233554" y="926453"/>
                </a:lnTo>
                <a:lnTo>
                  <a:pt x="272946" y="948902"/>
                </a:lnTo>
                <a:lnTo>
                  <a:pt x="314461" y="967742"/>
                </a:lnTo>
                <a:lnTo>
                  <a:pt x="357891" y="982761"/>
                </a:lnTo>
                <a:lnTo>
                  <a:pt x="403027" y="993749"/>
                </a:lnTo>
                <a:lnTo>
                  <a:pt x="449662" y="1000496"/>
                </a:lnTo>
                <a:lnTo>
                  <a:pt x="497586" y="1002792"/>
                </a:lnTo>
                <a:lnTo>
                  <a:pt x="545509" y="1000496"/>
                </a:lnTo>
                <a:lnTo>
                  <a:pt x="592144" y="993749"/>
                </a:lnTo>
                <a:lnTo>
                  <a:pt x="637280" y="982761"/>
                </a:lnTo>
                <a:lnTo>
                  <a:pt x="656843" y="975995"/>
                </a:lnTo>
                <a:lnTo>
                  <a:pt x="656843" y="26796"/>
                </a:lnTo>
                <a:lnTo>
                  <a:pt x="637280" y="20030"/>
                </a:lnTo>
                <a:lnTo>
                  <a:pt x="592144" y="9042"/>
                </a:lnTo>
                <a:lnTo>
                  <a:pt x="545509" y="2295"/>
                </a:lnTo>
                <a:lnTo>
                  <a:pt x="497586" y="0"/>
                </a:lnTo>
                <a:close/>
              </a:path>
            </a:pathLst>
          </a:custGeom>
          <a:solidFill>
            <a:srgbClr val="1AB6C8"/>
          </a:solidFill>
        </p:spPr>
        <p:txBody>
          <a:bodyPr wrap="square" lIns="0" tIns="0" rIns="0" bIns="0" rtlCol="0"/>
          <a:lstStyle/>
          <a:p>
            <a:endParaRPr sz="787"/>
          </a:p>
        </p:txBody>
      </p:sp>
      <p:sp>
        <p:nvSpPr>
          <p:cNvPr id="20" name="bg object 20"/>
          <p:cNvSpPr/>
          <p:nvPr/>
        </p:nvSpPr>
        <p:spPr>
          <a:xfrm>
            <a:off x="5119307" y="5003244"/>
            <a:ext cx="214749" cy="837516"/>
          </a:xfrm>
          <a:custGeom>
            <a:avLst/>
            <a:gdLst/>
            <a:ahLst/>
            <a:cxnLst/>
            <a:rect l="l" t="t" r="r" b="b"/>
            <a:pathLst>
              <a:path w="490854" h="759460">
                <a:moveTo>
                  <a:pt x="414528" y="0"/>
                </a:moveTo>
                <a:lnTo>
                  <a:pt x="366177" y="2553"/>
                </a:lnTo>
                <a:lnTo>
                  <a:pt x="319466" y="10023"/>
                </a:lnTo>
                <a:lnTo>
                  <a:pt x="274707" y="22126"/>
                </a:lnTo>
                <a:lnTo>
                  <a:pt x="232210" y="38575"/>
                </a:lnTo>
                <a:lnTo>
                  <a:pt x="192285" y="59086"/>
                </a:lnTo>
                <a:lnTo>
                  <a:pt x="155243" y="83375"/>
                </a:lnTo>
                <a:lnTo>
                  <a:pt x="121396" y="111156"/>
                </a:lnTo>
                <a:lnTo>
                  <a:pt x="91053" y="142145"/>
                </a:lnTo>
                <a:lnTo>
                  <a:pt x="64526" y="176056"/>
                </a:lnTo>
                <a:lnTo>
                  <a:pt x="42125" y="212604"/>
                </a:lnTo>
                <a:lnTo>
                  <a:pt x="24161" y="251505"/>
                </a:lnTo>
                <a:lnTo>
                  <a:pt x="10945" y="292474"/>
                </a:lnTo>
                <a:lnTo>
                  <a:pt x="2788" y="335226"/>
                </a:lnTo>
                <a:lnTo>
                  <a:pt x="0" y="379475"/>
                </a:lnTo>
                <a:lnTo>
                  <a:pt x="2788" y="423725"/>
                </a:lnTo>
                <a:lnTo>
                  <a:pt x="10945" y="466477"/>
                </a:lnTo>
                <a:lnTo>
                  <a:pt x="24161" y="507446"/>
                </a:lnTo>
                <a:lnTo>
                  <a:pt x="42125" y="546347"/>
                </a:lnTo>
                <a:lnTo>
                  <a:pt x="64526" y="582895"/>
                </a:lnTo>
                <a:lnTo>
                  <a:pt x="91053" y="616806"/>
                </a:lnTo>
                <a:lnTo>
                  <a:pt x="121396" y="647795"/>
                </a:lnTo>
                <a:lnTo>
                  <a:pt x="155243" y="675576"/>
                </a:lnTo>
                <a:lnTo>
                  <a:pt x="192285" y="699865"/>
                </a:lnTo>
                <a:lnTo>
                  <a:pt x="232210" y="720376"/>
                </a:lnTo>
                <a:lnTo>
                  <a:pt x="274707" y="736825"/>
                </a:lnTo>
                <a:lnTo>
                  <a:pt x="319466" y="748928"/>
                </a:lnTo>
                <a:lnTo>
                  <a:pt x="366177" y="756398"/>
                </a:lnTo>
                <a:lnTo>
                  <a:pt x="414528" y="758951"/>
                </a:lnTo>
                <a:lnTo>
                  <a:pt x="462878" y="756398"/>
                </a:lnTo>
                <a:lnTo>
                  <a:pt x="490728" y="751944"/>
                </a:lnTo>
                <a:lnTo>
                  <a:pt x="490728" y="7007"/>
                </a:lnTo>
                <a:lnTo>
                  <a:pt x="462878" y="2553"/>
                </a:lnTo>
                <a:lnTo>
                  <a:pt x="414528" y="0"/>
                </a:lnTo>
                <a:close/>
              </a:path>
            </a:pathLst>
          </a:custGeom>
          <a:solidFill>
            <a:srgbClr val="05252A"/>
          </a:solidFill>
        </p:spPr>
        <p:txBody>
          <a:bodyPr wrap="square" lIns="0" tIns="0" rIns="0" bIns="0" rtlCol="0"/>
          <a:lstStyle/>
          <a:p>
            <a:endParaRPr sz="787"/>
          </a:p>
        </p:txBody>
      </p:sp>
      <p:pic>
        <p:nvPicPr>
          <p:cNvPr id="21" name="bg object 21"/>
          <p:cNvPicPr/>
          <p:nvPr userDrawn="1"/>
        </p:nvPicPr>
        <p:blipFill>
          <a:blip r:embed="rId2" cstate="print"/>
          <a:stretch>
            <a:fillRect/>
          </a:stretch>
        </p:blipFill>
        <p:spPr>
          <a:xfrm>
            <a:off x="5228653" y="6994796"/>
            <a:ext cx="105347" cy="267221"/>
          </a:xfrm>
          <a:prstGeom prst="rect">
            <a:avLst/>
          </a:prstGeom>
        </p:spPr>
      </p:pic>
      <p:sp>
        <p:nvSpPr>
          <p:cNvPr id="22" name="bg object 22"/>
          <p:cNvSpPr/>
          <p:nvPr/>
        </p:nvSpPr>
        <p:spPr>
          <a:xfrm>
            <a:off x="5142643" y="4337715"/>
            <a:ext cx="158075" cy="358535"/>
          </a:xfrm>
          <a:custGeom>
            <a:avLst/>
            <a:gdLst/>
            <a:ahLst/>
            <a:cxnLst/>
            <a:rect l="l" t="t" r="r" b="b"/>
            <a:pathLst>
              <a:path w="361315" h="325120">
                <a:moveTo>
                  <a:pt x="180594" y="0"/>
                </a:moveTo>
                <a:lnTo>
                  <a:pt x="132600" y="5796"/>
                </a:lnTo>
                <a:lnTo>
                  <a:pt x="89464" y="22154"/>
                </a:lnTo>
                <a:lnTo>
                  <a:pt x="52911" y="47529"/>
                </a:lnTo>
                <a:lnTo>
                  <a:pt x="24666" y="80376"/>
                </a:lnTo>
                <a:lnTo>
                  <a:pt x="6454" y="119150"/>
                </a:lnTo>
                <a:lnTo>
                  <a:pt x="0" y="162305"/>
                </a:lnTo>
                <a:lnTo>
                  <a:pt x="6454" y="205461"/>
                </a:lnTo>
                <a:lnTo>
                  <a:pt x="24666" y="244235"/>
                </a:lnTo>
                <a:lnTo>
                  <a:pt x="52911" y="277082"/>
                </a:lnTo>
                <a:lnTo>
                  <a:pt x="89464" y="302457"/>
                </a:lnTo>
                <a:lnTo>
                  <a:pt x="132600" y="318815"/>
                </a:lnTo>
                <a:lnTo>
                  <a:pt x="180594" y="324611"/>
                </a:lnTo>
                <a:lnTo>
                  <a:pt x="228587" y="318815"/>
                </a:lnTo>
                <a:lnTo>
                  <a:pt x="271723" y="302457"/>
                </a:lnTo>
                <a:lnTo>
                  <a:pt x="308276" y="277082"/>
                </a:lnTo>
                <a:lnTo>
                  <a:pt x="336521" y="244235"/>
                </a:lnTo>
                <a:lnTo>
                  <a:pt x="354733" y="205461"/>
                </a:lnTo>
                <a:lnTo>
                  <a:pt x="361188" y="162305"/>
                </a:lnTo>
                <a:lnTo>
                  <a:pt x="354733" y="119150"/>
                </a:lnTo>
                <a:lnTo>
                  <a:pt x="336521" y="80376"/>
                </a:lnTo>
                <a:lnTo>
                  <a:pt x="308276" y="47529"/>
                </a:lnTo>
                <a:lnTo>
                  <a:pt x="271723" y="22154"/>
                </a:lnTo>
                <a:lnTo>
                  <a:pt x="228587" y="5796"/>
                </a:lnTo>
                <a:lnTo>
                  <a:pt x="180594" y="0"/>
                </a:lnTo>
                <a:close/>
              </a:path>
            </a:pathLst>
          </a:custGeom>
          <a:solidFill>
            <a:srgbClr val="127B88"/>
          </a:solidFill>
        </p:spPr>
        <p:txBody>
          <a:bodyPr wrap="square" lIns="0" tIns="0" rIns="0" bIns="0" rtlCol="0"/>
          <a:lstStyle/>
          <a:p>
            <a:endParaRPr sz="787"/>
          </a:p>
        </p:txBody>
      </p:sp>
      <p:sp>
        <p:nvSpPr>
          <p:cNvPr id="23" name="bg object 23"/>
          <p:cNvSpPr/>
          <p:nvPr userDrawn="1"/>
        </p:nvSpPr>
        <p:spPr>
          <a:xfrm>
            <a:off x="5064634" y="7295628"/>
            <a:ext cx="121404" cy="267501"/>
          </a:xfrm>
          <a:custGeom>
            <a:avLst/>
            <a:gdLst/>
            <a:ahLst/>
            <a:cxnLst/>
            <a:rect l="l" t="t" r="r" b="b"/>
            <a:pathLst>
              <a:path w="277495" h="242570">
                <a:moveTo>
                  <a:pt x="138684" y="0"/>
                </a:moveTo>
                <a:lnTo>
                  <a:pt x="84707" y="9520"/>
                </a:lnTo>
                <a:lnTo>
                  <a:pt x="40624" y="35485"/>
                </a:lnTo>
                <a:lnTo>
                  <a:pt x="10900" y="73996"/>
                </a:lnTo>
                <a:lnTo>
                  <a:pt x="0" y="121158"/>
                </a:lnTo>
                <a:lnTo>
                  <a:pt x="10900" y="168319"/>
                </a:lnTo>
                <a:lnTo>
                  <a:pt x="40624" y="206830"/>
                </a:lnTo>
                <a:lnTo>
                  <a:pt x="84707" y="232795"/>
                </a:lnTo>
                <a:lnTo>
                  <a:pt x="138684" y="242316"/>
                </a:lnTo>
                <a:lnTo>
                  <a:pt x="192660" y="232795"/>
                </a:lnTo>
                <a:lnTo>
                  <a:pt x="236743" y="206830"/>
                </a:lnTo>
                <a:lnTo>
                  <a:pt x="266467" y="168319"/>
                </a:lnTo>
                <a:lnTo>
                  <a:pt x="277368" y="121158"/>
                </a:lnTo>
                <a:lnTo>
                  <a:pt x="266467" y="73996"/>
                </a:lnTo>
                <a:lnTo>
                  <a:pt x="236743" y="35485"/>
                </a:lnTo>
                <a:lnTo>
                  <a:pt x="192660" y="9520"/>
                </a:lnTo>
                <a:lnTo>
                  <a:pt x="138684" y="0"/>
                </a:lnTo>
                <a:close/>
              </a:path>
            </a:pathLst>
          </a:custGeom>
          <a:solidFill>
            <a:srgbClr val="DBF7F9"/>
          </a:solidFill>
        </p:spPr>
        <p:txBody>
          <a:bodyPr wrap="square" lIns="0" tIns="0" rIns="0" bIns="0" rtlCol="0"/>
          <a:lstStyle/>
          <a:p>
            <a:endParaRPr sz="787"/>
          </a:p>
        </p:txBody>
      </p:sp>
      <p:sp>
        <p:nvSpPr>
          <p:cNvPr id="24" name="bg object 24"/>
          <p:cNvSpPr/>
          <p:nvPr/>
        </p:nvSpPr>
        <p:spPr>
          <a:xfrm>
            <a:off x="5142642" y="2225159"/>
            <a:ext cx="188913" cy="470577"/>
          </a:xfrm>
          <a:custGeom>
            <a:avLst/>
            <a:gdLst/>
            <a:ahLst/>
            <a:cxnLst/>
            <a:rect l="l" t="t" r="r" b="b"/>
            <a:pathLst>
              <a:path w="431800" h="426719">
                <a:moveTo>
                  <a:pt x="215646" y="0"/>
                </a:moveTo>
                <a:lnTo>
                  <a:pt x="166191" y="5633"/>
                </a:lnTo>
                <a:lnTo>
                  <a:pt x="120798" y="21682"/>
                </a:lnTo>
                <a:lnTo>
                  <a:pt x="80758" y="46866"/>
                </a:lnTo>
                <a:lnTo>
                  <a:pt x="47366" y="79905"/>
                </a:lnTo>
                <a:lnTo>
                  <a:pt x="21913" y="119520"/>
                </a:lnTo>
                <a:lnTo>
                  <a:pt x="5693" y="164432"/>
                </a:lnTo>
                <a:lnTo>
                  <a:pt x="0" y="213360"/>
                </a:lnTo>
                <a:lnTo>
                  <a:pt x="5693" y="262287"/>
                </a:lnTo>
                <a:lnTo>
                  <a:pt x="21913" y="307199"/>
                </a:lnTo>
                <a:lnTo>
                  <a:pt x="47366" y="346814"/>
                </a:lnTo>
                <a:lnTo>
                  <a:pt x="80758" y="379853"/>
                </a:lnTo>
                <a:lnTo>
                  <a:pt x="120798" y="405037"/>
                </a:lnTo>
                <a:lnTo>
                  <a:pt x="166191" y="421086"/>
                </a:lnTo>
                <a:lnTo>
                  <a:pt x="215646" y="426720"/>
                </a:lnTo>
                <a:lnTo>
                  <a:pt x="265100" y="421086"/>
                </a:lnTo>
                <a:lnTo>
                  <a:pt x="310493" y="405037"/>
                </a:lnTo>
                <a:lnTo>
                  <a:pt x="350533" y="379853"/>
                </a:lnTo>
                <a:lnTo>
                  <a:pt x="383925" y="346814"/>
                </a:lnTo>
                <a:lnTo>
                  <a:pt x="409378" y="307199"/>
                </a:lnTo>
                <a:lnTo>
                  <a:pt x="425598" y="262287"/>
                </a:lnTo>
                <a:lnTo>
                  <a:pt x="431292" y="213360"/>
                </a:lnTo>
                <a:lnTo>
                  <a:pt x="425598" y="164432"/>
                </a:lnTo>
                <a:lnTo>
                  <a:pt x="409378" y="119520"/>
                </a:lnTo>
                <a:lnTo>
                  <a:pt x="383925" y="79905"/>
                </a:lnTo>
                <a:lnTo>
                  <a:pt x="350533" y="46866"/>
                </a:lnTo>
                <a:lnTo>
                  <a:pt x="310493" y="21682"/>
                </a:lnTo>
                <a:lnTo>
                  <a:pt x="265100" y="5633"/>
                </a:lnTo>
                <a:lnTo>
                  <a:pt x="215646" y="0"/>
                </a:lnTo>
                <a:close/>
              </a:path>
            </a:pathLst>
          </a:custGeom>
          <a:solidFill>
            <a:srgbClr val="DBF7F9"/>
          </a:solidFill>
        </p:spPr>
        <p:txBody>
          <a:bodyPr wrap="square" lIns="0" tIns="0" rIns="0" bIns="0" rtlCol="0"/>
          <a:lstStyle/>
          <a:p>
            <a:endParaRPr sz="787"/>
          </a:p>
        </p:txBody>
      </p:sp>
      <p:sp>
        <p:nvSpPr>
          <p:cNvPr id="2" name="Holder 2"/>
          <p:cNvSpPr>
            <a:spLocks noGrp="1"/>
          </p:cNvSpPr>
          <p:nvPr>
            <p:ph type="title"/>
          </p:nvPr>
        </p:nvSpPr>
        <p:spPr/>
        <p:txBody>
          <a:bodyPr lIns="0" tIns="0" rIns="0" bIns="0"/>
          <a:lstStyle>
            <a:lvl1pPr>
              <a:defRPr sz="1925" b="0" i="0">
                <a:solidFill>
                  <a:srgbClr val="1AB6C8"/>
                </a:solidFill>
                <a:latin typeface="Berlin Sans FB"/>
                <a:cs typeface="Berlin Sans FB"/>
              </a:defRPr>
            </a:lvl1pPr>
          </a:lstStyle>
          <a:p>
            <a:endParaRPr/>
          </a:p>
        </p:txBody>
      </p:sp>
      <p:sp>
        <p:nvSpPr>
          <p:cNvPr id="6" name="bg object 16">
            <a:extLst>
              <a:ext uri="{FF2B5EF4-FFF2-40B4-BE49-F238E27FC236}">
                <a16:creationId xmlns:a16="http://schemas.microsoft.com/office/drawing/2014/main" id="{5F560584-0065-6C5F-E18C-C403BE213B2D}"/>
              </a:ext>
            </a:extLst>
          </p:cNvPr>
          <p:cNvSpPr/>
          <p:nvPr userDrawn="1"/>
        </p:nvSpPr>
        <p:spPr>
          <a:xfrm>
            <a:off x="5014404" y="0"/>
            <a:ext cx="322263" cy="827012"/>
          </a:xfrm>
          <a:custGeom>
            <a:avLst/>
            <a:gdLst/>
            <a:ahLst/>
            <a:cxnLst/>
            <a:rect l="l" t="t" r="r" b="b"/>
            <a:pathLst>
              <a:path w="736600" h="749935">
                <a:moveTo>
                  <a:pt x="736092" y="0"/>
                </a:moveTo>
                <a:lnTo>
                  <a:pt x="56182" y="0"/>
                </a:lnTo>
                <a:lnTo>
                  <a:pt x="54377" y="3244"/>
                </a:lnTo>
                <a:lnTo>
                  <a:pt x="35367" y="46158"/>
                </a:lnTo>
                <a:lnTo>
                  <a:pt x="20212" y="91052"/>
                </a:lnTo>
                <a:lnTo>
                  <a:pt x="9124" y="137710"/>
                </a:lnTo>
                <a:lnTo>
                  <a:pt x="2316" y="185917"/>
                </a:lnTo>
                <a:lnTo>
                  <a:pt x="0" y="235457"/>
                </a:lnTo>
                <a:lnTo>
                  <a:pt x="2316" y="284997"/>
                </a:lnTo>
                <a:lnTo>
                  <a:pt x="9124" y="333204"/>
                </a:lnTo>
                <a:lnTo>
                  <a:pt x="20212" y="379862"/>
                </a:lnTo>
                <a:lnTo>
                  <a:pt x="35367" y="424756"/>
                </a:lnTo>
                <a:lnTo>
                  <a:pt x="54377" y="467670"/>
                </a:lnTo>
                <a:lnTo>
                  <a:pt x="77030" y="508389"/>
                </a:lnTo>
                <a:lnTo>
                  <a:pt x="103114" y="546698"/>
                </a:lnTo>
                <a:lnTo>
                  <a:pt x="132417" y="582380"/>
                </a:lnTo>
                <a:lnTo>
                  <a:pt x="164726" y="615221"/>
                </a:lnTo>
                <a:lnTo>
                  <a:pt x="199829" y="645005"/>
                </a:lnTo>
                <a:lnTo>
                  <a:pt x="237514" y="671517"/>
                </a:lnTo>
                <a:lnTo>
                  <a:pt x="277569" y="694542"/>
                </a:lnTo>
                <a:lnTo>
                  <a:pt x="319782" y="713863"/>
                </a:lnTo>
                <a:lnTo>
                  <a:pt x="363941" y="729265"/>
                </a:lnTo>
                <a:lnTo>
                  <a:pt x="409832" y="740534"/>
                </a:lnTo>
                <a:lnTo>
                  <a:pt x="457245" y="747453"/>
                </a:lnTo>
                <a:lnTo>
                  <a:pt x="505968" y="749807"/>
                </a:lnTo>
                <a:lnTo>
                  <a:pt x="554690" y="747453"/>
                </a:lnTo>
                <a:lnTo>
                  <a:pt x="602103" y="740534"/>
                </a:lnTo>
                <a:lnTo>
                  <a:pt x="647994" y="729265"/>
                </a:lnTo>
                <a:lnTo>
                  <a:pt x="692153" y="713863"/>
                </a:lnTo>
                <a:lnTo>
                  <a:pt x="734366" y="694542"/>
                </a:lnTo>
                <a:lnTo>
                  <a:pt x="736092" y="693550"/>
                </a:lnTo>
                <a:lnTo>
                  <a:pt x="736092" y="0"/>
                </a:lnTo>
                <a:close/>
              </a:path>
            </a:pathLst>
          </a:custGeom>
          <a:solidFill>
            <a:srgbClr val="1AB6C8"/>
          </a:solidFill>
        </p:spPr>
        <p:txBody>
          <a:bodyPr wrap="square" lIns="0" tIns="0" rIns="0" bIns="0" rtlCol="0"/>
          <a:lstStyle/>
          <a:p>
            <a:endParaRPr sz="787"/>
          </a:p>
        </p:txBody>
      </p:sp>
      <p:sp>
        <p:nvSpPr>
          <p:cNvPr id="7" name="bg object 18">
            <a:extLst>
              <a:ext uri="{FF2B5EF4-FFF2-40B4-BE49-F238E27FC236}">
                <a16:creationId xmlns:a16="http://schemas.microsoft.com/office/drawing/2014/main" id="{697E9C7B-9236-0FD3-E026-3C0A8EF660AD}"/>
              </a:ext>
            </a:extLst>
          </p:cNvPr>
          <p:cNvSpPr/>
          <p:nvPr userDrawn="1"/>
        </p:nvSpPr>
        <p:spPr>
          <a:xfrm>
            <a:off x="5094415" y="1112578"/>
            <a:ext cx="242253" cy="838916"/>
          </a:xfrm>
          <a:custGeom>
            <a:avLst/>
            <a:gdLst/>
            <a:ahLst/>
            <a:cxnLst/>
            <a:rect l="l" t="t" r="r" b="b"/>
            <a:pathLst>
              <a:path w="553720" h="760730">
                <a:moveTo>
                  <a:pt x="414528" y="0"/>
                </a:moveTo>
                <a:lnTo>
                  <a:pt x="366177" y="2557"/>
                </a:lnTo>
                <a:lnTo>
                  <a:pt x="319466" y="10039"/>
                </a:lnTo>
                <a:lnTo>
                  <a:pt x="274707" y="22161"/>
                </a:lnTo>
                <a:lnTo>
                  <a:pt x="232210" y="38637"/>
                </a:lnTo>
                <a:lnTo>
                  <a:pt x="192285" y="59184"/>
                </a:lnTo>
                <a:lnTo>
                  <a:pt x="155243" y="83515"/>
                </a:lnTo>
                <a:lnTo>
                  <a:pt x="121396" y="111347"/>
                </a:lnTo>
                <a:lnTo>
                  <a:pt x="91053" y="142394"/>
                </a:lnTo>
                <a:lnTo>
                  <a:pt x="64526" y="176371"/>
                </a:lnTo>
                <a:lnTo>
                  <a:pt x="42125" y="212993"/>
                </a:lnTo>
                <a:lnTo>
                  <a:pt x="24161" y="251976"/>
                </a:lnTo>
                <a:lnTo>
                  <a:pt x="10945" y="293034"/>
                </a:lnTo>
                <a:lnTo>
                  <a:pt x="2788" y="335883"/>
                </a:lnTo>
                <a:lnTo>
                  <a:pt x="0" y="380238"/>
                </a:lnTo>
                <a:lnTo>
                  <a:pt x="2788" y="424592"/>
                </a:lnTo>
                <a:lnTo>
                  <a:pt x="10945" y="467441"/>
                </a:lnTo>
                <a:lnTo>
                  <a:pt x="24161" y="508499"/>
                </a:lnTo>
                <a:lnTo>
                  <a:pt x="42125" y="547482"/>
                </a:lnTo>
                <a:lnTo>
                  <a:pt x="64526" y="584104"/>
                </a:lnTo>
                <a:lnTo>
                  <a:pt x="91053" y="618081"/>
                </a:lnTo>
                <a:lnTo>
                  <a:pt x="121396" y="649128"/>
                </a:lnTo>
                <a:lnTo>
                  <a:pt x="155243" y="676960"/>
                </a:lnTo>
                <a:lnTo>
                  <a:pt x="192285" y="701291"/>
                </a:lnTo>
                <a:lnTo>
                  <a:pt x="232210" y="721838"/>
                </a:lnTo>
                <a:lnTo>
                  <a:pt x="274707" y="738314"/>
                </a:lnTo>
                <a:lnTo>
                  <a:pt x="319466" y="750436"/>
                </a:lnTo>
                <a:lnTo>
                  <a:pt x="366177" y="757918"/>
                </a:lnTo>
                <a:lnTo>
                  <a:pt x="414528" y="760476"/>
                </a:lnTo>
                <a:lnTo>
                  <a:pt x="462878" y="757918"/>
                </a:lnTo>
                <a:lnTo>
                  <a:pt x="509589" y="750436"/>
                </a:lnTo>
                <a:lnTo>
                  <a:pt x="553211" y="738622"/>
                </a:lnTo>
                <a:lnTo>
                  <a:pt x="553211" y="21853"/>
                </a:lnTo>
                <a:lnTo>
                  <a:pt x="509589" y="10039"/>
                </a:lnTo>
                <a:lnTo>
                  <a:pt x="462878" y="2557"/>
                </a:lnTo>
                <a:lnTo>
                  <a:pt x="414528" y="0"/>
                </a:lnTo>
                <a:close/>
              </a:path>
            </a:pathLst>
          </a:custGeom>
          <a:solidFill>
            <a:srgbClr val="86E3EE"/>
          </a:solidFill>
        </p:spPr>
        <p:txBody>
          <a:bodyPr wrap="square" lIns="0" tIns="0" rIns="0" bIns="0" rtlCol="0"/>
          <a:lstStyle/>
          <a:p>
            <a:endParaRPr sz="787"/>
          </a:p>
        </p:txBody>
      </p:sp>
      <p:sp>
        <p:nvSpPr>
          <p:cNvPr id="8" name="bg object 24">
            <a:extLst>
              <a:ext uri="{FF2B5EF4-FFF2-40B4-BE49-F238E27FC236}">
                <a16:creationId xmlns:a16="http://schemas.microsoft.com/office/drawing/2014/main" id="{FF65E28B-54B3-76ED-85FE-2E8FE397FA2B}"/>
              </a:ext>
            </a:extLst>
          </p:cNvPr>
          <p:cNvSpPr/>
          <p:nvPr userDrawn="1"/>
        </p:nvSpPr>
        <p:spPr>
          <a:xfrm>
            <a:off x="5145087" y="2225158"/>
            <a:ext cx="188913" cy="470577"/>
          </a:xfrm>
          <a:custGeom>
            <a:avLst/>
            <a:gdLst/>
            <a:ahLst/>
            <a:cxnLst/>
            <a:rect l="l" t="t" r="r" b="b"/>
            <a:pathLst>
              <a:path w="431800" h="426719">
                <a:moveTo>
                  <a:pt x="215646" y="0"/>
                </a:moveTo>
                <a:lnTo>
                  <a:pt x="166191" y="5633"/>
                </a:lnTo>
                <a:lnTo>
                  <a:pt x="120798" y="21682"/>
                </a:lnTo>
                <a:lnTo>
                  <a:pt x="80758" y="46866"/>
                </a:lnTo>
                <a:lnTo>
                  <a:pt x="47366" y="79905"/>
                </a:lnTo>
                <a:lnTo>
                  <a:pt x="21913" y="119520"/>
                </a:lnTo>
                <a:lnTo>
                  <a:pt x="5693" y="164432"/>
                </a:lnTo>
                <a:lnTo>
                  <a:pt x="0" y="213360"/>
                </a:lnTo>
                <a:lnTo>
                  <a:pt x="5693" y="262287"/>
                </a:lnTo>
                <a:lnTo>
                  <a:pt x="21913" y="307199"/>
                </a:lnTo>
                <a:lnTo>
                  <a:pt x="47366" y="346814"/>
                </a:lnTo>
                <a:lnTo>
                  <a:pt x="80758" y="379853"/>
                </a:lnTo>
                <a:lnTo>
                  <a:pt x="120798" y="405037"/>
                </a:lnTo>
                <a:lnTo>
                  <a:pt x="166191" y="421086"/>
                </a:lnTo>
                <a:lnTo>
                  <a:pt x="215646" y="426720"/>
                </a:lnTo>
                <a:lnTo>
                  <a:pt x="265100" y="421086"/>
                </a:lnTo>
                <a:lnTo>
                  <a:pt x="310493" y="405037"/>
                </a:lnTo>
                <a:lnTo>
                  <a:pt x="350533" y="379853"/>
                </a:lnTo>
                <a:lnTo>
                  <a:pt x="383925" y="346814"/>
                </a:lnTo>
                <a:lnTo>
                  <a:pt x="409378" y="307199"/>
                </a:lnTo>
                <a:lnTo>
                  <a:pt x="425598" y="262287"/>
                </a:lnTo>
                <a:lnTo>
                  <a:pt x="431292" y="213360"/>
                </a:lnTo>
                <a:lnTo>
                  <a:pt x="425598" y="164432"/>
                </a:lnTo>
                <a:lnTo>
                  <a:pt x="409378" y="119520"/>
                </a:lnTo>
                <a:lnTo>
                  <a:pt x="383925" y="79905"/>
                </a:lnTo>
                <a:lnTo>
                  <a:pt x="350533" y="46866"/>
                </a:lnTo>
                <a:lnTo>
                  <a:pt x="310493" y="21682"/>
                </a:lnTo>
                <a:lnTo>
                  <a:pt x="265100" y="5633"/>
                </a:lnTo>
                <a:lnTo>
                  <a:pt x="215646" y="0"/>
                </a:lnTo>
                <a:close/>
              </a:path>
            </a:pathLst>
          </a:custGeom>
          <a:solidFill>
            <a:srgbClr val="DBF7F9"/>
          </a:solidFill>
        </p:spPr>
        <p:txBody>
          <a:bodyPr wrap="square" lIns="0" tIns="0" rIns="0" bIns="0" rtlCol="0"/>
          <a:lstStyle/>
          <a:p>
            <a:endParaRPr sz="787"/>
          </a:p>
        </p:txBody>
      </p:sp>
      <p:sp>
        <p:nvSpPr>
          <p:cNvPr id="9" name="bg object 17">
            <a:extLst>
              <a:ext uri="{FF2B5EF4-FFF2-40B4-BE49-F238E27FC236}">
                <a16:creationId xmlns:a16="http://schemas.microsoft.com/office/drawing/2014/main" id="{9EDFA060-75F4-E152-51C3-2778F1E6FC1F}"/>
              </a:ext>
            </a:extLst>
          </p:cNvPr>
          <p:cNvSpPr/>
          <p:nvPr userDrawn="1"/>
        </p:nvSpPr>
        <p:spPr>
          <a:xfrm>
            <a:off x="5092581" y="6011625"/>
            <a:ext cx="241419" cy="704465"/>
          </a:xfrm>
          <a:custGeom>
            <a:avLst/>
            <a:gdLst/>
            <a:ahLst/>
            <a:cxnLst/>
            <a:rect l="l" t="t" r="r" b="b"/>
            <a:pathLst>
              <a:path w="551815" h="638810">
                <a:moveTo>
                  <a:pt x="353568" y="0"/>
                </a:moveTo>
                <a:lnTo>
                  <a:pt x="305579" y="2914"/>
                </a:lnTo>
                <a:lnTo>
                  <a:pt x="259556" y="11405"/>
                </a:lnTo>
                <a:lnTo>
                  <a:pt x="215919" y="25091"/>
                </a:lnTo>
                <a:lnTo>
                  <a:pt x="175090" y="43592"/>
                </a:lnTo>
                <a:lnTo>
                  <a:pt x="137489" y="66527"/>
                </a:lnTo>
                <a:lnTo>
                  <a:pt x="103536" y="93516"/>
                </a:lnTo>
                <a:lnTo>
                  <a:pt x="73653" y="124179"/>
                </a:lnTo>
                <a:lnTo>
                  <a:pt x="48260" y="158134"/>
                </a:lnTo>
                <a:lnTo>
                  <a:pt x="27777" y="195002"/>
                </a:lnTo>
                <a:lnTo>
                  <a:pt x="12625" y="234403"/>
                </a:lnTo>
                <a:lnTo>
                  <a:pt x="3226" y="275955"/>
                </a:lnTo>
                <a:lnTo>
                  <a:pt x="0" y="319277"/>
                </a:lnTo>
                <a:lnTo>
                  <a:pt x="3226" y="362600"/>
                </a:lnTo>
                <a:lnTo>
                  <a:pt x="12625" y="404152"/>
                </a:lnTo>
                <a:lnTo>
                  <a:pt x="27777" y="443553"/>
                </a:lnTo>
                <a:lnTo>
                  <a:pt x="48259" y="480421"/>
                </a:lnTo>
                <a:lnTo>
                  <a:pt x="73653" y="514376"/>
                </a:lnTo>
                <a:lnTo>
                  <a:pt x="103536" y="545039"/>
                </a:lnTo>
                <a:lnTo>
                  <a:pt x="137489" y="572028"/>
                </a:lnTo>
                <a:lnTo>
                  <a:pt x="175090" y="594963"/>
                </a:lnTo>
                <a:lnTo>
                  <a:pt x="215919" y="613464"/>
                </a:lnTo>
                <a:lnTo>
                  <a:pt x="259556" y="627150"/>
                </a:lnTo>
                <a:lnTo>
                  <a:pt x="305579" y="635641"/>
                </a:lnTo>
                <a:lnTo>
                  <a:pt x="353568" y="638555"/>
                </a:lnTo>
                <a:lnTo>
                  <a:pt x="401556" y="635641"/>
                </a:lnTo>
                <a:lnTo>
                  <a:pt x="447579" y="627150"/>
                </a:lnTo>
                <a:lnTo>
                  <a:pt x="491216" y="613464"/>
                </a:lnTo>
                <a:lnTo>
                  <a:pt x="532045" y="594963"/>
                </a:lnTo>
                <a:lnTo>
                  <a:pt x="551688" y="582982"/>
                </a:lnTo>
                <a:lnTo>
                  <a:pt x="551688" y="55573"/>
                </a:lnTo>
                <a:lnTo>
                  <a:pt x="491216" y="25091"/>
                </a:lnTo>
                <a:lnTo>
                  <a:pt x="447579" y="11405"/>
                </a:lnTo>
                <a:lnTo>
                  <a:pt x="401556" y="2914"/>
                </a:lnTo>
                <a:lnTo>
                  <a:pt x="353568" y="0"/>
                </a:lnTo>
                <a:close/>
              </a:path>
            </a:pathLst>
          </a:custGeom>
          <a:solidFill>
            <a:srgbClr val="127B88"/>
          </a:solidFill>
        </p:spPr>
        <p:txBody>
          <a:bodyPr wrap="square" lIns="0" tIns="0" rIns="0" bIns="0" rtlCol="0"/>
          <a:lstStyle/>
          <a:p>
            <a:endParaRPr sz="787"/>
          </a:p>
        </p:txBody>
      </p:sp>
      <p:sp>
        <p:nvSpPr>
          <p:cNvPr id="10" name="bg object 19">
            <a:extLst>
              <a:ext uri="{FF2B5EF4-FFF2-40B4-BE49-F238E27FC236}">
                <a16:creationId xmlns:a16="http://schemas.microsoft.com/office/drawing/2014/main" id="{1EF6E2C3-1A0B-7ADC-B561-990B00429B7A}"/>
              </a:ext>
            </a:extLst>
          </p:cNvPr>
          <p:cNvSpPr/>
          <p:nvPr userDrawn="1"/>
        </p:nvSpPr>
        <p:spPr>
          <a:xfrm>
            <a:off x="5046575" y="2941108"/>
            <a:ext cx="287536" cy="1106417"/>
          </a:xfrm>
          <a:custGeom>
            <a:avLst/>
            <a:gdLst/>
            <a:ahLst/>
            <a:cxnLst/>
            <a:rect l="l" t="t" r="r" b="b"/>
            <a:pathLst>
              <a:path w="657225" h="1003300">
                <a:moveTo>
                  <a:pt x="497586" y="0"/>
                </a:moveTo>
                <a:lnTo>
                  <a:pt x="449662" y="2295"/>
                </a:lnTo>
                <a:lnTo>
                  <a:pt x="403027" y="9042"/>
                </a:lnTo>
                <a:lnTo>
                  <a:pt x="357891" y="20030"/>
                </a:lnTo>
                <a:lnTo>
                  <a:pt x="314461" y="35049"/>
                </a:lnTo>
                <a:lnTo>
                  <a:pt x="272946" y="53889"/>
                </a:lnTo>
                <a:lnTo>
                  <a:pt x="233554" y="76338"/>
                </a:lnTo>
                <a:lnTo>
                  <a:pt x="196494" y="102187"/>
                </a:lnTo>
                <a:lnTo>
                  <a:pt x="161974" y="131225"/>
                </a:lnTo>
                <a:lnTo>
                  <a:pt x="130203" y="163243"/>
                </a:lnTo>
                <a:lnTo>
                  <a:pt x="101389" y="198030"/>
                </a:lnTo>
                <a:lnTo>
                  <a:pt x="75740" y="235375"/>
                </a:lnTo>
                <a:lnTo>
                  <a:pt x="53466" y="275068"/>
                </a:lnTo>
                <a:lnTo>
                  <a:pt x="34774" y="316899"/>
                </a:lnTo>
                <a:lnTo>
                  <a:pt x="19873" y="360657"/>
                </a:lnTo>
                <a:lnTo>
                  <a:pt x="8971" y="406133"/>
                </a:lnTo>
                <a:lnTo>
                  <a:pt x="2277" y="453116"/>
                </a:lnTo>
                <a:lnTo>
                  <a:pt x="0" y="501396"/>
                </a:lnTo>
                <a:lnTo>
                  <a:pt x="2277" y="549675"/>
                </a:lnTo>
                <a:lnTo>
                  <a:pt x="8971" y="596658"/>
                </a:lnTo>
                <a:lnTo>
                  <a:pt x="19873" y="642134"/>
                </a:lnTo>
                <a:lnTo>
                  <a:pt x="34774" y="685892"/>
                </a:lnTo>
                <a:lnTo>
                  <a:pt x="53466" y="727723"/>
                </a:lnTo>
                <a:lnTo>
                  <a:pt x="75740" y="767416"/>
                </a:lnTo>
                <a:lnTo>
                  <a:pt x="101389" y="804761"/>
                </a:lnTo>
                <a:lnTo>
                  <a:pt x="130203" y="839548"/>
                </a:lnTo>
                <a:lnTo>
                  <a:pt x="161974" y="871566"/>
                </a:lnTo>
                <a:lnTo>
                  <a:pt x="196494" y="900604"/>
                </a:lnTo>
                <a:lnTo>
                  <a:pt x="233554" y="926453"/>
                </a:lnTo>
                <a:lnTo>
                  <a:pt x="272946" y="948902"/>
                </a:lnTo>
                <a:lnTo>
                  <a:pt x="314461" y="967742"/>
                </a:lnTo>
                <a:lnTo>
                  <a:pt x="357891" y="982761"/>
                </a:lnTo>
                <a:lnTo>
                  <a:pt x="403027" y="993749"/>
                </a:lnTo>
                <a:lnTo>
                  <a:pt x="449662" y="1000496"/>
                </a:lnTo>
                <a:lnTo>
                  <a:pt x="497586" y="1002792"/>
                </a:lnTo>
                <a:lnTo>
                  <a:pt x="545509" y="1000496"/>
                </a:lnTo>
                <a:lnTo>
                  <a:pt x="592144" y="993749"/>
                </a:lnTo>
                <a:lnTo>
                  <a:pt x="637280" y="982761"/>
                </a:lnTo>
                <a:lnTo>
                  <a:pt x="656843" y="975995"/>
                </a:lnTo>
                <a:lnTo>
                  <a:pt x="656843" y="26796"/>
                </a:lnTo>
                <a:lnTo>
                  <a:pt x="637280" y="20030"/>
                </a:lnTo>
                <a:lnTo>
                  <a:pt x="592144" y="9042"/>
                </a:lnTo>
                <a:lnTo>
                  <a:pt x="545509" y="2295"/>
                </a:lnTo>
                <a:lnTo>
                  <a:pt x="497586" y="0"/>
                </a:lnTo>
                <a:close/>
              </a:path>
            </a:pathLst>
          </a:custGeom>
          <a:solidFill>
            <a:srgbClr val="1AB6C8"/>
          </a:solidFill>
        </p:spPr>
        <p:txBody>
          <a:bodyPr wrap="square" lIns="0" tIns="0" rIns="0" bIns="0" rtlCol="0"/>
          <a:lstStyle/>
          <a:p>
            <a:endParaRPr sz="787"/>
          </a:p>
        </p:txBody>
      </p:sp>
      <p:sp>
        <p:nvSpPr>
          <p:cNvPr id="11" name="bg object 20">
            <a:extLst>
              <a:ext uri="{FF2B5EF4-FFF2-40B4-BE49-F238E27FC236}">
                <a16:creationId xmlns:a16="http://schemas.microsoft.com/office/drawing/2014/main" id="{902939B5-4365-0FFD-A1C7-E5A062860DCF}"/>
              </a:ext>
            </a:extLst>
          </p:cNvPr>
          <p:cNvSpPr/>
          <p:nvPr userDrawn="1"/>
        </p:nvSpPr>
        <p:spPr>
          <a:xfrm>
            <a:off x="5119251" y="5003244"/>
            <a:ext cx="214749" cy="837516"/>
          </a:xfrm>
          <a:custGeom>
            <a:avLst/>
            <a:gdLst/>
            <a:ahLst/>
            <a:cxnLst/>
            <a:rect l="l" t="t" r="r" b="b"/>
            <a:pathLst>
              <a:path w="490854" h="759460">
                <a:moveTo>
                  <a:pt x="414528" y="0"/>
                </a:moveTo>
                <a:lnTo>
                  <a:pt x="366177" y="2553"/>
                </a:lnTo>
                <a:lnTo>
                  <a:pt x="319466" y="10023"/>
                </a:lnTo>
                <a:lnTo>
                  <a:pt x="274707" y="22126"/>
                </a:lnTo>
                <a:lnTo>
                  <a:pt x="232210" y="38575"/>
                </a:lnTo>
                <a:lnTo>
                  <a:pt x="192285" y="59086"/>
                </a:lnTo>
                <a:lnTo>
                  <a:pt x="155243" y="83375"/>
                </a:lnTo>
                <a:lnTo>
                  <a:pt x="121396" y="111156"/>
                </a:lnTo>
                <a:lnTo>
                  <a:pt x="91053" y="142145"/>
                </a:lnTo>
                <a:lnTo>
                  <a:pt x="64526" y="176056"/>
                </a:lnTo>
                <a:lnTo>
                  <a:pt x="42125" y="212604"/>
                </a:lnTo>
                <a:lnTo>
                  <a:pt x="24161" y="251505"/>
                </a:lnTo>
                <a:lnTo>
                  <a:pt x="10945" y="292474"/>
                </a:lnTo>
                <a:lnTo>
                  <a:pt x="2788" y="335226"/>
                </a:lnTo>
                <a:lnTo>
                  <a:pt x="0" y="379475"/>
                </a:lnTo>
                <a:lnTo>
                  <a:pt x="2788" y="423725"/>
                </a:lnTo>
                <a:lnTo>
                  <a:pt x="10945" y="466477"/>
                </a:lnTo>
                <a:lnTo>
                  <a:pt x="24161" y="507446"/>
                </a:lnTo>
                <a:lnTo>
                  <a:pt x="42125" y="546347"/>
                </a:lnTo>
                <a:lnTo>
                  <a:pt x="64526" y="582895"/>
                </a:lnTo>
                <a:lnTo>
                  <a:pt x="91053" y="616806"/>
                </a:lnTo>
                <a:lnTo>
                  <a:pt x="121396" y="647795"/>
                </a:lnTo>
                <a:lnTo>
                  <a:pt x="155243" y="675576"/>
                </a:lnTo>
                <a:lnTo>
                  <a:pt x="192285" y="699865"/>
                </a:lnTo>
                <a:lnTo>
                  <a:pt x="232210" y="720376"/>
                </a:lnTo>
                <a:lnTo>
                  <a:pt x="274707" y="736825"/>
                </a:lnTo>
                <a:lnTo>
                  <a:pt x="319466" y="748928"/>
                </a:lnTo>
                <a:lnTo>
                  <a:pt x="366177" y="756398"/>
                </a:lnTo>
                <a:lnTo>
                  <a:pt x="414528" y="758951"/>
                </a:lnTo>
                <a:lnTo>
                  <a:pt x="462878" y="756398"/>
                </a:lnTo>
                <a:lnTo>
                  <a:pt x="490728" y="751944"/>
                </a:lnTo>
                <a:lnTo>
                  <a:pt x="490728" y="7007"/>
                </a:lnTo>
                <a:lnTo>
                  <a:pt x="462878" y="2553"/>
                </a:lnTo>
                <a:lnTo>
                  <a:pt x="414528" y="0"/>
                </a:lnTo>
                <a:close/>
              </a:path>
            </a:pathLst>
          </a:custGeom>
          <a:solidFill>
            <a:srgbClr val="05252A"/>
          </a:solidFill>
        </p:spPr>
        <p:txBody>
          <a:bodyPr wrap="square" lIns="0" tIns="0" rIns="0" bIns="0" rtlCol="0"/>
          <a:lstStyle/>
          <a:p>
            <a:endParaRPr sz="787"/>
          </a:p>
        </p:txBody>
      </p:sp>
      <p:sp>
        <p:nvSpPr>
          <p:cNvPr id="12" name="bg object 22">
            <a:extLst>
              <a:ext uri="{FF2B5EF4-FFF2-40B4-BE49-F238E27FC236}">
                <a16:creationId xmlns:a16="http://schemas.microsoft.com/office/drawing/2014/main" id="{13850320-9E82-39D3-CD70-725C0351ED28}"/>
              </a:ext>
            </a:extLst>
          </p:cNvPr>
          <p:cNvSpPr/>
          <p:nvPr userDrawn="1"/>
        </p:nvSpPr>
        <p:spPr>
          <a:xfrm>
            <a:off x="5142587" y="4337715"/>
            <a:ext cx="158075" cy="358535"/>
          </a:xfrm>
          <a:custGeom>
            <a:avLst/>
            <a:gdLst/>
            <a:ahLst/>
            <a:cxnLst/>
            <a:rect l="l" t="t" r="r" b="b"/>
            <a:pathLst>
              <a:path w="361315" h="325120">
                <a:moveTo>
                  <a:pt x="180594" y="0"/>
                </a:moveTo>
                <a:lnTo>
                  <a:pt x="132600" y="5796"/>
                </a:lnTo>
                <a:lnTo>
                  <a:pt x="89464" y="22154"/>
                </a:lnTo>
                <a:lnTo>
                  <a:pt x="52911" y="47529"/>
                </a:lnTo>
                <a:lnTo>
                  <a:pt x="24666" y="80376"/>
                </a:lnTo>
                <a:lnTo>
                  <a:pt x="6454" y="119150"/>
                </a:lnTo>
                <a:lnTo>
                  <a:pt x="0" y="162305"/>
                </a:lnTo>
                <a:lnTo>
                  <a:pt x="6454" y="205461"/>
                </a:lnTo>
                <a:lnTo>
                  <a:pt x="24666" y="244235"/>
                </a:lnTo>
                <a:lnTo>
                  <a:pt x="52911" y="277082"/>
                </a:lnTo>
                <a:lnTo>
                  <a:pt x="89464" y="302457"/>
                </a:lnTo>
                <a:lnTo>
                  <a:pt x="132600" y="318815"/>
                </a:lnTo>
                <a:lnTo>
                  <a:pt x="180594" y="324611"/>
                </a:lnTo>
                <a:lnTo>
                  <a:pt x="228587" y="318815"/>
                </a:lnTo>
                <a:lnTo>
                  <a:pt x="271723" y="302457"/>
                </a:lnTo>
                <a:lnTo>
                  <a:pt x="308276" y="277082"/>
                </a:lnTo>
                <a:lnTo>
                  <a:pt x="336521" y="244235"/>
                </a:lnTo>
                <a:lnTo>
                  <a:pt x="354733" y="205461"/>
                </a:lnTo>
                <a:lnTo>
                  <a:pt x="361188" y="162305"/>
                </a:lnTo>
                <a:lnTo>
                  <a:pt x="354733" y="119150"/>
                </a:lnTo>
                <a:lnTo>
                  <a:pt x="336521" y="80376"/>
                </a:lnTo>
                <a:lnTo>
                  <a:pt x="308276" y="47529"/>
                </a:lnTo>
                <a:lnTo>
                  <a:pt x="271723" y="22154"/>
                </a:lnTo>
                <a:lnTo>
                  <a:pt x="228587" y="5796"/>
                </a:lnTo>
                <a:lnTo>
                  <a:pt x="180594" y="0"/>
                </a:lnTo>
                <a:close/>
              </a:path>
            </a:pathLst>
          </a:custGeom>
          <a:solidFill>
            <a:srgbClr val="127B88"/>
          </a:solidFill>
        </p:spPr>
        <p:txBody>
          <a:bodyPr wrap="square" lIns="0" tIns="0" rIns="0" bIns="0" rtlCol="0"/>
          <a:lstStyle/>
          <a:p>
            <a:endParaRPr sz="787"/>
          </a:p>
        </p:txBody>
      </p:sp>
      <p:sp>
        <p:nvSpPr>
          <p:cNvPr id="13" name="bg object 16">
            <a:extLst>
              <a:ext uri="{FF2B5EF4-FFF2-40B4-BE49-F238E27FC236}">
                <a16:creationId xmlns:a16="http://schemas.microsoft.com/office/drawing/2014/main" id="{E2D725AC-F8F5-79D6-8243-71E058C01580}"/>
              </a:ext>
            </a:extLst>
          </p:cNvPr>
          <p:cNvSpPr/>
          <p:nvPr userDrawn="1"/>
        </p:nvSpPr>
        <p:spPr>
          <a:xfrm>
            <a:off x="5014348" y="0"/>
            <a:ext cx="322263" cy="827012"/>
          </a:xfrm>
          <a:custGeom>
            <a:avLst/>
            <a:gdLst/>
            <a:ahLst/>
            <a:cxnLst/>
            <a:rect l="l" t="t" r="r" b="b"/>
            <a:pathLst>
              <a:path w="736600" h="749935">
                <a:moveTo>
                  <a:pt x="736092" y="0"/>
                </a:moveTo>
                <a:lnTo>
                  <a:pt x="56182" y="0"/>
                </a:lnTo>
                <a:lnTo>
                  <a:pt x="54377" y="3244"/>
                </a:lnTo>
                <a:lnTo>
                  <a:pt x="35367" y="46158"/>
                </a:lnTo>
                <a:lnTo>
                  <a:pt x="20212" y="91052"/>
                </a:lnTo>
                <a:lnTo>
                  <a:pt x="9124" y="137710"/>
                </a:lnTo>
                <a:lnTo>
                  <a:pt x="2316" y="185917"/>
                </a:lnTo>
                <a:lnTo>
                  <a:pt x="0" y="235457"/>
                </a:lnTo>
                <a:lnTo>
                  <a:pt x="2316" y="284997"/>
                </a:lnTo>
                <a:lnTo>
                  <a:pt x="9124" y="333204"/>
                </a:lnTo>
                <a:lnTo>
                  <a:pt x="20212" y="379862"/>
                </a:lnTo>
                <a:lnTo>
                  <a:pt x="35367" y="424756"/>
                </a:lnTo>
                <a:lnTo>
                  <a:pt x="54377" y="467670"/>
                </a:lnTo>
                <a:lnTo>
                  <a:pt x="77030" y="508389"/>
                </a:lnTo>
                <a:lnTo>
                  <a:pt x="103114" y="546698"/>
                </a:lnTo>
                <a:lnTo>
                  <a:pt x="132417" y="582380"/>
                </a:lnTo>
                <a:lnTo>
                  <a:pt x="164726" y="615221"/>
                </a:lnTo>
                <a:lnTo>
                  <a:pt x="199829" y="645005"/>
                </a:lnTo>
                <a:lnTo>
                  <a:pt x="237514" y="671517"/>
                </a:lnTo>
                <a:lnTo>
                  <a:pt x="277569" y="694542"/>
                </a:lnTo>
                <a:lnTo>
                  <a:pt x="319782" y="713863"/>
                </a:lnTo>
                <a:lnTo>
                  <a:pt x="363941" y="729265"/>
                </a:lnTo>
                <a:lnTo>
                  <a:pt x="409832" y="740534"/>
                </a:lnTo>
                <a:lnTo>
                  <a:pt x="457245" y="747453"/>
                </a:lnTo>
                <a:lnTo>
                  <a:pt x="505968" y="749807"/>
                </a:lnTo>
                <a:lnTo>
                  <a:pt x="554690" y="747453"/>
                </a:lnTo>
                <a:lnTo>
                  <a:pt x="602103" y="740534"/>
                </a:lnTo>
                <a:lnTo>
                  <a:pt x="647994" y="729265"/>
                </a:lnTo>
                <a:lnTo>
                  <a:pt x="692153" y="713863"/>
                </a:lnTo>
                <a:lnTo>
                  <a:pt x="734366" y="694542"/>
                </a:lnTo>
                <a:lnTo>
                  <a:pt x="736092" y="693550"/>
                </a:lnTo>
                <a:lnTo>
                  <a:pt x="736092" y="0"/>
                </a:lnTo>
                <a:close/>
              </a:path>
            </a:pathLst>
          </a:custGeom>
          <a:solidFill>
            <a:srgbClr val="1AB6C8"/>
          </a:solidFill>
        </p:spPr>
        <p:txBody>
          <a:bodyPr wrap="square" lIns="0" tIns="0" rIns="0" bIns="0" rtlCol="0"/>
          <a:lstStyle/>
          <a:p>
            <a:endParaRPr sz="787"/>
          </a:p>
        </p:txBody>
      </p:sp>
      <p:sp>
        <p:nvSpPr>
          <p:cNvPr id="14" name="bg object 18">
            <a:extLst>
              <a:ext uri="{FF2B5EF4-FFF2-40B4-BE49-F238E27FC236}">
                <a16:creationId xmlns:a16="http://schemas.microsoft.com/office/drawing/2014/main" id="{4323AE0F-BA5E-94A5-7488-D577D3788429}"/>
              </a:ext>
            </a:extLst>
          </p:cNvPr>
          <p:cNvSpPr/>
          <p:nvPr userDrawn="1"/>
        </p:nvSpPr>
        <p:spPr>
          <a:xfrm>
            <a:off x="5094359" y="1112578"/>
            <a:ext cx="242253" cy="838916"/>
          </a:xfrm>
          <a:custGeom>
            <a:avLst/>
            <a:gdLst/>
            <a:ahLst/>
            <a:cxnLst/>
            <a:rect l="l" t="t" r="r" b="b"/>
            <a:pathLst>
              <a:path w="553720" h="760730">
                <a:moveTo>
                  <a:pt x="414528" y="0"/>
                </a:moveTo>
                <a:lnTo>
                  <a:pt x="366177" y="2557"/>
                </a:lnTo>
                <a:lnTo>
                  <a:pt x="319466" y="10039"/>
                </a:lnTo>
                <a:lnTo>
                  <a:pt x="274707" y="22161"/>
                </a:lnTo>
                <a:lnTo>
                  <a:pt x="232210" y="38637"/>
                </a:lnTo>
                <a:lnTo>
                  <a:pt x="192285" y="59184"/>
                </a:lnTo>
                <a:lnTo>
                  <a:pt x="155243" y="83515"/>
                </a:lnTo>
                <a:lnTo>
                  <a:pt x="121396" y="111347"/>
                </a:lnTo>
                <a:lnTo>
                  <a:pt x="91053" y="142394"/>
                </a:lnTo>
                <a:lnTo>
                  <a:pt x="64526" y="176371"/>
                </a:lnTo>
                <a:lnTo>
                  <a:pt x="42125" y="212993"/>
                </a:lnTo>
                <a:lnTo>
                  <a:pt x="24161" y="251976"/>
                </a:lnTo>
                <a:lnTo>
                  <a:pt x="10945" y="293034"/>
                </a:lnTo>
                <a:lnTo>
                  <a:pt x="2788" y="335883"/>
                </a:lnTo>
                <a:lnTo>
                  <a:pt x="0" y="380238"/>
                </a:lnTo>
                <a:lnTo>
                  <a:pt x="2788" y="424592"/>
                </a:lnTo>
                <a:lnTo>
                  <a:pt x="10945" y="467441"/>
                </a:lnTo>
                <a:lnTo>
                  <a:pt x="24161" y="508499"/>
                </a:lnTo>
                <a:lnTo>
                  <a:pt x="42125" y="547482"/>
                </a:lnTo>
                <a:lnTo>
                  <a:pt x="64526" y="584104"/>
                </a:lnTo>
                <a:lnTo>
                  <a:pt x="91053" y="618081"/>
                </a:lnTo>
                <a:lnTo>
                  <a:pt x="121396" y="649128"/>
                </a:lnTo>
                <a:lnTo>
                  <a:pt x="155243" y="676960"/>
                </a:lnTo>
                <a:lnTo>
                  <a:pt x="192285" y="701291"/>
                </a:lnTo>
                <a:lnTo>
                  <a:pt x="232210" y="721838"/>
                </a:lnTo>
                <a:lnTo>
                  <a:pt x="274707" y="738314"/>
                </a:lnTo>
                <a:lnTo>
                  <a:pt x="319466" y="750436"/>
                </a:lnTo>
                <a:lnTo>
                  <a:pt x="366177" y="757918"/>
                </a:lnTo>
                <a:lnTo>
                  <a:pt x="414528" y="760476"/>
                </a:lnTo>
                <a:lnTo>
                  <a:pt x="462878" y="757918"/>
                </a:lnTo>
                <a:lnTo>
                  <a:pt x="509589" y="750436"/>
                </a:lnTo>
                <a:lnTo>
                  <a:pt x="553211" y="738622"/>
                </a:lnTo>
                <a:lnTo>
                  <a:pt x="553211" y="21853"/>
                </a:lnTo>
                <a:lnTo>
                  <a:pt x="509589" y="10039"/>
                </a:lnTo>
                <a:lnTo>
                  <a:pt x="462878" y="2557"/>
                </a:lnTo>
                <a:lnTo>
                  <a:pt x="414528" y="0"/>
                </a:lnTo>
                <a:close/>
              </a:path>
            </a:pathLst>
          </a:custGeom>
          <a:solidFill>
            <a:srgbClr val="86E3EE"/>
          </a:solidFill>
        </p:spPr>
        <p:txBody>
          <a:bodyPr wrap="square" lIns="0" tIns="0" rIns="0" bIns="0" rtlCol="0"/>
          <a:lstStyle/>
          <a:p>
            <a:endParaRPr sz="787"/>
          </a:p>
        </p:txBody>
      </p:sp>
      <p:sp>
        <p:nvSpPr>
          <p:cNvPr id="15" name="bg object 24">
            <a:extLst>
              <a:ext uri="{FF2B5EF4-FFF2-40B4-BE49-F238E27FC236}">
                <a16:creationId xmlns:a16="http://schemas.microsoft.com/office/drawing/2014/main" id="{FA091608-9FC8-52B0-2019-06BD11D26207}"/>
              </a:ext>
            </a:extLst>
          </p:cNvPr>
          <p:cNvSpPr/>
          <p:nvPr userDrawn="1"/>
        </p:nvSpPr>
        <p:spPr>
          <a:xfrm>
            <a:off x="5145031" y="2225158"/>
            <a:ext cx="188913" cy="470577"/>
          </a:xfrm>
          <a:custGeom>
            <a:avLst/>
            <a:gdLst/>
            <a:ahLst/>
            <a:cxnLst/>
            <a:rect l="l" t="t" r="r" b="b"/>
            <a:pathLst>
              <a:path w="431800" h="426719">
                <a:moveTo>
                  <a:pt x="215646" y="0"/>
                </a:moveTo>
                <a:lnTo>
                  <a:pt x="166191" y="5633"/>
                </a:lnTo>
                <a:lnTo>
                  <a:pt x="120798" y="21682"/>
                </a:lnTo>
                <a:lnTo>
                  <a:pt x="80758" y="46866"/>
                </a:lnTo>
                <a:lnTo>
                  <a:pt x="47366" y="79905"/>
                </a:lnTo>
                <a:lnTo>
                  <a:pt x="21913" y="119520"/>
                </a:lnTo>
                <a:lnTo>
                  <a:pt x="5693" y="164432"/>
                </a:lnTo>
                <a:lnTo>
                  <a:pt x="0" y="213360"/>
                </a:lnTo>
                <a:lnTo>
                  <a:pt x="5693" y="262287"/>
                </a:lnTo>
                <a:lnTo>
                  <a:pt x="21913" y="307199"/>
                </a:lnTo>
                <a:lnTo>
                  <a:pt x="47366" y="346814"/>
                </a:lnTo>
                <a:lnTo>
                  <a:pt x="80758" y="379853"/>
                </a:lnTo>
                <a:lnTo>
                  <a:pt x="120798" y="405037"/>
                </a:lnTo>
                <a:lnTo>
                  <a:pt x="166191" y="421086"/>
                </a:lnTo>
                <a:lnTo>
                  <a:pt x="215646" y="426720"/>
                </a:lnTo>
                <a:lnTo>
                  <a:pt x="265100" y="421086"/>
                </a:lnTo>
                <a:lnTo>
                  <a:pt x="310493" y="405037"/>
                </a:lnTo>
                <a:lnTo>
                  <a:pt x="350533" y="379853"/>
                </a:lnTo>
                <a:lnTo>
                  <a:pt x="383925" y="346814"/>
                </a:lnTo>
                <a:lnTo>
                  <a:pt x="409378" y="307199"/>
                </a:lnTo>
                <a:lnTo>
                  <a:pt x="425598" y="262287"/>
                </a:lnTo>
                <a:lnTo>
                  <a:pt x="431292" y="213360"/>
                </a:lnTo>
                <a:lnTo>
                  <a:pt x="425598" y="164432"/>
                </a:lnTo>
                <a:lnTo>
                  <a:pt x="409378" y="119520"/>
                </a:lnTo>
                <a:lnTo>
                  <a:pt x="383925" y="79905"/>
                </a:lnTo>
                <a:lnTo>
                  <a:pt x="350533" y="46866"/>
                </a:lnTo>
                <a:lnTo>
                  <a:pt x="310493" y="21682"/>
                </a:lnTo>
                <a:lnTo>
                  <a:pt x="265100" y="5633"/>
                </a:lnTo>
                <a:lnTo>
                  <a:pt x="215646" y="0"/>
                </a:lnTo>
                <a:close/>
              </a:path>
            </a:pathLst>
          </a:custGeom>
          <a:solidFill>
            <a:srgbClr val="DBF7F9"/>
          </a:solidFill>
        </p:spPr>
        <p:txBody>
          <a:bodyPr wrap="square" lIns="0" tIns="0" rIns="0" bIns="0" rtlCol="0"/>
          <a:lstStyle/>
          <a:p>
            <a:endParaRPr sz="787"/>
          </a:p>
        </p:txBody>
      </p:sp>
      <p:pic>
        <p:nvPicPr>
          <p:cNvPr id="25" name="bg object 21">
            <a:extLst>
              <a:ext uri="{FF2B5EF4-FFF2-40B4-BE49-F238E27FC236}">
                <a16:creationId xmlns:a16="http://schemas.microsoft.com/office/drawing/2014/main" id="{3E6FA03E-4532-5B0D-742A-8953AB3C142A}"/>
              </a:ext>
            </a:extLst>
          </p:cNvPr>
          <p:cNvPicPr/>
          <p:nvPr userDrawn="1"/>
        </p:nvPicPr>
        <p:blipFill>
          <a:blip r:embed="rId2" cstate="print"/>
          <a:stretch>
            <a:fillRect/>
          </a:stretch>
        </p:blipFill>
        <p:spPr>
          <a:xfrm>
            <a:off x="5248298" y="6994796"/>
            <a:ext cx="105347" cy="267221"/>
          </a:xfrm>
          <a:prstGeom prst="rect">
            <a:avLst/>
          </a:prstGeom>
        </p:spPr>
      </p:pic>
      <p:sp>
        <p:nvSpPr>
          <p:cNvPr id="26" name="bg object 17">
            <a:extLst>
              <a:ext uri="{FF2B5EF4-FFF2-40B4-BE49-F238E27FC236}">
                <a16:creationId xmlns:a16="http://schemas.microsoft.com/office/drawing/2014/main" id="{F6E382A5-CA09-E29E-2AA7-9DC2895A2320}"/>
              </a:ext>
            </a:extLst>
          </p:cNvPr>
          <p:cNvSpPr/>
          <p:nvPr userDrawn="1"/>
        </p:nvSpPr>
        <p:spPr>
          <a:xfrm>
            <a:off x="5112226" y="6011625"/>
            <a:ext cx="241419" cy="704465"/>
          </a:xfrm>
          <a:custGeom>
            <a:avLst/>
            <a:gdLst/>
            <a:ahLst/>
            <a:cxnLst/>
            <a:rect l="l" t="t" r="r" b="b"/>
            <a:pathLst>
              <a:path w="551815" h="638810">
                <a:moveTo>
                  <a:pt x="353568" y="0"/>
                </a:moveTo>
                <a:lnTo>
                  <a:pt x="305579" y="2914"/>
                </a:lnTo>
                <a:lnTo>
                  <a:pt x="259556" y="11405"/>
                </a:lnTo>
                <a:lnTo>
                  <a:pt x="215919" y="25091"/>
                </a:lnTo>
                <a:lnTo>
                  <a:pt x="175090" y="43592"/>
                </a:lnTo>
                <a:lnTo>
                  <a:pt x="137489" y="66527"/>
                </a:lnTo>
                <a:lnTo>
                  <a:pt x="103536" y="93516"/>
                </a:lnTo>
                <a:lnTo>
                  <a:pt x="73653" y="124179"/>
                </a:lnTo>
                <a:lnTo>
                  <a:pt x="48260" y="158134"/>
                </a:lnTo>
                <a:lnTo>
                  <a:pt x="27777" y="195002"/>
                </a:lnTo>
                <a:lnTo>
                  <a:pt x="12625" y="234403"/>
                </a:lnTo>
                <a:lnTo>
                  <a:pt x="3226" y="275955"/>
                </a:lnTo>
                <a:lnTo>
                  <a:pt x="0" y="319277"/>
                </a:lnTo>
                <a:lnTo>
                  <a:pt x="3226" y="362600"/>
                </a:lnTo>
                <a:lnTo>
                  <a:pt x="12625" y="404152"/>
                </a:lnTo>
                <a:lnTo>
                  <a:pt x="27777" y="443553"/>
                </a:lnTo>
                <a:lnTo>
                  <a:pt x="48259" y="480421"/>
                </a:lnTo>
                <a:lnTo>
                  <a:pt x="73653" y="514376"/>
                </a:lnTo>
                <a:lnTo>
                  <a:pt x="103536" y="545039"/>
                </a:lnTo>
                <a:lnTo>
                  <a:pt x="137489" y="572028"/>
                </a:lnTo>
                <a:lnTo>
                  <a:pt x="175090" y="594963"/>
                </a:lnTo>
                <a:lnTo>
                  <a:pt x="215919" y="613464"/>
                </a:lnTo>
                <a:lnTo>
                  <a:pt x="259556" y="627150"/>
                </a:lnTo>
                <a:lnTo>
                  <a:pt x="305579" y="635641"/>
                </a:lnTo>
                <a:lnTo>
                  <a:pt x="353568" y="638555"/>
                </a:lnTo>
                <a:lnTo>
                  <a:pt x="401556" y="635641"/>
                </a:lnTo>
                <a:lnTo>
                  <a:pt x="447579" y="627150"/>
                </a:lnTo>
                <a:lnTo>
                  <a:pt x="491216" y="613464"/>
                </a:lnTo>
                <a:lnTo>
                  <a:pt x="532045" y="594963"/>
                </a:lnTo>
                <a:lnTo>
                  <a:pt x="551688" y="582982"/>
                </a:lnTo>
                <a:lnTo>
                  <a:pt x="551688" y="55573"/>
                </a:lnTo>
                <a:lnTo>
                  <a:pt x="491216" y="25091"/>
                </a:lnTo>
                <a:lnTo>
                  <a:pt x="447579" y="11405"/>
                </a:lnTo>
                <a:lnTo>
                  <a:pt x="401556" y="2914"/>
                </a:lnTo>
                <a:lnTo>
                  <a:pt x="353568" y="0"/>
                </a:lnTo>
                <a:close/>
              </a:path>
            </a:pathLst>
          </a:custGeom>
          <a:solidFill>
            <a:srgbClr val="127B88"/>
          </a:solidFill>
        </p:spPr>
        <p:txBody>
          <a:bodyPr wrap="square" lIns="0" tIns="0" rIns="0" bIns="0" rtlCol="0"/>
          <a:lstStyle/>
          <a:p>
            <a:endParaRPr sz="787"/>
          </a:p>
        </p:txBody>
      </p:sp>
      <p:sp>
        <p:nvSpPr>
          <p:cNvPr id="27" name="bg object 19">
            <a:extLst>
              <a:ext uri="{FF2B5EF4-FFF2-40B4-BE49-F238E27FC236}">
                <a16:creationId xmlns:a16="http://schemas.microsoft.com/office/drawing/2014/main" id="{9F77E89B-D7FD-7409-7EFF-2D618275881D}"/>
              </a:ext>
            </a:extLst>
          </p:cNvPr>
          <p:cNvSpPr/>
          <p:nvPr userDrawn="1"/>
        </p:nvSpPr>
        <p:spPr>
          <a:xfrm>
            <a:off x="5066220" y="2941108"/>
            <a:ext cx="287536" cy="1106417"/>
          </a:xfrm>
          <a:custGeom>
            <a:avLst/>
            <a:gdLst/>
            <a:ahLst/>
            <a:cxnLst/>
            <a:rect l="l" t="t" r="r" b="b"/>
            <a:pathLst>
              <a:path w="657225" h="1003300">
                <a:moveTo>
                  <a:pt x="497586" y="0"/>
                </a:moveTo>
                <a:lnTo>
                  <a:pt x="449662" y="2295"/>
                </a:lnTo>
                <a:lnTo>
                  <a:pt x="403027" y="9042"/>
                </a:lnTo>
                <a:lnTo>
                  <a:pt x="357891" y="20030"/>
                </a:lnTo>
                <a:lnTo>
                  <a:pt x="314461" y="35049"/>
                </a:lnTo>
                <a:lnTo>
                  <a:pt x="272946" y="53889"/>
                </a:lnTo>
                <a:lnTo>
                  <a:pt x="233554" y="76338"/>
                </a:lnTo>
                <a:lnTo>
                  <a:pt x="196494" y="102187"/>
                </a:lnTo>
                <a:lnTo>
                  <a:pt x="161974" y="131225"/>
                </a:lnTo>
                <a:lnTo>
                  <a:pt x="130203" y="163243"/>
                </a:lnTo>
                <a:lnTo>
                  <a:pt x="101389" y="198030"/>
                </a:lnTo>
                <a:lnTo>
                  <a:pt x="75740" y="235375"/>
                </a:lnTo>
                <a:lnTo>
                  <a:pt x="53466" y="275068"/>
                </a:lnTo>
                <a:lnTo>
                  <a:pt x="34774" y="316899"/>
                </a:lnTo>
                <a:lnTo>
                  <a:pt x="19873" y="360657"/>
                </a:lnTo>
                <a:lnTo>
                  <a:pt x="8971" y="406133"/>
                </a:lnTo>
                <a:lnTo>
                  <a:pt x="2277" y="453116"/>
                </a:lnTo>
                <a:lnTo>
                  <a:pt x="0" y="501396"/>
                </a:lnTo>
                <a:lnTo>
                  <a:pt x="2277" y="549675"/>
                </a:lnTo>
                <a:lnTo>
                  <a:pt x="8971" y="596658"/>
                </a:lnTo>
                <a:lnTo>
                  <a:pt x="19873" y="642134"/>
                </a:lnTo>
                <a:lnTo>
                  <a:pt x="34774" y="685892"/>
                </a:lnTo>
                <a:lnTo>
                  <a:pt x="53466" y="727723"/>
                </a:lnTo>
                <a:lnTo>
                  <a:pt x="75740" y="767416"/>
                </a:lnTo>
                <a:lnTo>
                  <a:pt x="101389" y="804761"/>
                </a:lnTo>
                <a:lnTo>
                  <a:pt x="130203" y="839548"/>
                </a:lnTo>
                <a:lnTo>
                  <a:pt x="161974" y="871566"/>
                </a:lnTo>
                <a:lnTo>
                  <a:pt x="196494" y="900604"/>
                </a:lnTo>
                <a:lnTo>
                  <a:pt x="233554" y="926453"/>
                </a:lnTo>
                <a:lnTo>
                  <a:pt x="272946" y="948902"/>
                </a:lnTo>
                <a:lnTo>
                  <a:pt x="314461" y="967742"/>
                </a:lnTo>
                <a:lnTo>
                  <a:pt x="357891" y="982761"/>
                </a:lnTo>
                <a:lnTo>
                  <a:pt x="403027" y="993749"/>
                </a:lnTo>
                <a:lnTo>
                  <a:pt x="449662" y="1000496"/>
                </a:lnTo>
                <a:lnTo>
                  <a:pt x="497586" y="1002792"/>
                </a:lnTo>
                <a:lnTo>
                  <a:pt x="545509" y="1000496"/>
                </a:lnTo>
                <a:lnTo>
                  <a:pt x="592144" y="993749"/>
                </a:lnTo>
                <a:lnTo>
                  <a:pt x="637280" y="982761"/>
                </a:lnTo>
                <a:lnTo>
                  <a:pt x="656843" y="975995"/>
                </a:lnTo>
                <a:lnTo>
                  <a:pt x="656843" y="26796"/>
                </a:lnTo>
                <a:lnTo>
                  <a:pt x="637280" y="20030"/>
                </a:lnTo>
                <a:lnTo>
                  <a:pt x="592144" y="9042"/>
                </a:lnTo>
                <a:lnTo>
                  <a:pt x="545509" y="2295"/>
                </a:lnTo>
                <a:lnTo>
                  <a:pt x="497586" y="0"/>
                </a:lnTo>
                <a:close/>
              </a:path>
            </a:pathLst>
          </a:custGeom>
          <a:solidFill>
            <a:srgbClr val="1AB6C8"/>
          </a:solidFill>
        </p:spPr>
        <p:txBody>
          <a:bodyPr wrap="square" lIns="0" tIns="0" rIns="0" bIns="0" rtlCol="0"/>
          <a:lstStyle/>
          <a:p>
            <a:endParaRPr sz="787"/>
          </a:p>
        </p:txBody>
      </p:sp>
      <p:sp>
        <p:nvSpPr>
          <p:cNvPr id="28" name="bg object 20">
            <a:extLst>
              <a:ext uri="{FF2B5EF4-FFF2-40B4-BE49-F238E27FC236}">
                <a16:creationId xmlns:a16="http://schemas.microsoft.com/office/drawing/2014/main" id="{EB86747D-045B-9BA8-626C-C20E32EF7DFD}"/>
              </a:ext>
            </a:extLst>
          </p:cNvPr>
          <p:cNvSpPr/>
          <p:nvPr userDrawn="1"/>
        </p:nvSpPr>
        <p:spPr>
          <a:xfrm>
            <a:off x="5138896" y="5003244"/>
            <a:ext cx="214749" cy="837516"/>
          </a:xfrm>
          <a:custGeom>
            <a:avLst/>
            <a:gdLst/>
            <a:ahLst/>
            <a:cxnLst/>
            <a:rect l="l" t="t" r="r" b="b"/>
            <a:pathLst>
              <a:path w="490854" h="759460">
                <a:moveTo>
                  <a:pt x="414528" y="0"/>
                </a:moveTo>
                <a:lnTo>
                  <a:pt x="366177" y="2553"/>
                </a:lnTo>
                <a:lnTo>
                  <a:pt x="319466" y="10023"/>
                </a:lnTo>
                <a:lnTo>
                  <a:pt x="274707" y="22126"/>
                </a:lnTo>
                <a:lnTo>
                  <a:pt x="232210" y="38575"/>
                </a:lnTo>
                <a:lnTo>
                  <a:pt x="192285" y="59086"/>
                </a:lnTo>
                <a:lnTo>
                  <a:pt x="155243" y="83375"/>
                </a:lnTo>
                <a:lnTo>
                  <a:pt x="121396" y="111156"/>
                </a:lnTo>
                <a:lnTo>
                  <a:pt x="91053" y="142145"/>
                </a:lnTo>
                <a:lnTo>
                  <a:pt x="64526" y="176056"/>
                </a:lnTo>
                <a:lnTo>
                  <a:pt x="42125" y="212604"/>
                </a:lnTo>
                <a:lnTo>
                  <a:pt x="24161" y="251505"/>
                </a:lnTo>
                <a:lnTo>
                  <a:pt x="10945" y="292474"/>
                </a:lnTo>
                <a:lnTo>
                  <a:pt x="2788" y="335226"/>
                </a:lnTo>
                <a:lnTo>
                  <a:pt x="0" y="379475"/>
                </a:lnTo>
                <a:lnTo>
                  <a:pt x="2788" y="423725"/>
                </a:lnTo>
                <a:lnTo>
                  <a:pt x="10945" y="466477"/>
                </a:lnTo>
                <a:lnTo>
                  <a:pt x="24161" y="507446"/>
                </a:lnTo>
                <a:lnTo>
                  <a:pt x="42125" y="546347"/>
                </a:lnTo>
                <a:lnTo>
                  <a:pt x="64526" y="582895"/>
                </a:lnTo>
                <a:lnTo>
                  <a:pt x="91053" y="616806"/>
                </a:lnTo>
                <a:lnTo>
                  <a:pt x="121396" y="647795"/>
                </a:lnTo>
                <a:lnTo>
                  <a:pt x="155243" y="675576"/>
                </a:lnTo>
                <a:lnTo>
                  <a:pt x="192285" y="699865"/>
                </a:lnTo>
                <a:lnTo>
                  <a:pt x="232210" y="720376"/>
                </a:lnTo>
                <a:lnTo>
                  <a:pt x="274707" y="736825"/>
                </a:lnTo>
                <a:lnTo>
                  <a:pt x="319466" y="748928"/>
                </a:lnTo>
                <a:lnTo>
                  <a:pt x="366177" y="756398"/>
                </a:lnTo>
                <a:lnTo>
                  <a:pt x="414528" y="758951"/>
                </a:lnTo>
                <a:lnTo>
                  <a:pt x="462878" y="756398"/>
                </a:lnTo>
                <a:lnTo>
                  <a:pt x="490728" y="751944"/>
                </a:lnTo>
                <a:lnTo>
                  <a:pt x="490728" y="7007"/>
                </a:lnTo>
                <a:lnTo>
                  <a:pt x="462878" y="2553"/>
                </a:lnTo>
                <a:lnTo>
                  <a:pt x="414528" y="0"/>
                </a:lnTo>
                <a:close/>
              </a:path>
            </a:pathLst>
          </a:custGeom>
          <a:solidFill>
            <a:srgbClr val="05252A"/>
          </a:solidFill>
        </p:spPr>
        <p:txBody>
          <a:bodyPr wrap="square" lIns="0" tIns="0" rIns="0" bIns="0" rtlCol="0"/>
          <a:lstStyle/>
          <a:p>
            <a:endParaRPr sz="787"/>
          </a:p>
        </p:txBody>
      </p:sp>
      <p:sp>
        <p:nvSpPr>
          <p:cNvPr id="29" name="bg object 22">
            <a:extLst>
              <a:ext uri="{FF2B5EF4-FFF2-40B4-BE49-F238E27FC236}">
                <a16:creationId xmlns:a16="http://schemas.microsoft.com/office/drawing/2014/main" id="{D97D2CEA-9843-D654-C2F0-583BF76A01AB}"/>
              </a:ext>
            </a:extLst>
          </p:cNvPr>
          <p:cNvSpPr/>
          <p:nvPr userDrawn="1"/>
        </p:nvSpPr>
        <p:spPr>
          <a:xfrm>
            <a:off x="5162232" y="4337715"/>
            <a:ext cx="158075" cy="358535"/>
          </a:xfrm>
          <a:custGeom>
            <a:avLst/>
            <a:gdLst/>
            <a:ahLst/>
            <a:cxnLst/>
            <a:rect l="l" t="t" r="r" b="b"/>
            <a:pathLst>
              <a:path w="361315" h="325120">
                <a:moveTo>
                  <a:pt x="180594" y="0"/>
                </a:moveTo>
                <a:lnTo>
                  <a:pt x="132600" y="5796"/>
                </a:lnTo>
                <a:lnTo>
                  <a:pt x="89464" y="22154"/>
                </a:lnTo>
                <a:lnTo>
                  <a:pt x="52911" y="47529"/>
                </a:lnTo>
                <a:lnTo>
                  <a:pt x="24666" y="80376"/>
                </a:lnTo>
                <a:lnTo>
                  <a:pt x="6454" y="119150"/>
                </a:lnTo>
                <a:lnTo>
                  <a:pt x="0" y="162305"/>
                </a:lnTo>
                <a:lnTo>
                  <a:pt x="6454" y="205461"/>
                </a:lnTo>
                <a:lnTo>
                  <a:pt x="24666" y="244235"/>
                </a:lnTo>
                <a:lnTo>
                  <a:pt x="52911" y="277082"/>
                </a:lnTo>
                <a:lnTo>
                  <a:pt x="89464" y="302457"/>
                </a:lnTo>
                <a:lnTo>
                  <a:pt x="132600" y="318815"/>
                </a:lnTo>
                <a:lnTo>
                  <a:pt x="180594" y="324611"/>
                </a:lnTo>
                <a:lnTo>
                  <a:pt x="228587" y="318815"/>
                </a:lnTo>
                <a:lnTo>
                  <a:pt x="271723" y="302457"/>
                </a:lnTo>
                <a:lnTo>
                  <a:pt x="308276" y="277082"/>
                </a:lnTo>
                <a:lnTo>
                  <a:pt x="336521" y="244235"/>
                </a:lnTo>
                <a:lnTo>
                  <a:pt x="354733" y="205461"/>
                </a:lnTo>
                <a:lnTo>
                  <a:pt x="361188" y="162305"/>
                </a:lnTo>
                <a:lnTo>
                  <a:pt x="354733" y="119150"/>
                </a:lnTo>
                <a:lnTo>
                  <a:pt x="336521" y="80376"/>
                </a:lnTo>
                <a:lnTo>
                  <a:pt x="308276" y="47529"/>
                </a:lnTo>
                <a:lnTo>
                  <a:pt x="271723" y="22154"/>
                </a:lnTo>
                <a:lnTo>
                  <a:pt x="228587" y="5796"/>
                </a:lnTo>
                <a:lnTo>
                  <a:pt x="180594" y="0"/>
                </a:lnTo>
                <a:close/>
              </a:path>
            </a:pathLst>
          </a:custGeom>
          <a:solidFill>
            <a:srgbClr val="127B88"/>
          </a:solidFill>
        </p:spPr>
        <p:txBody>
          <a:bodyPr wrap="square" lIns="0" tIns="0" rIns="0" bIns="0" rtlCol="0"/>
          <a:lstStyle/>
          <a:p>
            <a:endParaRPr sz="787"/>
          </a:p>
        </p:txBody>
      </p:sp>
      <p:sp>
        <p:nvSpPr>
          <p:cNvPr id="30" name="bg object 16">
            <a:extLst>
              <a:ext uri="{FF2B5EF4-FFF2-40B4-BE49-F238E27FC236}">
                <a16:creationId xmlns:a16="http://schemas.microsoft.com/office/drawing/2014/main" id="{BBA723BA-DD75-59E6-864A-4C7C43B6AC41}"/>
              </a:ext>
            </a:extLst>
          </p:cNvPr>
          <p:cNvSpPr/>
          <p:nvPr userDrawn="1"/>
        </p:nvSpPr>
        <p:spPr>
          <a:xfrm>
            <a:off x="5033993" y="0"/>
            <a:ext cx="322263" cy="827012"/>
          </a:xfrm>
          <a:custGeom>
            <a:avLst/>
            <a:gdLst/>
            <a:ahLst/>
            <a:cxnLst/>
            <a:rect l="l" t="t" r="r" b="b"/>
            <a:pathLst>
              <a:path w="736600" h="749935">
                <a:moveTo>
                  <a:pt x="736092" y="0"/>
                </a:moveTo>
                <a:lnTo>
                  <a:pt x="56182" y="0"/>
                </a:lnTo>
                <a:lnTo>
                  <a:pt x="54377" y="3244"/>
                </a:lnTo>
                <a:lnTo>
                  <a:pt x="35367" y="46158"/>
                </a:lnTo>
                <a:lnTo>
                  <a:pt x="20212" y="91052"/>
                </a:lnTo>
                <a:lnTo>
                  <a:pt x="9124" y="137710"/>
                </a:lnTo>
                <a:lnTo>
                  <a:pt x="2316" y="185917"/>
                </a:lnTo>
                <a:lnTo>
                  <a:pt x="0" y="235457"/>
                </a:lnTo>
                <a:lnTo>
                  <a:pt x="2316" y="284997"/>
                </a:lnTo>
                <a:lnTo>
                  <a:pt x="9124" y="333204"/>
                </a:lnTo>
                <a:lnTo>
                  <a:pt x="20212" y="379862"/>
                </a:lnTo>
                <a:lnTo>
                  <a:pt x="35367" y="424756"/>
                </a:lnTo>
                <a:lnTo>
                  <a:pt x="54377" y="467670"/>
                </a:lnTo>
                <a:lnTo>
                  <a:pt x="77030" y="508389"/>
                </a:lnTo>
                <a:lnTo>
                  <a:pt x="103114" y="546698"/>
                </a:lnTo>
                <a:lnTo>
                  <a:pt x="132417" y="582380"/>
                </a:lnTo>
                <a:lnTo>
                  <a:pt x="164726" y="615221"/>
                </a:lnTo>
                <a:lnTo>
                  <a:pt x="199829" y="645005"/>
                </a:lnTo>
                <a:lnTo>
                  <a:pt x="237514" y="671517"/>
                </a:lnTo>
                <a:lnTo>
                  <a:pt x="277569" y="694542"/>
                </a:lnTo>
                <a:lnTo>
                  <a:pt x="319782" y="713863"/>
                </a:lnTo>
                <a:lnTo>
                  <a:pt x="363941" y="729265"/>
                </a:lnTo>
                <a:lnTo>
                  <a:pt x="409832" y="740534"/>
                </a:lnTo>
                <a:lnTo>
                  <a:pt x="457245" y="747453"/>
                </a:lnTo>
                <a:lnTo>
                  <a:pt x="505968" y="749807"/>
                </a:lnTo>
                <a:lnTo>
                  <a:pt x="554690" y="747453"/>
                </a:lnTo>
                <a:lnTo>
                  <a:pt x="602103" y="740534"/>
                </a:lnTo>
                <a:lnTo>
                  <a:pt x="647994" y="729265"/>
                </a:lnTo>
                <a:lnTo>
                  <a:pt x="692153" y="713863"/>
                </a:lnTo>
                <a:lnTo>
                  <a:pt x="734366" y="694542"/>
                </a:lnTo>
                <a:lnTo>
                  <a:pt x="736092" y="693550"/>
                </a:lnTo>
                <a:lnTo>
                  <a:pt x="736092" y="0"/>
                </a:lnTo>
                <a:close/>
              </a:path>
            </a:pathLst>
          </a:custGeom>
          <a:solidFill>
            <a:srgbClr val="1AB6C8"/>
          </a:solidFill>
        </p:spPr>
        <p:txBody>
          <a:bodyPr wrap="square" lIns="0" tIns="0" rIns="0" bIns="0" rtlCol="0"/>
          <a:lstStyle/>
          <a:p>
            <a:endParaRPr sz="787"/>
          </a:p>
        </p:txBody>
      </p:sp>
      <p:sp>
        <p:nvSpPr>
          <p:cNvPr id="31" name="bg object 18">
            <a:extLst>
              <a:ext uri="{FF2B5EF4-FFF2-40B4-BE49-F238E27FC236}">
                <a16:creationId xmlns:a16="http://schemas.microsoft.com/office/drawing/2014/main" id="{658E5014-EE7B-39F1-10B5-9FEF8DDEAC7C}"/>
              </a:ext>
            </a:extLst>
          </p:cNvPr>
          <p:cNvSpPr/>
          <p:nvPr userDrawn="1"/>
        </p:nvSpPr>
        <p:spPr>
          <a:xfrm>
            <a:off x="5114004" y="1112578"/>
            <a:ext cx="242253" cy="838916"/>
          </a:xfrm>
          <a:custGeom>
            <a:avLst/>
            <a:gdLst/>
            <a:ahLst/>
            <a:cxnLst/>
            <a:rect l="l" t="t" r="r" b="b"/>
            <a:pathLst>
              <a:path w="553720" h="760730">
                <a:moveTo>
                  <a:pt x="414528" y="0"/>
                </a:moveTo>
                <a:lnTo>
                  <a:pt x="366177" y="2557"/>
                </a:lnTo>
                <a:lnTo>
                  <a:pt x="319466" y="10039"/>
                </a:lnTo>
                <a:lnTo>
                  <a:pt x="274707" y="22161"/>
                </a:lnTo>
                <a:lnTo>
                  <a:pt x="232210" y="38637"/>
                </a:lnTo>
                <a:lnTo>
                  <a:pt x="192285" y="59184"/>
                </a:lnTo>
                <a:lnTo>
                  <a:pt x="155243" y="83515"/>
                </a:lnTo>
                <a:lnTo>
                  <a:pt x="121396" y="111347"/>
                </a:lnTo>
                <a:lnTo>
                  <a:pt x="91053" y="142394"/>
                </a:lnTo>
                <a:lnTo>
                  <a:pt x="64526" y="176371"/>
                </a:lnTo>
                <a:lnTo>
                  <a:pt x="42125" y="212993"/>
                </a:lnTo>
                <a:lnTo>
                  <a:pt x="24161" y="251976"/>
                </a:lnTo>
                <a:lnTo>
                  <a:pt x="10945" y="293034"/>
                </a:lnTo>
                <a:lnTo>
                  <a:pt x="2788" y="335883"/>
                </a:lnTo>
                <a:lnTo>
                  <a:pt x="0" y="380238"/>
                </a:lnTo>
                <a:lnTo>
                  <a:pt x="2788" y="424592"/>
                </a:lnTo>
                <a:lnTo>
                  <a:pt x="10945" y="467441"/>
                </a:lnTo>
                <a:lnTo>
                  <a:pt x="24161" y="508499"/>
                </a:lnTo>
                <a:lnTo>
                  <a:pt x="42125" y="547482"/>
                </a:lnTo>
                <a:lnTo>
                  <a:pt x="64526" y="584104"/>
                </a:lnTo>
                <a:lnTo>
                  <a:pt x="91053" y="618081"/>
                </a:lnTo>
                <a:lnTo>
                  <a:pt x="121396" y="649128"/>
                </a:lnTo>
                <a:lnTo>
                  <a:pt x="155243" y="676960"/>
                </a:lnTo>
                <a:lnTo>
                  <a:pt x="192285" y="701291"/>
                </a:lnTo>
                <a:lnTo>
                  <a:pt x="232210" y="721838"/>
                </a:lnTo>
                <a:lnTo>
                  <a:pt x="274707" y="738314"/>
                </a:lnTo>
                <a:lnTo>
                  <a:pt x="319466" y="750436"/>
                </a:lnTo>
                <a:lnTo>
                  <a:pt x="366177" y="757918"/>
                </a:lnTo>
                <a:lnTo>
                  <a:pt x="414528" y="760476"/>
                </a:lnTo>
                <a:lnTo>
                  <a:pt x="462878" y="757918"/>
                </a:lnTo>
                <a:lnTo>
                  <a:pt x="509589" y="750436"/>
                </a:lnTo>
                <a:lnTo>
                  <a:pt x="553211" y="738622"/>
                </a:lnTo>
                <a:lnTo>
                  <a:pt x="553211" y="21853"/>
                </a:lnTo>
                <a:lnTo>
                  <a:pt x="509589" y="10039"/>
                </a:lnTo>
                <a:lnTo>
                  <a:pt x="462878" y="2557"/>
                </a:lnTo>
                <a:lnTo>
                  <a:pt x="414528" y="0"/>
                </a:lnTo>
                <a:close/>
              </a:path>
            </a:pathLst>
          </a:custGeom>
          <a:solidFill>
            <a:srgbClr val="86E3EE"/>
          </a:solidFill>
        </p:spPr>
        <p:txBody>
          <a:bodyPr wrap="square" lIns="0" tIns="0" rIns="0" bIns="0" rtlCol="0"/>
          <a:lstStyle/>
          <a:p>
            <a:endParaRPr sz="787"/>
          </a:p>
        </p:txBody>
      </p:sp>
      <p:sp>
        <p:nvSpPr>
          <p:cNvPr id="32" name="bg object 24">
            <a:extLst>
              <a:ext uri="{FF2B5EF4-FFF2-40B4-BE49-F238E27FC236}">
                <a16:creationId xmlns:a16="http://schemas.microsoft.com/office/drawing/2014/main" id="{E3973CCD-801D-E0BF-DD0C-D6C07E46E42D}"/>
              </a:ext>
            </a:extLst>
          </p:cNvPr>
          <p:cNvSpPr/>
          <p:nvPr userDrawn="1"/>
        </p:nvSpPr>
        <p:spPr>
          <a:xfrm>
            <a:off x="5164676" y="2225158"/>
            <a:ext cx="188913" cy="470577"/>
          </a:xfrm>
          <a:custGeom>
            <a:avLst/>
            <a:gdLst/>
            <a:ahLst/>
            <a:cxnLst/>
            <a:rect l="l" t="t" r="r" b="b"/>
            <a:pathLst>
              <a:path w="431800" h="426719">
                <a:moveTo>
                  <a:pt x="215646" y="0"/>
                </a:moveTo>
                <a:lnTo>
                  <a:pt x="166191" y="5633"/>
                </a:lnTo>
                <a:lnTo>
                  <a:pt x="120798" y="21682"/>
                </a:lnTo>
                <a:lnTo>
                  <a:pt x="80758" y="46866"/>
                </a:lnTo>
                <a:lnTo>
                  <a:pt x="47366" y="79905"/>
                </a:lnTo>
                <a:lnTo>
                  <a:pt x="21913" y="119520"/>
                </a:lnTo>
                <a:lnTo>
                  <a:pt x="5693" y="164432"/>
                </a:lnTo>
                <a:lnTo>
                  <a:pt x="0" y="213360"/>
                </a:lnTo>
                <a:lnTo>
                  <a:pt x="5693" y="262287"/>
                </a:lnTo>
                <a:lnTo>
                  <a:pt x="21913" y="307199"/>
                </a:lnTo>
                <a:lnTo>
                  <a:pt x="47366" y="346814"/>
                </a:lnTo>
                <a:lnTo>
                  <a:pt x="80758" y="379853"/>
                </a:lnTo>
                <a:lnTo>
                  <a:pt x="120798" y="405037"/>
                </a:lnTo>
                <a:lnTo>
                  <a:pt x="166191" y="421086"/>
                </a:lnTo>
                <a:lnTo>
                  <a:pt x="215646" y="426720"/>
                </a:lnTo>
                <a:lnTo>
                  <a:pt x="265100" y="421086"/>
                </a:lnTo>
                <a:lnTo>
                  <a:pt x="310493" y="405037"/>
                </a:lnTo>
                <a:lnTo>
                  <a:pt x="350533" y="379853"/>
                </a:lnTo>
                <a:lnTo>
                  <a:pt x="383925" y="346814"/>
                </a:lnTo>
                <a:lnTo>
                  <a:pt x="409378" y="307199"/>
                </a:lnTo>
                <a:lnTo>
                  <a:pt x="425598" y="262287"/>
                </a:lnTo>
                <a:lnTo>
                  <a:pt x="431292" y="213360"/>
                </a:lnTo>
                <a:lnTo>
                  <a:pt x="425598" y="164432"/>
                </a:lnTo>
                <a:lnTo>
                  <a:pt x="409378" y="119520"/>
                </a:lnTo>
                <a:lnTo>
                  <a:pt x="383925" y="79905"/>
                </a:lnTo>
                <a:lnTo>
                  <a:pt x="350533" y="46866"/>
                </a:lnTo>
                <a:lnTo>
                  <a:pt x="310493" y="21682"/>
                </a:lnTo>
                <a:lnTo>
                  <a:pt x="265100" y="5633"/>
                </a:lnTo>
                <a:lnTo>
                  <a:pt x="215646" y="0"/>
                </a:lnTo>
                <a:close/>
              </a:path>
            </a:pathLst>
          </a:custGeom>
          <a:solidFill>
            <a:srgbClr val="DBF7F9"/>
          </a:solidFill>
        </p:spPr>
        <p:txBody>
          <a:bodyPr wrap="square" lIns="0" tIns="0" rIns="0" bIns="0" rtlCol="0"/>
          <a:lstStyle/>
          <a:p>
            <a:endParaRPr sz="787"/>
          </a:p>
        </p:txBody>
      </p:sp>
      <p:sp>
        <p:nvSpPr>
          <p:cNvPr id="33" name="Marcador de número de diapositiva 7">
            <a:extLst>
              <a:ext uri="{FF2B5EF4-FFF2-40B4-BE49-F238E27FC236}">
                <a16:creationId xmlns:a16="http://schemas.microsoft.com/office/drawing/2014/main" id="{08443236-E331-30E4-4BC2-5A52B7D03B2B}"/>
              </a:ext>
            </a:extLst>
          </p:cNvPr>
          <p:cNvSpPr>
            <a:spLocks noGrp="1"/>
          </p:cNvSpPr>
          <p:nvPr>
            <p:ph type="sldNum" sz="quarter" idx="4"/>
          </p:nvPr>
        </p:nvSpPr>
        <p:spPr>
          <a:xfrm>
            <a:off x="3970338" y="7110412"/>
            <a:ext cx="1200150" cy="401638"/>
          </a:xfrm>
          <a:prstGeom prst="rect">
            <a:avLst/>
          </a:prstGeom>
        </p:spPr>
        <p:txBody>
          <a:bodyPr vert="horz" lIns="91440" tIns="45720" rIns="91440" bIns="45720" rtlCol="0" anchor="ctr"/>
          <a:lstStyle>
            <a:lvl1pPr algn="r">
              <a:defRPr sz="800">
                <a:solidFill>
                  <a:schemeClr val="tx1">
                    <a:tint val="82000"/>
                  </a:schemeClr>
                </a:solidFill>
              </a:defRPr>
            </a:lvl1pPr>
          </a:lstStyle>
          <a:p>
            <a:fld id="{C2D5E945-2478-44AA-BA19-29F3FC66B24B}" type="slidenum">
              <a:rPr lang="es-ES" smtClean="0"/>
              <a:pPr/>
              <a:t>‹Nº›</a:t>
            </a:fld>
            <a:endParaRPr lang="es-ES" dirty="0"/>
          </a:p>
        </p:txBody>
      </p:sp>
    </p:spTree>
  </p:cSld>
  <p:clrMapOvr>
    <a:masterClrMapping/>
  </p:clrMapOvr>
  <p:extLst>
    <p:ext uri="{DCECCB84-F9BA-43D5-87BE-67443E8EF086}">
      <p15:sldGuideLst xmlns:p15="http://schemas.microsoft.com/office/powerpoint/2012/main">
        <p15:guide id="1" orient="horz" pos="2382" userDrawn="1">
          <p15:clr>
            <a:srgbClr val="FBAE40"/>
          </p15:clr>
        </p15:guide>
        <p15:guide id="2" pos="1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6D49388A-7D1D-2233-8BA8-F0023DA1ACF4}"/>
              </a:ext>
            </a:extLst>
          </p:cNvPr>
          <p:cNvSpPr/>
          <p:nvPr userDrawn="1"/>
        </p:nvSpPr>
        <p:spPr>
          <a:xfrm>
            <a:off x="0" y="0"/>
            <a:ext cx="655320" cy="603885"/>
          </a:xfrm>
          <a:custGeom>
            <a:avLst/>
            <a:gdLst/>
            <a:ahLst/>
            <a:cxnLst/>
            <a:rect l="l" t="t" r="r" b="b"/>
            <a:pathLst>
              <a:path w="655320" h="603885">
                <a:moveTo>
                  <a:pt x="647421" y="0"/>
                </a:moveTo>
                <a:lnTo>
                  <a:pt x="0" y="0"/>
                </a:lnTo>
                <a:lnTo>
                  <a:pt x="0" y="580067"/>
                </a:lnTo>
                <a:lnTo>
                  <a:pt x="8286" y="582962"/>
                </a:lnTo>
                <a:lnTo>
                  <a:pt x="54112" y="594230"/>
                </a:lnTo>
                <a:lnTo>
                  <a:pt x="101459" y="601150"/>
                </a:lnTo>
                <a:lnTo>
                  <a:pt x="150114" y="603504"/>
                </a:lnTo>
                <a:lnTo>
                  <a:pt x="198768" y="601150"/>
                </a:lnTo>
                <a:lnTo>
                  <a:pt x="246115" y="594230"/>
                </a:lnTo>
                <a:lnTo>
                  <a:pt x="291941" y="582962"/>
                </a:lnTo>
                <a:lnTo>
                  <a:pt x="336035" y="567559"/>
                </a:lnTo>
                <a:lnTo>
                  <a:pt x="378185" y="548238"/>
                </a:lnTo>
                <a:lnTo>
                  <a:pt x="418180" y="525214"/>
                </a:lnTo>
                <a:lnTo>
                  <a:pt x="455808" y="498702"/>
                </a:lnTo>
                <a:lnTo>
                  <a:pt x="490857" y="468918"/>
                </a:lnTo>
                <a:lnTo>
                  <a:pt x="523116" y="436077"/>
                </a:lnTo>
                <a:lnTo>
                  <a:pt x="552372" y="400394"/>
                </a:lnTo>
                <a:lnTo>
                  <a:pt x="578414" y="362086"/>
                </a:lnTo>
                <a:lnTo>
                  <a:pt x="601031" y="321367"/>
                </a:lnTo>
                <a:lnTo>
                  <a:pt x="620010" y="278453"/>
                </a:lnTo>
                <a:lnTo>
                  <a:pt x="635141" y="233559"/>
                </a:lnTo>
                <a:lnTo>
                  <a:pt x="646210" y="186901"/>
                </a:lnTo>
                <a:lnTo>
                  <a:pt x="653007" y="138694"/>
                </a:lnTo>
                <a:lnTo>
                  <a:pt x="655320" y="89154"/>
                </a:lnTo>
                <a:lnTo>
                  <a:pt x="653007" y="39614"/>
                </a:lnTo>
                <a:lnTo>
                  <a:pt x="647421" y="0"/>
                </a:lnTo>
                <a:close/>
              </a:path>
            </a:pathLst>
          </a:custGeom>
          <a:solidFill>
            <a:srgbClr val="1AB6C8"/>
          </a:solidFill>
        </p:spPr>
        <p:txBody>
          <a:bodyPr wrap="square" lIns="0" tIns="0" rIns="0" bIns="0" rtlCol="0"/>
          <a:lstStyle/>
          <a:p>
            <a:endParaRPr/>
          </a:p>
        </p:txBody>
      </p:sp>
      <p:sp>
        <p:nvSpPr>
          <p:cNvPr id="6" name="object 4">
            <a:extLst>
              <a:ext uri="{FF2B5EF4-FFF2-40B4-BE49-F238E27FC236}">
                <a16:creationId xmlns:a16="http://schemas.microsoft.com/office/drawing/2014/main" id="{8B23C53B-C6F5-A6F3-EDCB-7268188C0119}"/>
              </a:ext>
            </a:extLst>
          </p:cNvPr>
          <p:cNvSpPr/>
          <p:nvPr userDrawn="1"/>
        </p:nvSpPr>
        <p:spPr>
          <a:xfrm>
            <a:off x="748283" y="0"/>
            <a:ext cx="830580" cy="643255"/>
          </a:xfrm>
          <a:custGeom>
            <a:avLst/>
            <a:gdLst/>
            <a:ahLst/>
            <a:cxnLst/>
            <a:rect l="l" t="t" r="r" b="b"/>
            <a:pathLst>
              <a:path w="830580" h="643255">
                <a:moveTo>
                  <a:pt x="713524" y="0"/>
                </a:moveTo>
                <a:lnTo>
                  <a:pt x="117055" y="0"/>
                </a:lnTo>
                <a:lnTo>
                  <a:pt x="91233" y="26321"/>
                </a:lnTo>
                <a:lnTo>
                  <a:pt x="64654" y="60232"/>
                </a:lnTo>
                <a:lnTo>
                  <a:pt x="42209" y="96780"/>
                </a:lnTo>
                <a:lnTo>
                  <a:pt x="24210" y="135681"/>
                </a:lnTo>
                <a:lnTo>
                  <a:pt x="10967" y="176650"/>
                </a:lnTo>
                <a:lnTo>
                  <a:pt x="2793" y="219402"/>
                </a:lnTo>
                <a:lnTo>
                  <a:pt x="0" y="263652"/>
                </a:lnTo>
                <a:lnTo>
                  <a:pt x="2793" y="307901"/>
                </a:lnTo>
                <a:lnTo>
                  <a:pt x="10967" y="350653"/>
                </a:lnTo>
                <a:lnTo>
                  <a:pt x="24210" y="391622"/>
                </a:lnTo>
                <a:lnTo>
                  <a:pt x="42209" y="430523"/>
                </a:lnTo>
                <a:lnTo>
                  <a:pt x="64654" y="467071"/>
                </a:lnTo>
                <a:lnTo>
                  <a:pt x="91233" y="500982"/>
                </a:lnTo>
                <a:lnTo>
                  <a:pt x="121634" y="531971"/>
                </a:lnTo>
                <a:lnTo>
                  <a:pt x="155545" y="559752"/>
                </a:lnTo>
                <a:lnTo>
                  <a:pt x="192656" y="584041"/>
                </a:lnTo>
                <a:lnTo>
                  <a:pt x="232654" y="604552"/>
                </a:lnTo>
                <a:lnTo>
                  <a:pt x="275228" y="621002"/>
                </a:lnTo>
                <a:lnTo>
                  <a:pt x="320066" y="633104"/>
                </a:lnTo>
                <a:lnTo>
                  <a:pt x="366857" y="640574"/>
                </a:lnTo>
                <a:lnTo>
                  <a:pt x="415290" y="643128"/>
                </a:lnTo>
                <a:lnTo>
                  <a:pt x="463722" y="640574"/>
                </a:lnTo>
                <a:lnTo>
                  <a:pt x="510513" y="633104"/>
                </a:lnTo>
                <a:lnTo>
                  <a:pt x="555351" y="621002"/>
                </a:lnTo>
                <a:lnTo>
                  <a:pt x="597925" y="604552"/>
                </a:lnTo>
                <a:lnTo>
                  <a:pt x="637923" y="584041"/>
                </a:lnTo>
                <a:lnTo>
                  <a:pt x="675034" y="559752"/>
                </a:lnTo>
                <a:lnTo>
                  <a:pt x="708945" y="531971"/>
                </a:lnTo>
                <a:lnTo>
                  <a:pt x="739346" y="500982"/>
                </a:lnTo>
                <a:lnTo>
                  <a:pt x="765925" y="467071"/>
                </a:lnTo>
                <a:lnTo>
                  <a:pt x="788370" y="430523"/>
                </a:lnTo>
                <a:lnTo>
                  <a:pt x="806369" y="391622"/>
                </a:lnTo>
                <a:lnTo>
                  <a:pt x="819612" y="350653"/>
                </a:lnTo>
                <a:lnTo>
                  <a:pt x="827786" y="307901"/>
                </a:lnTo>
                <a:lnTo>
                  <a:pt x="830580" y="263652"/>
                </a:lnTo>
                <a:lnTo>
                  <a:pt x="827786" y="219402"/>
                </a:lnTo>
                <a:lnTo>
                  <a:pt x="819612" y="176650"/>
                </a:lnTo>
                <a:lnTo>
                  <a:pt x="806369" y="135681"/>
                </a:lnTo>
                <a:lnTo>
                  <a:pt x="788370" y="96780"/>
                </a:lnTo>
                <a:lnTo>
                  <a:pt x="765925" y="60232"/>
                </a:lnTo>
                <a:lnTo>
                  <a:pt x="739346" y="26321"/>
                </a:lnTo>
                <a:lnTo>
                  <a:pt x="713524" y="0"/>
                </a:lnTo>
                <a:close/>
              </a:path>
            </a:pathLst>
          </a:custGeom>
          <a:solidFill>
            <a:srgbClr val="86E3EE"/>
          </a:solidFill>
        </p:spPr>
        <p:txBody>
          <a:bodyPr wrap="square" lIns="0" tIns="0" rIns="0" bIns="0" rtlCol="0"/>
          <a:lstStyle/>
          <a:p>
            <a:endParaRPr/>
          </a:p>
        </p:txBody>
      </p:sp>
      <p:sp>
        <p:nvSpPr>
          <p:cNvPr id="7" name="object 5">
            <a:extLst>
              <a:ext uri="{FF2B5EF4-FFF2-40B4-BE49-F238E27FC236}">
                <a16:creationId xmlns:a16="http://schemas.microsoft.com/office/drawing/2014/main" id="{C23881F6-3116-6667-2542-7258AF17AE7C}"/>
              </a:ext>
            </a:extLst>
          </p:cNvPr>
          <p:cNvSpPr/>
          <p:nvPr userDrawn="1"/>
        </p:nvSpPr>
        <p:spPr>
          <a:xfrm>
            <a:off x="784859" y="702563"/>
            <a:ext cx="996950" cy="1004569"/>
          </a:xfrm>
          <a:custGeom>
            <a:avLst/>
            <a:gdLst/>
            <a:ahLst/>
            <a:cxnLst/>
            <a:rect l="l" t="t" r="r" b="b"/>
            <a:pathLst>
              <a:path w="996950" h="1004569">
                <a:moveTo>
                  <a:pt x="498348" y="0"/>
                </a:moveTo>
                <a:lnTo>
                  <a:pt x="450353" y="2298"/>
                </a:lnTo>
                <a:lnTo>
                  <a:pt x="403649" y="9053"/>
                </a:lnTo>
                <a:lnTo>
                  <a:pt x="358444" y="20054"/>
                </a:lnTo>
                <a:lnTo>
                  <a:pt x="314949" y="35092"/>
                </a:lnTo>
                <a:lnTo>
                  <a:pt x="273370" y="53954"/>
                </a:lnTo>
                <a:lnTo>
                  <a:pt x="233918" y="76433"/>
                </a:lnTo>
                <a:lnTo>
                  <a:pt x="196801" y="102316"/>
                </a:lnTo>
                <a:lnTo>
                  <a:pt x="162228" y="131394"/>
                </a:lnTo>
                <a:lnTo>
                  <a:pt x="130407" y="163457"/>
                </a:lnTo>
                <a:lnTo>
                  <a:pt x="101549" y="198293"/>
                </a:lnTo>
                <a:lnTo>
                  <a:pt x="75860" y="235694"/>
                </a:lnTo>
                <a:lnTo>
                  <a:pt x="53550" y="275447"/>
                </a:lnTo>
                <a:lnTo>
                  <a:pt x="34829" y="317344"/>
                </a:lnTo>
                <a:lnTo>
                  <a:pt x="19904" y="361174"/>
                </a:lnTo>
                <a:lnTo>
                  <a:pt x="8985" y="406726"/>
                </a:lnTo>
                <a:lnTo>
                  <a:pt x="2281" y="453791"/>
                </a:lnTo>
                <a:lnTo>
                  <a:pt x="0" y="502158"/>
                </a:lnTo>
                <a:lnTo>
                  <a:pt x="2281" y="550524"/>
                </a:lnTo>
                <a:lnTo>
                  <a:pt x="8985" y="597589"/>
                </a:lnTo>
                <a:lnTo>
                  <a:pt x="19904" y="643141"/>
                </a:lnTo>
                <a:lnTo>
                  <a:pt x="34829" y="686971"/>
                </a:lnTo>
                <a:lnTo>
                  <a:pt x="53550" y="728868"/>
                </a:lnTo>
                <a:lnTo>
                  <a:pt x="75860" y="768621"/>
                </a:lnTo>
                <a:lnTo>
                  <a:pt x="101549" y="806022"/>
                </a:lnTo>
                <a:lnTo>
                  <a:pt x="130407" y="840858"/>
                </a:lnTo>
                <a:lnTo>
                  <a:pt x="162228" y="872921"/>
                </a:lnTo>
                <a:lnTo>
                  <a:pt x="196801" y="901999"/>
                </a:lnTo>
                <a:lnTo>
                  <a:pt x="233918" y="927882"/>
                </a:lnTo>
                <a:lnTo>
                  <a:pt x="273370" y="950361"/>
                </a:lnTo>
                <a:lnTo>
                  <a:pt x="314949" y="969223"/>
                </a:lnTo>
                <a:lnTo>
                  <a:pt x="358444" y="984261"/>
                </a:lnTo>
                <a:lnTo>
                  <a:pt x="403649" y="995262"/>
                </a:lnTo>
                <a:lnTo>
                  <a:pt x="450353" y="1002017"/>
                </a:lnTo>
                <a:lnTo>
                  <a:pt x="498348" y="1004316"/>
                </a:lnTo>
                <a:lnTo>
                  <a:pt x="546338" y="1002017"/>
                </a:lnTo>
                <a:lnTo>
                  <a:pt x="593039" y="995262"/>
                </a:lnTo>
                <a:lnTo>
                  <a:pt x="638242" y="984261"/>
                </a:lnTo>
                <a:lnTo>
                  <a:pt x="681736" y="969223"/>
                </a:lnTo>
                <a:lnTo>
                  <a:pt x="723314" y="950361"/>
                </a:lnTo>
                <a:lnTo>
                  <a:pt x="762766" y="927882"/>
                </a:lnTo>
                <a:lnTo>
                  <a:pt x="799883" y="901999"/>
                </a:lnTo>
                <a:lnTo>
                  <a:pt x="834457" y="872921"/>
                </a:lnTo>
                <a:lnTo>
                  <a:pt x="866279" y="840858"/>
                </a:lnTo>
                <a:lnTo>
                  <a:pt x="895139" y="806022"/>
                </a:lnTo>
                <a:lnTo>
                  <a:pt x="920829" y="768621"/>
                </a:lnTo>
                <a:lnTo>
                  <a:pt x="943140" y="728868"/>
                </a:lnTo>
                <a:lnTo>
                  <a:pt x="961863" y="686971"/>
                </a:lnTo>
                <a:lnTo>
                  <a:pt x="976789" y="643141"/>
                </a:lnTo>
                <a:lnTo>
                  <a:pt x="987709" y="597589"/>
                </a:lnTo>
                <a:lnTo>
                  <a:pt x="994414" y="550524"/>
                </a:lnTo>
                <a:lnTo>
                  <a:pt x="996696" y="502158"/>
                </a:lnTo>
                <a:lnTo>
                  <a:pt x="994414" y="453791"/>
                </a:lnTo>
                <a:lnTo>
                  <a:pt x="987709" y="406726"/>
                </a:lnTo>
                <a:lnTo>
                  <a:pt x="976789" y="361174"/>
                </a:lnTo>
                <a:lnTo>
                  <a:pt x="961863" y="317344"/>
                </a:lnTo>
                <a:lnTo>
                  <a:pt x="943140" y="275447"/>
                </a:lnTo>
                <a:lnTo>
                  <a:pt x="920829" y="235694"/>
                </a:lnTo>
                <a:lnTo>
                  <a:pt x="895139" y="198293"/>
                </a:lnTo>
                <a:lnTo>
                  <a:pt x="866279" y="163457"/>
                </a:lnTo>
                <a:lnTo>
                  <a:pt x="834457" y="131394"/>
                </a:lnTo>
                <a:lnTo>
                  <a:pt x="799883" y="102316"/>
                </a:lnTo>
                <a:lnTo>
                  <a:pt x="762766" y="76433"/>
                </a:lnTo>
                <a:lnTo>
                  <a:pt x="723314" y="53954"/>
                </a:lnTo>
                <a:lnTo>
                  <a:pt x="681736" y="35092"/>
                </a:lnTo>
                <a:lnTo>
                  <a:pt x="638242" y="20054"/>
                </a:lnTo>
                <a:lnTo>
                  <a:pt x="593039" y="9053"/>
                </a:lnTo>
                <a:lnTo>
                  <a:pt x="546338" y="2298"/>
                </a:lnTo>
                <a:lnTo>
                  <a:pt x="498348" y="0"/>
                </a:lnTo>
                <a:close/>
              </a:path>
            </a:pathLst>
          </a:custGeom>
          <a:solidFill>
            <a:srgbClr val="1AB6C8"/>
          </a:solidFill>
        </p:spPr>
        <p:txBody>
          <a:bodyPr wrap="square" lIns="0" tIns="0" rIns="0" bIns="0" rtlCol="0"/>
          <a:lstStyle/>
          <a:p>
            <a:endParaRPr/>
          </a:p>
        </p:txBody>
      </p:sp>
      <p:sp>
        <p:nvSpPr>
          <p:cNvPr id="8" name="object 6">
            <a:extLst>
              <a:ext uri="{FF2B5EF4-FFF2-40B4-BE49-F238E27FC236}">
                <a16:creationId xmlns:a16="http://schemas.microsoft.com/office/drawing/2014/main" id="{0F1C8000-1682-0FB6-DD90-0015568204D3}"/>
              </a:ext>
            </a:extLst>
          </p:cNvPr>
          <p:cNvSpPr/>
          <p:nvPr userDrawn="1"/>
        </p:nvSpPr>
        <p:spPr>
          <a:xfrm>
            <a:off x="0" y="1536191"/>
            <a:ext cx="541020" cy="759460"/>
          </a:xfrm>
          <a:custGeom>
            <a:avLst/>
            <a:gdLst/>
            <a:ahLst/>
            <a:cxnLst/>
            <a:rect l="l" t="t" r="r" b="b"/>
            <a:pathLst>
              <a:path w="541020" h="759460">
                <a:moveTo>
                  <a:pt x="126491" y="0"/>
                </a:moveTo>
                <a:lnTo>
                  <a:pt x="78148" y="2553"/>
                </a:lnTo>
                <a:lnTo>
                  <a:pt x="31442" y="10023"/>
                </a:lnTo>
                <a:lnTo>
                  <a:pt x="0" y="18526"/>
                </a:lnTo>
                <a:lnTo>
                  <a:pt x="0" y="740425"/>
                </a:lnTo>
                <a:lnTo>
                  <a:pt x="31442" y="748928"/>
                </a:lnTo>
                <a:lnTo>
                  <a:pt x="78148" y="756398"/>
                </a:lnTo>
                <a:lnTo>
                  <a:pt x="126491" y="758951"/>
                </a:lnTo>
                <a:lnTo>
                  <a:pt x="174835" y="756398"/>
                </a:lnTo>
                <a:lnTo>
                  <a:pt x="221541" y="748928"/>
                </a:lnTo>
                <a:lnTo>
                  <a:pt x="266297" y="736825"/>
                </a:lnTo>
                <a:lnTo>
                  <a:pt x="308793" y="720376"/>
                </a:lnTo>
                <a:lnTo>
                  <a:pt x="348717" y="699865"/>
                </a:lnTo>
                <a:lnTo>
                  <a:pt x="385760" y="675576"/>
                </a:lnTo>
                <a:lnTo>
                  <a:pt x="419609" y="647795"/>
                </a:lnTo>
                <a:lnTo>
                  <a:pt x="449954" y="616806"/>
                </a:lnTo>
                <a:lnTo>
                  <a:pt x="476484" y="582895"/>
                </a:lnTo>
                <a:lnTo>
                  <a:pt x="498887" y="546347"/>
                </a:lnTo>
                <a:lnTo>
                  <a:pt x="516854" y="507446"/>
                </a:lnTo>
                <a:lnTo>
                  <a:pt x="530072" y="466477"/>
                </a:lnTo>
                <a:lnTo>
                  <a:pt x="538231" y="423725"/>
                </a:lnTo>
                <a:lnTo>
                  <a:pt x="541019" y="379475"/>
                </a:lnTo>
                <a:lnTo>
                  <a:pt x="538231" y="335226"/>
                </a:lnTo>
                <a:lnTo>
                  <a:pt x="530072" y="292474"/>
                </a:lnTo>
                <a:lnTo>
                  <a:pt x="516854" y="251505"/>
                </a:lnTo>
                <a:lnTo>
                  <a:pt x="498887" y="212604"/>
                </a:lnTo>
                <a:lnTo>
                  <a:pt x="476484" y="176056"/>
                </a:lnTo>
                <a:lnTo>
                  <a:pt x="449954" y="142145"/>
                </a:lnTo>
                <a:lnTo>
                  <a:pt x="419609" y="111156"/>
                </a:lnTo>
                <a:lnTo>
                  <a:pt x="385760" y="83375"/>
                </a:lnTo>
                <a:lnTo>
                  <a:pt x="348717" y="59086"/>
                </a:lnTo>
                <a:lnTo>
                  <a:pt x="308793" y="38575"/>
                </a:lnTo>
                <a:lnTo>
                  <a:pt x="266297" y="22126"/>
                </a:lnTo>
                <a:lnTo>
                  <a:pt x="221541" y="10023"/>
                </a:lnTo>
                <a:lnTo>
                  <a:pt x="174835" y="2553"/>
                </a:lnTo>
                <a:lnTo>
                  <a:pt x="126491" y="0"/>
                </a:lnTo>
                <a:close/>
              </a:path>
            </a:pathLst>
          </a:custGeom>
          <a:solidFill>
            <a:srgbClr val="05252A"/>
          </a:solidFill>
        </p:spPr>
        <p:txBody>
          <a:bodyPr wrap="square" lIns="0" tIns="0" rIns="0" bIns="0" rtlCol="0"/>
          <a:lstStyle/>
          <a:p>
            <a:endParaRPr/>
          </a:p>
        </p:txBody>
      </p:sp>
      <p:sp>
        <p:nvSpPr>
          <p:cNvPr id="9" name="object 7">
            <a:extLst>
              <a:ext uri="{FF2B5EF4-FFF2-40B4-BE49-F238E27FC236}">
                <a16:creationId xmlns:a16="http://schemas.microsoft.com/office/drawing/2014/main" id="{F7CED12F-1EF1-8F50-05E0-75629E9BFF5E}"/>
              </a:ext>
            </a:extLst>
          </p:cNvPr>
          <p:cNvSpPr/>
          <p:nvPr userDrawn="1"/>
        </p:nvSpPr>
        <p:spPr>
          <a:xfrm>
            <a:off x="659891" y="1661160"/>
            <a:ext cx="277495" cy="242570"/>
          </a:xfrm>
          <a:custGeom>
            <a:avLst/>
            <a:gdLst/>
            <a:ahLst/>
            <a:cxnLst/>
            <a:rect l="l" t="t" r="r" b="b"/>
            <a:pathLst>
              <a:path w="277494" h="242569">
                <a:moveTo>
                  <a:pt x="138684" y="0"/>
                </a:moveTo>
                <a:lnTo>
                  <a:pt x="84701" y="9519"/>
                </a:lnTo>
                <a:lnTo>
                  <a:pt x="40619" y="35480"/>
                </a:lnTo>
                <a:lnTo>
                  <a:pt x="10898" y="73991"/>
                </a:lnTo>
                <a:lnTo>
                  <a:pt x="0" y="121158"/>
                </a:lnTo>
                <a:lnTo>
                  <a:pt x="10898" y="168324"/>
                </a:lnTo>
                <a:lnTo>
                  <a:pt x="40619" y="206835"/>
                </a:lnTo>
                <a:lnTo>
                  <a:pt x="84701" y="232796"/>
                </a:lnTo>
                <a:lnTo>
                  <a:pt x="138684" y="242316"/>
                </a:lnTo>
                <a:lnTo>
                  <a:pt x="192666" y="232796"/>
                </a:lnTo>
                <a:lnTo>
                  <a:pt x="236748" y="206835"/>
                </a:lnTo>
                <a:lnTo>
                  <a:pt x="266469" y="168324"/>
                </a:lnTo>
                <a:lnTo>
                  <a:pt x="277368" y="121158"/>
                </a:lnTo>
                <a:lnTo>
                  <a:pt x="266469" y="73991"/>
                </a:lnTo>
                <a:lnTo>
                  <a:pt x="236748" y="35480"/>
                </a:lnTo>
                <a:lnTo>
                  <a:pt x="192666" y="9519"/>
                </a:lnTo>
                <a:lnTo>
                  <a:pt x="138684" y="0"/>
                </a:lnTo>
                <a:close/>
              </a:path>
            </a:pathLst>
          </a:custGeom>
          <a:solidFill>
            <a:srgbClr val="86E3EE"/>
          </a:solidFill>
        </p:spPr>
        <p:txBody>
          <a:bodyPr wrap="square" lIns="0" tIns="0" rIns="0" bIns="0" rtlCol="0"/>
          <a:lstStyle/>
          <a:p>
            <a:endParaRPr/>
          </a:p>
        </p:txBody>
      </p:sp>
      <p:sp>
        <p:nvSpPr>
          <p:cNvPr id="10" name="object 8">
            <a:extLst>
              <a:ext uri="{FF2B5EF4-FFF2-40B4-BE49-F238E27FC236}">
                <a16:creationId xmlns:a16="http://schemas.microsoft.com/office/drawing/2014/main" id="{93FB47F4-7055-A3DE-7E38-576D9F241C1D}"/>
              </a:ext>
            </a:extLst>
          </p:cNvPr>
          <p:cNvSpPr/>
          <p:nvPr userDrawn="1"/>
        </p:nvSpPr>
        <p:spPr>
          <a:xfrm>
            <a:off x="1588008" y="426719"/>
            <a:ext cx="361315" cy="325120"/>
          </a:xfrm>
          <a:custGeom>
            <a:avLst/>
            <a:gdLst/>
            <a:ahLst/>
            <a:cxnLst/>
            <a:rect l="l" t="t" r="r" b="b"/>
            <a:pathLst>
              <a:path w="361314" h="325120">
                <a:moveTo>
                  <a:pt x="180594" y="0"/>
                </a:moveTo>
                <a:lnTo>
                  <a:pt x="132600" y="5796"/>
                </a:lnTo>
                <a:lnTo>
                  <a:pt x="89464" y="22154"/>
                </a:lnTo>
                <a:lnTo>
                  <a:pt x="52911" y="47529"/>
                </a:lnTo>
                <a:lnTo>
                  <a:pt x="24666" y="80376"/>
                </a:lnTo>
                <a:lnTo>
                  <a:pt x="6454" y="119150"/>
                </a:lnTo>
                <a:lnTo>
                  <a:pt x="0" y="162305"/>
                </a:lnTo>
                <a:lnTo>
                  <a:pt x="6454" y="205461"/>
                </a:lnTo>
                <a:lnTo>
                  <a:pt x="24666" y="244235"/>
                </a:lnTo>
                <a:lnTo>
                  <a:pt x="52911" y="277082"/>
                </a:lnTo>
                <a:lnTo>
                  <a:pt x="89464" y="302457"/>
                </a:lnTo>
                <a:lnTo>
                  <a:pt x="132600" y="318815"/>
                </a:lnTo>
                <a:lnTo>
                  <a:pt x="180594" y="324611"/>
                </a:lnTo>
                <a:lnTo>
                  <a:pt x="228587" y="318815"/>
                </a:lnTo>
                <a:lnTo>
                  <a:pt x="271723" y="302457"/>
                </a:lnTo>
                <a:lnTo>
                  <a:pt x="308276" y="277082"/>
                </a:lnTo>
                <a:lnTo>
                  <a:pt x="336521" y="244235"/>
                </a:lnTo>
                <a:lnTo>
                  <a:pt x="354733" y="205461"/>
                </a:lnTo>
                <a:lnTo>
                  <a:pt x="361188" y="162305"/>
                </a:lnTo>
                <a:lnTo>
                  <a:pt x="354733" y="119150"/>
                </a:lnTo>
                <a:lnTo>
                  <a:pt x="336521" y="80376"/>
                </a:lnTo>
                <a:lnTo>
                  <a:pt x="308276" y="47529"/>
                </a:lnTo>
                <a:lnTo>
                  <a:pt x="271723" y="22154"/>
                </a:lnTo>
                <a:lnTo>
                  <a:pt x="228587" y="5796"/>
                </a:lnTo>
                <a:lnTo>
                  <a:pt x="180594" y="0"/>
                </a:lnTo>
                <a:close/>
              </a:path>
            </a:pathLst>
          </a:custGeom>
          <a:solidFill>
            <a:srgbClr val="127B88"/>
          </a:solidFill>
        </p:spPr>
        <p:txBody>
          <a:bodyPr wrap="square" lIns="0" tIns="0" rIns="0" bIns="0" rtlCol="0"/>
          <a:lstStyle/>
          <a:p>
            <a:endParaRPr/>
          </a:p>
        </p:txBody>
      </p:sp>
      <p:sp>
        <p:nvSpPr>
          <p:cNvPr id="11" name="object 9">
            <a:extLst>
              <a:ext uri="{FF2B5EF4-FFF2-40B4-BE49-F238E27FC236}">
                <a16:creationId xmlns:a16="http://schemas.microsoft.com/office/drawing/2014/main" id="{F00C2E42-E5A2-8C75-8331-FDAB7A5D32EC}"/>
              </a:ext>
            </a:extLst>
          </p:cNvPr>
          <p:cNvSpPr/>
          <p:nvPr userDrawn="1"/>
        </p:nvSpPr>
        <p:spPr>
          <a:xfrm>
            <a:off x="563880" y="605027"/>
            <a:ext cx="277495" cy="242570"/>
          </a:xfrm>
          <a:custGeom>
            <a:avLst/>
            <a:gdLst/>
            <a:ahLst/>
            <a:cxnLst/>
            <a:rect l="l" t="t" r="r" b="b"/>
            <a:pathLst>
              <a:path w="277494" h="242569">
                <a:moveTo>
                  <a:pt x="138684" y="0"/>
                </a:moveTo>
                <a:lnTo>
                  <a:pt x="84701" y="9519"/>
                </a:lnTo>
                <a:lnTo>
                  <a:pt x="40619" y="35480"/>
                </a:lnTo>
                <a:lnTo>
                  <a:pt x="10898" y="73991"/>
                </a:lnTo>
                <a:lnTo>
                  <a:pt x="0" y="121158"/>
                </a:lnTo>
                <a:lnTo>
                  <a:pt x="10898" y="168324"/>
                </a:lnTo>
                <a:lnTo>
                  <a:pt x="40619" y="206835"/>
                </a:lnTo>
                <a:lnTo>
                  <a:pt x="84701" y="232796"/>
                </a:lnTo>
                <a:lnTo>
                  <a:pt x="138684" y="242316"/>
                </a:lnTo>
                <a:lnTo>
                  <a:pt x="192666" y="232796"/>
                </a:lnTo>
                <a:lnTo>
                  <a:pt x="236748" y="206835"/>
                </a:lnTo>
                <a:lnTo>
                  <a:pt x="266469" y="168324"/>
                </a:lnTo>
                <a:lnTo>
                  <a:pt x="277368" y="121158"/>
                </a:lnTo>
                <a:lnTo>
                  <a:pt x="266469" y="73991"/>
                </a:lnTo>
                <a:lnTo>
                  <a:pt x="236748" y="35480"/>
                </a:lnTo>
                <a:lnTo>
                  <a:pt x="192666" y="9519"/>
                </a:lnTo>
                <a:lnTo>
                  <a:pt x="138684" y="0"/>
                </a:lnTo>
                <a:close/>
              </a:path>
            </a:pathLst>
          </a:custGeom>
          <a:solidFill>
            <a:srgbClr val="DBF7F9"/>
          </a:solidFill>
        </p:spPr>
        <p:txBody>
          <a:bodyPr wrap="square" lIns="0" tIns="0" rIns="0" bIns="0" rtlCol="0"/>
          <a:lstStyle/>
          <a:p>
            <a:endParaRPr/>
          </a:p>
        </p:txBody>
      </p:sp>
      <p:sp>
        <p:nvSpPr>
          <p:cNvPr id="12" name="object 10">
            <a:extLst>
              <a:ext uri="{FF2B5EF4-FFF2-40B4-BE49-F238E27FC236}">
                <a16:creationId xmlns:a16="http://schemas.microsoft.com/office/drawing/2014/main" id="{4540F290-9317-DCE9-FA68-6126294978CE}"/>
              </a:ext>
            </a:extLst>
          </p:cNvPr>
          <p:cNvSpPr/>
          <p:nvPr userDrawn="1"/>
        </p:nvSpPr>
        <p:spPr>
          <a:xfrm>
            <a:off x="1958339" y="0"/>
            <a:ext cx="431800" cy="426720"/>
          </a:xfrm>
          <a:custGeom>
            <a:avLst/>
            <a:gdLst/>
            <a:ahLst/>
            <a:cxnLst/>
            <a:rect l="l" t="t" r="r" b="b"/>
            <a:pathLst>
              <a:path w="431800" h="426720">
                <a:moveTo>
                  <a:pt x="215646" y="0"/>
                </a:moveTo>
                <a:lnTo>
                  <a:pt x="166191" y="5633"/>
                </a:lnTo>
                <a:lnTo>
                  <a:pt x="120798" y="21682"/>
                </a:lnTo>
                <a:lnTo>
                  <a:pt x="80758" y="46866"/>
                </a:lnTo>
                <a:lnTo>
                  <a:pt x="47366" y="79905"/>
                </a:lnTo>
                <a:lnTo>
                  <a:pt x="21913" y="119520"/>
                </a:lnTo>
                <a:lnTo>
                  <a:pt x="5693" y="164432"/>
                </a:lnTo>
                <a:lnTo>
                  <a:pt x="0" y="213359"/>
                </a:lnTo>
                <a:lnTo>
                  <a:pt x="5693" y="262287"/>
                </a:lnTo>
                <a:lnTo>
                  <a:pt x="21913" y="307199"/>
                </a:lnTo>
                <a:lnTo>
                  <a:pt x="47366" y="346814"/>
                </a:lnTo>
                <a:lnTo>
                  <a:pt x="80758" y="379853"/>
                </a:lnTo>
                <a:lnTo>
                  <a:pt x="120798" y="405037"/>
                </a:lnTo>
                <a:lnTo>
                  <a:pt x="166191" y="421086"/>
                </a:lnTo>
                <a:lnTo>
                  <a:pt x="215646" y="426719"/>
                </a:lnTo>
                <a:lnTo>
                  <a:pt x="265100" y="421086"/>
                </a:lnTo>
                <a:lnTo>
                  <a:pt x="310493" y="405037"/>
                </a:lnTo>
                <a:lnTo>
                  <a:pt x="350533" y="379853"/>
                </a:lnTo>
                <a:lnTo>
                  <a:pt x="383925" y="346814"/>
                </a:lnTo>
                <a:lnTo>
                  <a:pt x="409378" y="307199"/>
                </a:lnTo>
                <a:lnTo>
                  <a:pt x="425598" y="262287"/>
                </a:lnTo>
                <a:lnTo>
                  <a:pt x="431292" y="213359"/>
                </a:lnTo>
                <a:lnTo>
                  <a:pt x="425598" y="164432"/>
                </a:lnTo>
                <a:lnTo>
                  <a:pt x="409378" y="119520"/>
                </a:lnTo>
                <a:lnTo>
                  <a:pt x="383925" y="79905"/>
                </a:lnTo>
                <a:lnTo>
                  <a:pt x="350533" y="46866"/>
                </a:lnTo>
                <a:lnTo>
                  <a:pt x="310493" y="21682"/>
                </a:lnTo>
                <a:lnTo>
                  <a:pt x="265100" y="5633"/>
                </a:lnTo>
                <a:lnTo>
                  <a:pt x="215646" y="0"/>
                </a:lnTo>
                <a:close/>
              </a:path>
            </a:pathLst>
          </a:custGeom>
          <a:solidFill>
            <a:srgbClr val="DBF7F9"/>
          </a:solidFill>
        </p:spPr>
        <p:txBody>
          <a:bodyPr wrap="square" lIns="0" tIns="0" rIns="0" bIns="0" rtlCol="0"/>
          <a:lstStyle/>
          <a:p>
            <a:endParaRPr/>
          </a:p>
        </p:txBody>
      </p:sp>
      <p:sp>
        <p:nvSpPr>
          <p:cNvPr id="13" name="Marcador de número de diapositiva 7">
            <a:extLst>
              <a:ext uri="{FF2B5EF4-FFF2-40B4-BE49-F238E27FC236}">
                <a16:creationId xmlns:a16="http://schemas.microsoft.com/office/drawing/2014/main" id="{A6BB3735-E6FF-D00D-AF11-E4150ECC084E}"/>
              </a:ext>
            </a:extLst>
          </p:cNvPr>
          <p:cNvSpPr>
            <a:spLocks noGrp="1"/>
          </p:cNvSpPr>
          <p:nvPr>
            <p:ph type="sldNum" sz="quarter" idx="4"/>
          </p:nvPr>
        </p:nvSpPr>
        <p:spPr>
          <a:xfrm>
            <a:off x="3970338" y="7110412"/>
            <a:ext cx="1200150" cy="401638"/>
          </a:xfrm>
          <a:prstGeom prst="rect">
            <a:avLst/>
          </a:prstGeom>
        </p:spPr>
        <p:txBody>
          <a:bodyPr vert="horz" lIns="91440" tIns="45720" rIns="91440" bIns="45720" rtlCol="0" anchor="ctr"/>
          <a:lstStyle>
            <a:lvl1pPr algn="r">
              <a:defRPr sz="800">
                <a:solidFill>
                  <a:schemeClr val="tx1">
                    <a:tint val="82000"/>
                  </a:schemeClr>
                </a:solidFill>
              </a:defRPr>
            </a:lvl1pPr>
          </a:lstStyle>
          <a:p>
            <a:fld id="{C2D5E945-2478-44AA-BA19-29F3FC66B24B}" type="slidenum">
              <a:rPr lang="es-ES" smtClean="0"/>
              <a:pPr/>
              <a:t>‹Nº›</a:t>
            </a:fld>
            <a:endParaRPr lang="es-ES" dirty="0"/>
          </a:p>
        </p:txBody>
      </p:sp>
    </p:spTree>
  </p:cSld>
  <p:clrMapOvr>
    <a:masterClrMapping/>
  </p:clrMapOvr>
  <p:extLst>
    <p:ext uri="{DCECCB84-F9BA-43D5-87BE-67443E8EF086}">
      <p15:sldGuideLst xmlns:p15="http://schemas.microsoft.com/office/powerpoint/2012/main">
        <p15:guide id="1" orient="horz" pos="2382" userDrawn="1">
          <p15:clr>
            <a:srgbClr val="FBAE40"/>
          </p15:clr>
        </p15:guide>
        <p15:guide id="2" pos="16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C0077-EB42-42FB-9591-45D14567F1FF}"/>
              </a:ext>
            </a:extLst>
          </p:cNvPr>
          <p:cNvSpPr>
            <a:spLocks noGrp="1"/>
          </p:cNvSpPr>
          <p:nvPr>
            <p:ph type="title"/>
          </p:nvPr>
        </p:nvSpPr>
        <p:spPr>
          <a:xfrm>
            <a:off x="363935" y="1885463"/>
            <a:ext cx="4600575" cy="3145935"/>
          </a:xfrm>
        </p:spPr>
        <p:txBody>
          <a:bodyPr anchor="b"/>
          <a:lstStyle>
            <a:lvl1pPr>
              <a:defRPr sz="2625"/>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5022E82-4DB9-4AF8-B17C-DBDFC9CE8A2B}"/>
              </a:ext>
            </a:extLst>
          </p:cNvPr>
          <p:cNvSpPr>
            <a:spLocks noGrp="1"/>
          </p:cNvSpPr>
          <p:nvPr>
            <p:ph type="body" idx="1"/>
          </p:nvPr>
        </p:nvSpPr>
        <p:spPr>
          <a:xfrm>
            <a:off x="363935" y="5061159"/>
            <a:ext cx="4600575" cy="1654373"/>
          </a:xfrm>
        </p:spPr>
        <p:txBody>
          <a:bodyPr/>
          <a:lstStyle>
            <a:lvl1pPr marL="0" indent="0">
              <a:buNone/>
              <a:defRPr sz="1050">
                <a:solidFill>
                  <a:srgbClr val="05262A"/>
                </a:solidFill>
              </a:defRPr>
            </a:lvl1pPr>
            <a:lvl2pPr marL="200014" indent="0">
              <a:buNone/>
              <a:defRPr sz="875">
                <a:solidFill>
                  <a:schemeClr val="tx1">
                    <a:tint val="75000"/>
                  </a:schemeClr>
                </a:solidFill>
              </a:defRPr>
            </a:lvl2pPr>
            <a:lvl3pPr marL="400027" indent="0">
              <a:buNone/>
              <a:defRPr sz="787">
                <a:solidFill>
                  <a:schemeClr val="tx1">
                    <a:tint val="75000"/>
                  </a:schemeClr>
                </a:solidFill>
              </a:defRPr>
            </a:lvl3pPr>
            <a:lvl4pPr marL="600041" indent="0">
              <a:buNone/>
              <a:defRPr sz="700">
                <a:solidFill>
                  <a:schemeClr val="tx1">
                    <a:tint val="75000"/>
                  </a:schemeClr>
                </a:solidFill>
              </a:defRPr>
            </a:lvl4pPr>
            <a:lvl5pPr marL="800054" indent="0">
              <a:buNone/>
              <a:defRPr sz="700">
                <a:solidFill>
                  <a:schemeClr val="tx1">
                    <a:tint val="75000"/>
                  </a:schemeClr>
                </a:solidFill>
              </a:defRPr>
            </a:lvl5pPr>
            <a:lvl6pPr marL="1000068" indent="0">
              <a:buNone/>
              <a:defRPr sz="700">
                <a:solidFill>
                  <a:schemeClr val="tx1">
                    <a:tint val="75000"/>
                  </a:schemeClr>
                </a:solidFill>
              </a:defRPr>
            </a:lvl6pPr>
            <a:lvl7pPr marL="1200081" indent="0">
              <a:buNone/>
              <a:defRPr sz="700">
                <a:solidFill>
                  <a:schemeClr val="tx1">
                    <a:tint val="75000"/>
                  </a:schemeClr>
                </a:solidFill>
              </a:defRPr>
            </a:lvl7pPr>
            <a:lvl8pPr marL="1400095" indent="0">
              <a:buNone/>
              <a:defRPr sz="700">
                <a:solidFill>
                  <a:schemeClr val="tx1">
                    <a:tint val="75000"/>
                  </a:schemeClr>
                </a:solidFill>
              </a:defRPr>
            </a:lvl8pPr>
            <a:lvl9pPr marL="1600109" indent="0">
              <a:buNone/>
              <a:defRPr sz="700">
                <a:solidFill>
                  <a:schemeClr val="tx1">
                    <a:tint val="75000"/>
                  </a:schemeClr>
                </a:solidFill>
              </a:defRPr>
            </a:lvl9pPr>
          </a:lstStyle>
          <a:p>
            <a:pPr lvl="0"/>
            <a:r>
              <a:rPr lang="es-ES"/>
              <a:t>Haga clic para modificar los estilos de texto del patrón</a:t>
            </a:r>
          </a:p>
        </p:txBody>
      </p:sp>
      <p:pic>
        <p:nvPicPr>
          <p:cNvPr id="29" name="bg object 21">
            <a:extLst>
              <a:ext uri="{FF2B5EF4-FFF2-40B4-BE49-F238E27FC236}">
                <a16:creationId xmlns:a16="http://schemas.microsoft.com/office/drawing/2014/main" id="{95C88CB4-82D7-C7B4-D770-24FF14C00F5B}"/>
              </a:ext>
            </a:extLst>
          </p:cNvPr>
          <p:cNvPicPr/>
          <p:nvPr userDrawn="1"/>
        </p:nvPicPr>
        <p:blipFill>
          <a:blip r:embed="rId2" cstate="print"/>
          <a:stretch>
            <a:fillRect/>
          </a:stretch>
        </p:blipFill>
        <p:spPr>
          <a:xfrm>
            <a:off x="5248298" y="6994796"/>
            <a:ext cx="105347" cy="267221"/>
          </a:xfrm>
          <a:prstGeom prst="rect">
            <a:avLst/>
          </a:prstGeom>
        </p:spPr>
      </p:pic>
      <p:sp>
        <p:nvSpPr>
          <p:cNvPr id="30" name="bg object 17">
            <a:extLst>
              <a:ext uri="{FF2B5EF4-FFF2-40B4-BE49-F238E27FC236}">
                <a16:creationId xmlns:a16="http://schemas.microsoft.com/office/drawing/2014/main" id="{D4594604-EB84-23E3-B9AD-D66FBC59CD84}"/>
              </a:ext>
            </a:extLst>
          </p:cNvPr>
          <p:cNvSpPr/>
          <p:nvPr userDrawn="1"/>
        </p:nvSpPr>
        <p:spPr>
          <a:xfrm>
            <a:off x="5112226" y="6011625"/>
            <a:ext cx="241419" cy="704465"/>
          </a:xfrm>
          <a:custGeom>
            <a:avLst/>
            <a:gdLst/>
            <a:ahLst/>
            <a:cxnLst/>
            <a:rect l="l" t="t" r="r" b="b"/>
            <a:pathLst>
              <a:path w="551815" h="638810">
                <a:moveTo>
                  <a:pt x="353568" y="0"/>
                </a:moveTo>
                <a:lnTo>
                  <a:pt x="305579" y="2914"/>
                </a:lnTo>
                <a:lnTo>
                  <a:pt x="259556" y="11405"/>
                </a:lnTo>
                <a:lnTo>
                  <a:pt x="215919" y="25091"/>
                </a:lnTo>
                <a:lnTo>
                  <a:pt x="175090" y="43592"/>
                </a:lnTo>
                <a:lnTo>
                  <a:pt x="137489" y="66527"/>
                </a:lnTo>
                <a:lnTo>
                  <a:pt x="103536" y="93516"/>
                </a:lnTo>
                <a:lnTo>
                  <a:pt x="73653" y="124179"/>
                </a:lnTo>
                <a:lnTo>
                  <a:pt x="48260" y="158134"/>
                </a:lnTo>
                <a:lnTo>
                  <a:pt x="27777" y="195002"/>
                </a:lnTo>
                <a:lnTo>
                  <a:pt x="12625" y="234403"/>
                </a:lnTo>
                <a:lnTo>
                  <a:pt x="3226" y="275955"/>
                </a:lnTo>
                <a:lnTo>
                  <a:pt x="0" y="319277"/>
                </a:lnTo>
                <a:lnTo>
                  <a:pt x="3226" y="362600"/>
                </a:lnTo>
                <a:lnTo>
                  <a:pt x="12625" y="404152"/>
                </a:lnTo>
                <a:lnTo>
                  <a:pt x="27777" y="443553"/>
                </a:lnTo>
                <a:lnTo>
                  <a:pt x="48259" y="480421"/>
                </a:lnTo>
                <a:lnTo>
                  <a:pt x="73653" y="514376"/>
                </a:lnTo>
                <a:lnTo>
                  <a:pt x="103536" y="545039"/>
                </a:lnTo>
                <a:lnTo>
                  <a:pt x="137489" y="572028"/>
                </a:lnTo>
                <a:lnTo>
                  <a:pt x="175090" y="594963"/>
                </a:lnTo>
                <a:lnTo>
                  <a:pt x="215919" y="613464"/>
                </a:lnTo>
                <a:lnTo>
                  <a:pt x="259556" y="627150"/>
                </a:lnTo>
                <a:lnTo>
                  <a:pt x="305579" y="635641"/>
                </a:lnTo>
                <a:lnTo>
                  <a:pt x="353568" y="638555"/>
                </a:lnTo>
                <a:lnTo>
                  <a:pt x="401556" y="635641"/>
                </a:lnTo>
                <a:lnTo>
                  <a:pt x="447579" y="627150"/>
                </a:lnTo>
                <a:lnTo>
                  <a:pt x="491216" y="613464"/>
                </a:lnTo>
                <a:lnTo>
                  <a:pt x="532045" y="594963"/>
                </a:lnTo>
                <a:lnTo>
                  <a:pt x="551688" y="582982"/>
                </a:lnTo>
                <a:lnTo>
                  <a:pt x="551688" y="55573"/>
                </a:lnTo>
                <a:lnTo>
                  <a:pt x="491216" y="25091"/>
                </a:lnTo>
                <a:lnTo>
                  <a:pt x="447579" y="11405"/>
                </a:lnTo>
                <a:lnTo>
                  <a:pt x="401556" y="2914"/>
                </a:lnTo>
                <a:lnTo>
                  <a:pt x="353568" y="0"/>
                </a:lnTo>
                <a:close/>
              </a:path>
            </a:pathLst>
          </a:custGeom>
          <a:solidFill>
            <a:srgbClr val="127B88"/>
          </a:solidFill>
        </p:spPr>
        <p:txBody>
          <a:bodyPr wrap="square" lIns="0" tIns="0" rIns="0" bIns="0" rtlCol="0"/>
          <a:lstStyle/>
          <a:p>
            <a:endParaRPr sz="787"/>
          </a:p>
        </p:txBody>
      </p:sp>
      <p:sp>
        <p:nvSpPr>
          <p:cNvPr id="31" name="bg object 19">
            <a:extLst>
              <a:ext uri="{FF2B5EF4-FFF2-40B4-BE49-F238E27FC236}">
                <a16:creationId xmlns:a16="http://schemas.microsoft.com/office/drawing/2014/main" id="{565562B0-B03A-F226-D878-178459A1854F}"/>
              </a:ext>
            </a:extLst>
          </p:cNvPr>
          <p:cNvSpPr/>
          <p:nvPr userDrawn="1"/>
        </p:nvSpPr>
        <p:spPr>
          <a:xfrm>
            <a:off x="5066220" y="2941108"/>
            <a:ext cx="287536" cy="1106417"/>
          </a:xfrm>
          <a:custGeom>
            <a:avLst/>
            <a:gdLst/>
            <a:ahLst/>
            <a:cxnLst/>
            <a:rect l="l" t="t" r="r" b="b"/>
            <a:pathLst>
              <a:path w="657225" h="1003300">
                <a:moveTo>
                  <a:pt x="497586" y="0"/>
                </a:moveTo>
                <a:lnTo>
                  <a:pt x="449662" y="2295"/>
                </a:lnTo>
                <a:lnTo>
                  <a:pt x="403027" y="9042"/>
                </a:lnTo>
                <a:lnTo>
                  <a:pt x="357891" y="20030"/>
                </a:lnTo>
                <a:lnTo>
                  <a:pt x="314461" y="35049"/>
                </a:lnTo>
                <a:lnTo>
                  <a:pt x="272946" y="53889"/>
                </a:lnTo>
                <a:lnTo>
                  <a:pt x="233554" y="76338"/>
                </a:lnTo>
                <a:lnTo>
                  <a:pt x="196494" y="102187"/>
                </a:lnTo>
                <a:lnTo>
                  <a:pt x="161974" y="131225"/>
                </a:lnTo>
                <a:lnTo>
                  <a:pt x="130203" y="163243"/>
                </a:lnTo>
                <a:lnTo>
                  <a:pt x="101389" y="198030"/>
                </a:lnTo>
                <a:lnTo>
                  <a:pt x="75740" y="235375"/>
                </a:lnTo>
                <a:lnTo>
                  <a:pt x="53466" y="275068"/>
                </a:lnTo>
                <a:lnTo>
                  <a:pt x="34774" y="316899"/>
                </a:lnTo>
                <a:lnTo>
                  <a:pt x="19873" y="360657"/>
                </a:lnTo>
                <a:lnTo>
                  <a:pt x="8971" y="406133"/>
                </a:lnTo>
                <a:lnTo>
                  <a:pt x="2277" y="453116"/>
                </a:lnTo>
                <a:lnTo>
                  <a:pt x="0" y="501396"/>
                </a:lnTo>
                <a:lnTo>
                  <a:pt x="2277" y="549675"/>
                </a:lnTo>
                <a:lnTo>
                  <a:pt x="8971" y="596658"/>
                </a:lnTo>
                <a:lnTo>
                  <a:pt x="19873" y="642134"/>
                </a:lnTo>
                <a:lnTo>
                  <a:pt x="34774" y="685892"/>
                </a:lnTo>
                <a:lnTo>
                  <a:pt x="53466" y="727723"/>
                </a:lnTo>
                <a:lnTo>
                  <a:pt x="75740" y="767416"/>
                </a:lnTo>
                <a:lnTo>
                  <a:pt x="101389" y="804761"/>
                </a:lnTo>
                <a:lnTo>
                  <a:pt x="130203" y="839548"/>
                </a:lnTo>
                <a:lnTo>
                  <a:pt x="161974" y="871566"/>
                </a:lnTo>
                <a:lnTo>
                  <a:pt x="196494" y="900604"/>
                </a:lnTo>
                <a:lnTo>
                  <a:pt x="233554" y="926453"/>
                </a:lnTo>
                <a:lnTo>
                  <a:pt x="272946" y="948902"/>
                </a:lnTo>
                <a:lnTo>
                  <a:pt x="314461" y="967742"/>
                </a:lnTo>
                <a:lnTo>
                  <a:pt x="357891" y="982761"/>
                </a:lnTo>
                <a:lnTo>
                  <a:pt x="403027" y="993749"/>
                </a:lnTo>
                <a:lnTo>
                  <a:pt x="449662" y="1000496"/>
                </a:lnTo>
                <a:lnTo>
                  <a:pt x="497586" y="1002792"/>
                </a:lnTo>
                <a:lnTo>
                  <a:pt x="545509" y="1000496"/>
                </a:lnTo>
                <a:lnTo>
                  <a:pt x="592144" y="993749"/>
                </a:lnTo>
                <a:lnTo>
                  <a:pt x="637280" y="982761"/>
                </a:lnTo>
                <a:lnTo>
                  <a:pt x="656843" y="975995"/>
                </a:lnTo>
                <a:lnTo>
                  <a:pt x="656843" y="26796"/>
                </a:lnTo>
                <a:lnTo>
                  <a:pt x="637280" y="20030"/>
                </a:lnTo>
                <a:lnTo>
                  <a:pt x="592144" y="9042"/>
                </a:lnTo>
                <a:lnTo>
                  <a:pt x="545509" y="2295"/>
                </a:lnTo>
                <a:lnTo>
                  <a:pt x="497586" y="0"/>
                </a:lnTo>
                <a:close/>
              </a:path>
            </a:pathLst>
          </a:custGeom>
          <a:solidFill>
            <a:srgbClr val="1AB6C8"/>
          </a:solidFill>
        </p:spPr>
        <p:txBody>
          <a:bodyPr wrap="square" lIns="0" tIns="0" rIns="0" bIns="0" rtlCol="0"/>
          <a:lstStyle/>
          <a:p>
            <a:endParaRPr sz="787"/>
          </a:p>
        </p:txBody>
      </p:sp>
      <p:sp>
        <p:nvSpPr>
          <p:cNvPr id="32" name="bg object 20">
            <a:extLst>
              <a:ext uri="{FF2B5EF4-FFF2-40B4-BE49-F238E27FC236}">
                <a16:creationId xmlns:a16="http://schemas.microsoft.com/office/drawing/2014/main" id="{954ED569-DA4C-56D5-52DF-43FFFF2AA834}"/>
              </a:ext>
            </a:extLst>
          </p:cNvPr>
          <p:cNvSpPr/>
          <p:nvPr userDrawn="1"/>
        </p:nvSpPr>
        <p:spPr>
          <a:xfrm>
            <a:off x="5138896" y="5003244"/>
            <a:ext cx="214749" cy="837516"/>
          </a:xfrm>
          <a:custGeom>
            <a:avLst/>
            <a:gdLst/>
            <a:ahLst/>
            <a:cxnLst/>
            <a:rect l="l" t="t" r="r" b="b"/>
            <a:pathLst>
              <a:path w="490854" h="759460">
                <a:moveTo>
                  <a:pt x="414528" y="0"/>
                </a:moveTo>
                <a:lnTo>
                  <a:pt x="366177" y="2553"/>
                </a:lnTo>
                <a:lnTo>
                  <a:pt x="319466" y="10023"/>
                </a:lnTo>
                <a:lnTo>
                  <a:pt x="274707" y="22126"/>
                </a:lnTo>
                <a:lnTo>
                  <a:pt x="232210" y="38575"/>
                </a:lnTo>
                <a:lnTo>
                  <a:pt x="192285" y="59086"/>
                </a:lnTo>
                <a:lnTo>
                  <a:pt x="155243" y="83375"/>
                </a:lnTo>
                <a:lnTo>
                  <a:pt x="121396" y="111156"/>
                </a:lnTo>
                <a:lnTo>
                  <a:pt x="91053" y="142145"/>
                </a:lnTo>
                <a:lnTo>
                  <a:pt x="64526" y="176056"/>
                </a:lnTo>
                <a:lnTo>
                  <a:pt x="42125" y="212604"/>
                </a:lnTo>
                <a:lnTo>
                  <a:pt x="24161" y="251505"/>
                </a:lnTo>
                <a:lnTo>
                  <a:pt x="10945" y="292474"/>
                </a:lnTo>
                <a:lnTo>
                  <a:pt x="2788" y="335226"/>
                </a:lnTo>
                <a:lnTo>
                  <a:pt x="0" y="379475"/>
                </a:lnTo>
                <a:lnTo>
                  <a:pt x="2788" y="423725"/>
                </a:lnTo>
                <a:lnTo>
                  <a:pt x="10945" y="466477"/>
                </a:lnTo>
                <a:lnTo>
                  <a:pt x="24161" y="507446"/>
                </a:lnTo>
                <a:lnTo>
                  <a:pt x="42125" y="546347"/>
                </a:lnTo>
                <a:lnTo>
                  <a:pt x="64526" y="582895"/>
                </a:lnTo>
                <a:lnTo>
                  <a:pt x="91053" y="616806"/>
                </a:lnTo>
                <a:lnTo>
                  <a:pt x="121396" y="647795"/>
                </a:lnTo>
                <a:lnTo>
                  <a:pt x="155243" y="675576"/>
                </a:lnTo>
                <a:lnTo>
                  <a:pt x="192285" y="699865"/>
                </a:lnTo>
                <a:lnTo>
                  <a:pt x="232210" y="720376"/>
                </a:lnTo>
                <a:lnTo>
                  <a:pt x="274707" y="736825"/>
                </a:lnTo>
                <a:lnTo>
                  <a:pt x="319466" y="748928"/>
                </a:lnTo>
                <a:lnTo>
                  <a:pt x="366177" y="756398"/>
                </a:lnTo>
                <a:lnTo>
                  <a:pt x="414528" y="758951"/>
                </a:lnTo>
                <a:lnTo>
                  <a:pt x="462878" y="756398"/>
                </a:lnTo>
                <a:lnTo>
                  <a:pt x="490728" y="751944"/>
                </a:lnTo>
                <a:lnTo>
                  <a:pt x="490728" y="7007"/>
                </a:lnTo>
                <a:lnTo>
                  <a:pt x="462878" y="2553"/>
                </a:lnTo>
                <a:lnTo>
                  <a:pt x="414528" y="0"/>
                </a:lnTo>
                <a:close/>
              </a:path>
            </a:pathLst>
          </a:custGeom>
          <a:solidFill>
            <a:srgbClr val="05252A"/>
          </a:solidFill>
        </p:spPr>
        <p:txBody>
          <a:bodyPr wrap="square" lIns="0" tIns="0" rIns="0" bIns="0" rtlCol="0"/>
          <a:lstStyle/>
          <a:p>
            <a:endParaRPr sz="787"/>
          </a:p>
        </p:txBody>
      </p:sp>
      <p:sp>
        <p:nvSpPr>
          <p:cNvPr id="33" name="bg object 22">
            <a:extLst>
              <a:ext uri="{FF2B5EF4-FFF2-40B4-BE49-F238E27FC236}">
                <a16:creationId xmlns:a16="http://schemas.microsoft.com/office/drawing/2014/main" id="{739EA9F0-8FA4-6F04-8DA5-A415D2CCC419}"/>
              </a:ext>
            </a:extLst>
          </p:cNvPr>
          <p:cNvSpPr/>
          <p:nvPr userDrawn="1"/>
        </p:nvSpPr>
        <p:spPr>
          <a:xfrm>
            <a:off x="5162232" y="4337715"/>
            <a:ext cx="158075" cy="358535"/>
          </a:xfrm>
          <a:custGeom>
            <a:avLst/>
            <a:gdLst/>
            <a:ahLst/>
            <a:cxnLst/>
            <a:rect l="l" t="t" r="r" b="b"/>
            <a:pathLst>
              <a:path w="361315" h="325120">
                <a:moveTo>
                  <a:pt x="180594" y="0"/>
                </a:moveTo>
                <a:lnTo>
                  <a:pt x="132600" y="5796"/>
                </a:lnTo>
                <a:lnTo>
                  <a:pt x="89464" y="22154"/>
                </a:lnTo>
                <a:lnTo>
                  <a:pt x="52911" y="47529"/>
                </a:lnTo>
                <a:lnTo>
                  <a:pt x="24666" y="80376"/>
                </a:lnTo>
                <a:lnTo>
                  <a:pt x="6454" y="119150"/>
                </a:lnTo>
                <a:lnTo>
                  <a:pt x="0" y="162305"/>
                </a:lnTo>
                <a:lnTo>
                  <a:pt x="6454" y="205461"/>
                </a:lnTo>
                <a:lnTo>
                  <a:pt x="24666" y="244235"/>
                </a:lnTo>
                <a:lnTo>
                  <a:pt x="52911" y="277082"/>
                </a:lnTo>
                <a:lnTo>
                  <a:pt x="89464" y="302457"/>
                </a:lnTo>
                <a:lnTo>
                  <a:pt x="132600" y="318815"/>
                </a:lnTo>
                <a:lnTo>
                  <a:pt x="180594" y="324611"/>
                </a:lnTo>
                <a:lnTo>
                  <a:pt x="228587" y="318815"/>
                </a:lnTo>
                <a:lnTo>
                  <a:pt x="271723" y="302457"/>
                </a:lnTo>
                <a:lnTo>
                  <a:pt x="308276" y="277082"/>
                </a:lnTo>
                <a:lnTo>
                  <a:pt x="336521" y="244235"/>
                </a:lnTo>
                <a:lnTo>
                  <a:pt x="354733" y="205461"/>
                </a:lnTo>
                <a:lnTo>
                  <a:pt x="361188" y="162305"/>
                </a:lnTo>
                <a:lnTo>
                  <a:pt x="354733" y="119150"/>
                </a:lnTo>
                <a:lnTo>
                  <a:pt x="336521" y="80376"/>
                </a:lnTo>
                <a:lnTo>
                  <a:pt x="308276" y="47529"/>
                </a:lnTo>
                <a:lnTo>
                  <a:pt x="271723" y="22154"/>
                </a:lnTo>
                <a:lnTo>
                  <a:pt x="228587" y="5796"/>
                </a:lnTo>
                <a:lnTo>
                  <a:pt x="180594" y="0"/>
                </a:lnTo>
                <a:close/>
              </a:path>
            </a:pathLst>
          </a:custGeom>
          <a:solidFill>
            <a:srgbClr val="127B88"/>
          </a:solidFill>
        </p:spPr>
        <p:txBody>
          <a:bodyPr wrap="square" lIns="0" tIns="0" rIns="0" bIns="0" rtlCol="0"/>
          <a:lstStyle/>
          <a:p>
            <a:endParaRPr sz="787"/>
          </a:p>
        </p:txBody>
      </p:sp>
      <p:sp>
        <p:nvSpPr>
          <p:cNvPr id="34" name="bg object 16">
            <a:extLst>
              <a:ext uri="{FF2B5EF4-FFF2-40B4-BE49-F238E27FC236}">
                <a16:creationId xmlns:a16="http://schemas.microsoft.com/office/drawing/2014/main" id="{D60B8012-855A-C553-E41F-FFAFFE984576}"/>
              </a:ext>
            </a:extLst>
          </p:cNvPr>
          <p:cNvSpPr/>
          <p:nvPr userDrawn="1"/>
        </p:nvSpPr>
        <p:spPr>
          <a:xfrm>
            <a:off x="5033993" y="0"/>
            <a:ext cx="322263" cy="827012"/>
          </a:xfrm>
          <a:custGeom>
            <a:avLst/>
            <a:gdLst/>
            <a:ahLst/>
            <a:cxnLst/>
            <a:rect l="l" t="t" r="r" b="b"/>
            <a:pathLst>
              <a:path w="736600" h="749935">
                <a:moveTo>
                  <a:pt x="736092" y="0"/>
                </a:moveTo>
                <a:lnTo>
                  <a:pt x="56182" y="0"/>
                </a:lnTo>
                <a:lnTo>
                  <a:pt x="54377" y="3244"/>
                </a:lnTo>
                <a:lnTo>
                  <a:pt x="35367" y="46158"/>
                </a:lnTo>
                <a:lnTo>
                  <a:pt x="20212" y="91052"/>
                </a:lnTo>
                <a:lnTo>
                  <a:pt x="9124" y="137710"/>
                </a:lnTo>
                <a:lnTo>
                  <a:pt x="2316" y="185917"/>
                </a:lnTo>
                <a:lnTo>
                  <a:pt x="0" y="235457"/>
                </a:lnTo>
                <a:lnTo>
                  <a:pt x="2316" y="284997"/>
                </a:lnTo>
                <a:lnTo>
                  <a:pt x="9124" y="333204"/>
                </a:lnTo>
                <a:lnTo>
                  <a:pt x="20212" y="379862"/>
                </a:lnTo>
                <a:lnTo>
                  <a:pt x="35367" y="424756"/>
                </a:lnTo>
                <a:lnTo>
                  <a:pt x="54377" y="467670"/>
                </a:lnTo>
                <a:lnTo>
                  <a:pt x="77030" y="508389"/>
                </a:lnTo>
                <a:lnTo>
                  <a:pt x="103114" y="546698"/>
                </a:lnTo>
                <a:lnTo>
                  <a:pt x="132417" y="582380"/>
                </a:lnTo>
                <a:lnTo>
                  <a:pt x="164726" y="615221"/>
                </a:lnTo>
                <a:lnTo>
                  <a:pt x="199829" y="645005"/>
                </a:lnTo>
                <a:lnTo>
                  <a:pt x="237514" y="671517"/>
                </a:lnTo>
                <a:lnTo>
                  <a:pt x="277569" y="694542"/>
                </a:lnTo>
                <a:lnTo>
                  <a:pt x="319782" y="713863"/>
                </a:lnTo>
                <a:lnTo>
                  <a:pt x="363941" y="729265"/>
                </a:lnTo>
                <a:lnTo>
                  <a:pt x="409832" y="740534"/>
                </a:lnTo>
                <a:lnTo>
                  <a:pt x="457245" y="747453"/>
                </a:lnTo>
                <a:lnTo>
                  <a:pt x="505968" y="749807"/>
                </a:lnTo>
                <a:lnTo>
                  <a:pt x="554690" y="747453"/>
                </a:lnTo>
                <a:lnTo>
                  <a:pt x="602103" y="740534"/>
                </a:lnTo>
                <a:lnTo>
                  <a:pt x="647994" y="729265"/>
                </a:lnTo>
                <a:lnTo>
                  <a:pt x="692153" y="713863"/>
                </a:lnTo>
                <a:lnTo>
                  <a:pt x="734366" y="694542"/>
                </a:lnTo>
                <a:lnTo>
                  <a:pt x="736092" y="693550"/>
                </a:lnTo>
                <a:lnTo>
                  <a:pt x="736092" y="0"/>
                </a:lnTo>
                <a:close/>
              </a:path>
            </a:pathLst>
          </a:custGeom>
          <a:solidFill>
            <a:srgbClr val="1AB6C8"/>
          </a:solidFill>
        </p:spPr>
        <p:txBody>
          <a:bodyPr wrap="square" lIns="0" tIns="0" rIns="0" bIns="0" rtlCol="0"/>
          <a:lstStyle/>
          <a:p>
            <a:endParaRPr sz="787"/>
          </a:p>
        </p:txBody>
      </p:sp>
      <p:sp>
        <p:nvSpPr>
          <p:cNvPr id="35" name="bg object 18">
            <a:extLst>
              <a:ext uri="{FF2B5EF4-FFF2-40B4-BE49-F238E27FC236}">
                <a16:creationId xmlns:a16="http://schemas.microsoft.com/office/drawing/2014/main" id="{1E7629C0-083D-C32A-F3A5-911D622493B6}"/>
              </a:ext>
            </a:extLst>
          </p:cNvPr>
          <p:cNvSpPr/>
          <p:nvPr userDrawn="1"/>
        </p:nvSpPr>
        <p:spPr>
          <a:xfrm>
            <a:off x="5114004" y="1112578"/>
            <a:ext cx="242253" cy="838916"/>
          </a:xfrm>
          <a:custGeom>
            <a:avLst/>
            <a:gdLst/>
            <a:ahLst/>
            <a:cxnLst/>
            <a:rect l="l" t="t" r="r" b="b"/>
            <a:pathLst>
              <a:path w="553720" h="760730">
                <a:moveTo>
                  <a:pt x="414528" y="0"/>
                </a:moveTo>
                <a:lnTo>
                  <a:pt x="366177" y="2557"/>
                </a:lnTo>
                <a:lnTo>
                  <a:pt x="319466" y="10039"/>
                </a:lnTo>
                <a:lnTo>
                  <a:pt x="274707" y="22161"/>
                </a:lnTo>
                <a:lnTo>
                  <a:pt x="232210" y="38637"/>
                </a:lnTo>
                <a:lnTo>
                  <a:pt x="192285" y="59184"/>
                </a:lnTo>
                <a:lnTo>
                  <a:pt x="155243" y="83515"/>
                </a:lnTo>
                <a:lnTo>
                  <a:pt x="121396" y="111347"/>
                </a:lnTo>
                <a:lnTo>
                  <a:pt x="91053" y="142394"/>
                </a:lnTo>
                <a:lnTo>
                  <a:pt x="64526" y="176371"/>
                </a:lnTo>
                <a:lnTo>
                  <a:pt x="42125" y="212993"/>
                </a:lnTo>
                <a:lnTo>
                  <a:pt x="24161" y="251976"/>
                </a:lnTo>
                <a:lnTo>
                  <a:pt x="10945" y="293034"/>
                </a:lnTo>
                <a:lnTo>
                  <a:pt x="2788" y="335883"/>
                </a:lnTo>
                <a:lnTo>
                  <a:pt x="0" y="380238"/>
                </a:lnTo>
                <a:lnTo>
                  <a:pt x="2788" y="424592"/>
                </a:lnTo>
                <a:lnTo>
                  <a:pt x="10945" y="467441"/>
                </a:lnTo>
                <a:lnTo>
                  <a:pt x="24161" y="508499"/>
                </a:lnTo>
                <a:lnTo>
                  <a:pt x="42125" y="547482"/>
                </a:lnTo>
                <a:lnTo>
                  <a:pt x="64526" y="584104"/>
                </a:lnTo>
                <a:lnTo>
                  <a:pt x="91053" y="618081"/>
                </a:lnTo>
                <a:lnTo>
                  <a:pt x="121396" y="649128"/>
                </a:lnTo>
                <a:lnTo>
                  <a:pt x="155243" y="676960"/>
                </a:lnTo>
                <a:lnTo>
                  <a:pt x="192285" y="701291"/>
                </a:lnTo>
                <a:lnTo>
                  <a:pt x="232210" y="721838"/>
                </a:lnTo>
                <a:lnTo>
                  <a:pt x="274707" y="738314"/>
                </a:lnTo>
                <a:lnTo>
                  <a:pt x="319466" y="750436"/>
                </a:lnTo>
                <a:lnTo>
                  <a:pt x="366177" y="757918"/>
                </a:lnTo>
                <a:lnTo>
                  <a:pt x="414528" y="760476"/>
                </a:lnTo>
                <a:lnTo>
                  <a:pt x="462878" y="757918"/>
                </a:lnTo>
                <a:lnTo>
                  <a:pt x="509589" y="750436"/>
                </a:lnTo>
                <a:lnTo>
                  <a:pt x="553211" y="738622"/>
                </a:lnTo>
                <a:lnTo>
                  <a:pt x="553211" y="21853"/>
                </a:lnTo>
                <a:lnTo>
                  <a:pt x="509589" y="10039"/>
                </a:lnTo>
                <a:lnTo>
                  <a:pt x="462878" y="2557"/>
                </a:lnTo>
                <a:lnTo>
                  <a:pt x="414528" y="0"/>
                </a:lnTo>
                <a:close/>
              </a:path>
            </a:pathLst>
          </a:custGeom>
          <a:solidFill>
            <a:srgbClr val="86E3EE"/>
          </a:solidFill>
        </p:spPr>
        <p:txBody>
          <a:bodyPr wrap="square" lIns="0" tIns="0" rIns="0" bIns="0" rtlCol="0"/>
          <a:lstStyle/>
          <a:p>
            <a:endParaRPr sz="787"/>
          </a:p>
        </p:txBody>
      </p:sp>
      <p:sp>
        <p:nvSpPr>
          <p:cNvPr id="36" name="bg object 24">
            <a:extLst>
              <a:ext uri="{FF2B5EF4-FFF2-40B4-BE49-F238E27FC236}">
                <a16:creationId xmlns:a16="http://schemas.microsoft.com/office/drawing/2014/main" id="{35E59195-ECBD-95F9-FEC5-3CA8694ED36D}"/>
              </a:ext>
            </a:extLst>
          </p:cNvPr>
          <p:cNvSpPr/>
          <p:nvPr userDrawn="1"/>
        </p:nvSpPr>
        <p:spPr>
          <a:xfrm>
            <a:off x="5164676" y="2225158"/>
            <a:ext cx="188913" cy="470577"/>
          </a:xfrm>
          <a:custGeom>
            <a:avLst/>
            <a:gdLst/>
            <a:ahLst/>
            <a:cxnLst/>
            <a:rect l="l" t="t" r="r" b="b"/>
            <a:pathLst>
              <a:path w="431800" h="426719">
                <a:moveTo>
                  <a:pt x="215646" y="0"/>
                </a:moveTo>
                <a:lnTo>
                  <a:pt x="166191" y="5633"/>
                </a:lnTo>
                <a:lnTo>
                  <a:pt x="120798" y="21682"/>
                </a:lnTo>
                <a:lnTo>
                  <a:pt x="80758" y="46866"/>
                </a:lnTo>
                <a:lnTo>
                  <a:pt x="47366" y="79905"/>
                </a:lnTo>
                <a:lnTo>
                  <a:pt x="21913" y="119520"/>
                </a:lnTo>
                <a:lnTo>
                  <a:pt x="5693" y="164432"/>
                </a:lnTo>
                <a:lnTo>
                  <a:pt x="0" y="213360"/>
                </a:lnTo>
                <a:lnTo>
                  <a:pt x="5693" y="262287"/>
                </a:lnTo>
                <a:lnTo>
                  <a:pt x="21913" y="307199"/>
                </a:lnTo>
                <a:lnTo>
                  <a:pt x="47366" y="346814"/>
                </a:lnTo>
                <a:lnTo>
                  <a:pt x="80758" y="379853"/>
                </a:lnTo>
                <a:lnTo>
                  <a:pt x="120798" y="405037"/>
                </a:lnTo>
                <a:lnTo>
                  <a:pt x="166191" y="421086"/>
                </a:lnTo>
                <a:lnTo>
                  <a:pt x="215646" y="426720"/>
                </a:lnTo>
                <a:lnTo>
                  <a:pt x="265100" y="421086"/>
                </a:lnTo>
                <a:lnTo>
                  <a:pt x="310493" y="405037"/>
                </a:lnTo>
                <a:lnTo>
                  <a:pt x="350533" y="379853"/>
                </a:lnTo>
                <a:lnTo>
                  <a:pt x="383925" y="346814"/>
                </a:lnTo>
                <a:lnTo>
                  <a:pt x="409378" y="307199"/>
                </a:lnTo>
                <a:lnTo>
                  <a:pt x="425598" y="262287"/>
                </a:lnTo>
                <a:lnTo>
                  <a:pt x="431292" y="213360"/>
                </a:lnTo>
                <a:lnTo>
                  <a:pt x="425598" y="164432"/>
                </a:lnTo>
                <a:lnTo>
                  <a:pt x="409378" y="119520"/>
                </a:lnTo>
                <a:lnTo>
                  <a:pt x="383925" y="79905"/>
                </a:lnTo>
                <a:lnTo>
                  <a:pt x="350533" y="46866"/>
                </a:lnTo>
                <a:lnTo>
                  <a:pt x="310493" y="21682"/>
                </a:lnTo>
                <a:lnTo>
                  <a:pt x="265100" y="5633"/>
                </a:lnTo>
                <a:lnTo>
                  <a:pt x="215646" y="0"/>
                </a:lnTo>
                <a:close/>
              </a:path>
            </a:pathLst>
          </a:custGeom>
          <a:solidFill>
            <a:srgbClr val="DBF7F9"/>
          </a:solidFill>
        </p:spPr>
        <p:txBody>
          <a:bodyPr wrap="square" lIns="0" tIns="0" rIns="0" bIns="0" rtlCol="0"/>
          <a:lstStyle/>
          <a:p>
            <a:endParaRPr sz="787"/>
          </a:p>
        </p:txBody>
      </p:sp>
      <p:sp>
        <p:nvSpPr>
          <p:cNvPr id="8" name="Marcador de número de diapositiva 7">
            <a:extLst>
              <a:ext uri="{FF2B5EF4-FFF2-40B4-BE49-F238E27FC236}">
                <a16:creationId xmlns:a16="http://schemas.microsoft.com/office/drawing/2014/main" id="{0A5F3CAC-613E-72A5-DCAE-28A9FE499580}"/>
              </a:ext>
            </a:extLst>
          </p:cNvPr>
          <p:cNvSpPr>
            <a:spLocks noGrp="1"/>
          </p:cNvSpPr>
          <p:nvPr>
            <p:ph type="sldNum" sz="quarter" idx="4"/>
          </p:nvPr>
        </p:nvSpPr>
        <p:spPr>
          <a:xfrm>
            <a:off x="3970338" y="7110412"/>
            <a:ext cx="1200150" cy="401638"/>
          </a:xfrm>
          <a:prstGeom prst="rect">
            <a:avLst/>
          </a:prstGeom>
        </p:spPr>
        <p:txBody>
          <a:bodyPr vert="horz" lIns="91440" tIns="45720" rIns="91440" bIns="45720" rtlCol="0" anchor="ctr"/>
          <a:lstStyle>
            <a:lvl1pPr algn="r">
              <a:defRPr sz="800">
                <a:solidFill>
                  <a:schemeClr val="tx1">
                    <a:tint val="82000"/>
                  </a:schemeClr>
                </a:solidFill>
              </a:defRPr>
            </a:lvl1pPr>
          </a:lstStyle>
          <a:p>
            <a:fld id="{C2D5E945-2478-44AA-BA19-29F3FC66B24B}" type="slidenum">
              <a:rPr lang="es-ES" smtClean="0"/>
              <a:pPr/>
              <a:t>‹Nº›</a:t>
            </a:fld>
            <a:endParaRPr lang="es-ES" dirty="0"/>
          </a:p>
        </p:txBody>
      </p:sp>
    </p:spTree>
    <p:extLst>
      <p:ext uri="{BB962C8B-B14F-4D97-AF65-F5344CB8AC3E}">
        <p14:creationId xmlns:p14="http://schemas.microsoft.com/office/powerpoint/2010/main" val="1708398291"/>
      </p:ext>
    </p:extLst>
  </p:cSld>
  <p:clrMapOvr>
    <a:masterClrMapping/>
  </p:clrMapOvr>
  <p:extLst>
    <p:ext uri="{DCECCB84-F9BA-43D5-87BE-67443E8EF086}">
      <p15:sldGuideLst xmlns:p15="http://schemas.microsoft.com/office/powerpoint/2012/main">
        <p15:guide id="1" orient="horz" pos="2382" userDrawn="1">
          <p15:clr>
            <a:srgbClr val="FBAE40"/>
          </p15:clr>
        </p15:guide>
        <p15:guide id="2" pos="16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DF3CCF-7C27-428D-B968-925866FD7D23}"/>
              </a:ext>
            </a:extLst>
          </p:cNvPr>
          <p:cNvSpPr>
            <a:spLocks noGrp="1"/>
          </p:cNvSpPr>
          <p:nvPr>
            <p:ph type="ctrTitle"/>
          </p:nvPr>
        </p:nvSpPr>
        <p:spPr>
          <a:xfrm>
            <a:off x="666750" y="1237717"/>
            <a:ext cx="4000500" cy="2632992"/>
          </a:xfrm>
        </p:spPr>
        <p:txBody>
          <a:bodyPr anchor="b"/>
          <a:lstStyle>
            <a:lvl1pPr algn="ctr">
              <a:defRPr sz="2625"/>
            </a:lvl1pPr>
          </a:lstStyle>
          <a:p>
            <a:r>
              <a:rPr lang="es-ES"/>
              <a:t>Haga clic para modificar el estilo de título del patrón</a:t>
            </a:r>
          </a:p>
        </p:txBody>
      </p:sp>
      <p:sp>
        <p:nvSpPr>
          <p:cNvPr id="3" name="Subtítulo 2">
            <a:extLst>
              <a:ext uri="{FF2B5EF4-FFF2-40B4-BE49-F238E27FC236}">
                <a16:creationId xmlns:a16="http://schemas.microsoft.com/office/drawing/2014/main" id="{596A5684-E262-4B03-88D1-64DD9AC61E83}"/>
              </a:ext>
            </a:extLst>
          </p:cNvPr>
          <p:cNvSpPr>
            <a:spLocks noGrp="1"/>
          </p:cNvSpPr>
          <p:nvPr>
            <p:ph type="subTitle" idx="1"/>
          </p:nvPr>
        </p:nvSpPr>
        <p:spPr>
          <a:xfrm>
            <a:off x="666750" y="4280233"/>
            <a:ext cx="4000500" cy="1517953"/>
          </a:xfrm>
        </p:spPr>
        <p:txBody>
          <a:bodyPr/>
          <a:lstStyle>
            <a:lvl1pPr marL="0" indent="0" algn="ctr">
              <a:buNone/>
              <a:defRPr sz="1050">
                <a:solidFill>
                  <a:schemeClr val="bg2">
                    <a:lumMod val="50000"/>
                  </a:schemeClr>
                </a:solidFill>
              </a:defRPr>
            </a:lvl1pPr>
            <a:lvl2pPr marL="200014" indent="0" algn="ctr">
              <a:buNone/>
              <a:defRPr sz="875"/>
            </a:lvl2pPr>
            <a:lvl3pPr marL="400027" indent="0" algn="ctr">
              <a:buNone/>
              <a:defRPr sz="787"/>
            </a:lvl3pPr>
            <a:lvl4pPr marL="600041" indent="0" algn="ctr">
              <a:buNone/>
              <a:defRPr sz="700"/>
            </a:lvl4pPr>
            <a:lvl5pPr marL="800054" indent="0" algn="ctr">
              <a:buNone/>
              <a:defRPr sz="700"/>
            </a:lvl5pPr>
            <a:lvl6pPr marL="1000068" indent="0" algn="ctr">
              <a:buNone/>
              <a:defRPr sz="700"/>
            </a:lvl6pPr>
            <a:lvl7pPr marL="1200081" indent="0" algn="ctr">
              <a:buNone/>
              <a:defRPr sz="700"/>
            </a:lvl7pPr>
            <a:lvl8pPr marL="1400095" indent="0" algn="ctr">
              <a:buNone/>
              <a:defRPr sz="700"/>
            </a:lvl8pPr>
            <a:lvl9pPr marL="1600109" indent="0" algn="ctr">
              <a:buNone/>
              <a:defRPr sz="700"/>
            </a:lvl9pPr>
          </a:lstStyle>
          <a:p>
            <a:r>
              <a:rPr lang="es-ES"/>
              <a:t>Haga clic para modificar el estilo de subtítulo del patrón</a:t>
            </a:r>
          </a:p>
        </p:txBody>
      </p:sp>
      <p:sp>
        <p:nvSpPr>
          <p:cNvPr id="5" name="object 2">
            <a:extLst>
              <a:ext uri="{FF2B5EF4-FFF2-40B4-BE49-F238E27FC236}">
                <a16:creationId xmlns:a16="http://schemas.microsoft.com/office/drawing/2014/main" id="{71021654-0731-4A37-7015-5F81204A8887}"/>
              </a:ext>
            </a:extLst>
          </p:cNvPr>
          <p:cNvSpPr/>
          <p:nvPr userDrawn="1"/>
        </p:nvSpPr>
        <p:spPr>
          <a:xfrm>
            <a:off x="0" y="0"/>
            <a:ext cx="655320" cy="603885"/>
          </a:xfrm>
          <a:custGeom>
            <a:avLst/>
            <a:gdLst/>
            <a:ahLst/>
            <a:cxnLst/>
            <a:rect l="l" t="t" r="r" b="b"/>
            <a:pathLst>
              <a:path w="655320" h="603885">
                <a:moveTo>
                  <a:pt x="647421" y="0"/>
                </a:moveTo>
                <a:lnTo>
                  <a:pt x="0" y="0"/>
                </a:lnTo>
                <a:lnTo>
                  <a:pt x="0" y="580067"/>
                </a:lnTo>
                <a:lnTo>
                  <a:pt x="8286" y="582962"/>
                </a:lnTo>
                <a:lnTo>
                  <a:pt x="54112" y="594230"/>
                </a:lnTo>
                <a:lnTo>
                  <a:pt x="101459" y="601150"/>
                </a:lnTo>
                <a:lnTo>
                  <a:pt x="150114" y="603504"/>
                </a:lnTo>
                <a:lnTo>
                  <a:pt x="198768" y="601150"/>
                </a:lnTo>
                <a:lnTo>
                  <a:pt x="246115" y="594230"/>
                </a:lnTo>
                <a:lnTo>
                  <a:pt x="291941" y="582962"/>
                </a:lnTo>
                <a:lnTo>
                  <a:pt x="336035" y="567559"/>
                </a:lnTo>
                <a:lnTo>
                  <a:pt x="378185" y="548238"/>
                </a:lnTo>
                <a:lnTo>
                  <a:pt x="418180" y="525214"/>
                </a:lnTo>
                <a:lnTo>
                  <a:pt x="455808" y="498702"/>
                </a:lnTo>
                <a:lnTo>
                  <a:pt x="490857" y="468918"/>
                </a:lnTo>
                <a:lnTo>
                  <a:pt x="523116" y="436077"/>
                </a:lnTo>
                <a:lnTo>
                  <a:pt x="552372" y="400394"/>
                </a:lnTo>
                <a:lnTo>
                  <a:pt x="578414" y="362086"/>
                </a:lnTo>
                <a:lnTo>
                  <a:pt x="601031" y="321367"/>
                </a:lnTo>
                <a:lnTo>
                  <a:pt x="620010" y="278453"/>
                </a:lnTo>
                <a:lnTo>
                  <a:pt x="635141" y="233559"/>
                </a:lnTo>
                <a:lnTo>
                  <a:pt x="646210" y="186901"/>
                </a:lnTo>
                <a:lnTo>
                  <a:pt x="653007" y="138694"/>
                </a:lnTo>
                <a:lnTo>
                  <a:pt x="655320" y="89154"/>
                </a:lnTo>
                <a:lnTo>
                  <a:pt x="653007" y="39614"/>
                </a:lnTo>
                <a:lnTo>
                  <a:pt x="647421" y="0"/>
                </a:lnTo>
                <a:close/>
              </a:path>
            </a:pathLst>
          </a:custGeom>
          <a:solidFill>
            <a:srgbClr val="1AB6C8"/>
          </a:solidFill>
        </p:spPr>
        <p:txBody>
          <a:bodyPr wrap="square" lIns="0" tIns="0" rIns="0" bIns="0" rtlCol="0"/>
          <a:lstStyle/>
          <a:p>
            <a:endParaRPr/>
          </a:p>
        </p:txBody>
      </p:sp>
      <p:sp>
        <p:nvSpPr>
          <p:cNvPr id="6" name="object 4">
            <a:extLst>
              <a:ext uri="{FF2B5EF4-FFF2-40B4-BE49-F238E27FC236}">
                <a16:creationId xmlns:a16="http://schemas.microsoft.com/office/drawing/2014/main" id="{F3C84AB9-CC2E-A643-A5A6-5818183E0140}"/>
              </a:ext>
            </a:extLst>
          </p:cNvPr>
          <p:cNvSpPr/>
          <p:nvPr userDrawn="1"/>
        </p:nvSpPr>
        <p:spPr>
          <a:xfrm>
            <a:off x="748283" y="0"/>
            <a:ext cx="830580" cy="643255"/>
          </a:xfrm>
          <a:custGeom>
            <a:avLst/>
            <a:gdLst/>
            <a:ahLst/>
            <a:cxnLst/>
            <a:rect l="l" t="t" r="r" b="b"/>
            <a:pathLst>
              <a:path w="830580" h="643255">
                <a:moveTo>
                  <a:pt x="713524" y="0"/>
                </a:moveTo>
                <a:lnTo>
                  <a:pt x="117055" y="0"/>
                </a:lnTo>
                <a:lnTo>
                  <a:pt x="91233" y="26321"/>
                </a:lnTo>
                <a:lnTo>
                  <a:pt x="64654" y="60232"/>
                </a:lnTo>
                <a:lnTo>
                  <a:pt x="42209" y="96780"/>
                </a:lnTo>
                <a:lnTo>
                  <a:pt x="24210" y="135681"/>
                </a:lnTo>
                <a:lnTo>
                  <a:pt x="10967" y="176650"/>
                </a:lnTo>
                <a:lnTo>
                  <a:pt x="2793" y="219402"/>
                </a:lnTo>
                <a:lnTo>
                  <a:pt x="0" y="263652"/>
                </a:lnTo>
                <a:lnTo>
                  <a:pt x="2793" y="307901"/>
                </a:lnTo>
                <a:lnTo>
                  <a:pt x="10967" y="350653"/>
                </a:lnTo>
                <a:lnTo>
                  <a:pt x="24210" y="391622"/>
                </a:lnTo>
                <a:lnTo>
                  <a:pt x="42209" y="430523"/>
                </a:lnTo>
                <a:lnTo>
                  <a:pt x="64654" y="467071"/>
                </a:lnTo>
                <a:lnTo>
                  <a:pt x="91233" y="500982"/>
                </a:lnTo>
                <a:lnTo>
                  <a:pt x="121634" y="531971"/>
                </a:lnTo>
                <a:lnTo>
                  <a:pt x="155545" y="559752"/>
                </a:lnTo>
                <a:lnTo>
                  <a:pt x="192656" y="584041"/>
                </a:lnTo>
                <a:lnTo>
                  <a:pt x="232654" y="604552"/>
                </a:lnTo>
                <a:lnTo>
                  <a:pt x="275228" y="621002"/>
                </a:lnTo>
                <a:lnTo>
                  <a:pt x="320066" y="633104"/>
                </a:lnTo>
                <a:lnTo>
                  <a:pt x="366857" y="640574"/>
                </a:lnTo>
                <a:lnTo>
                  <a:pt x="415290" y="643128"/>
                </a:lnTo>
                <a:lnTo>
                  <a:pt x="463722" y="640574"/>
                </a:lnTo>
                <a:lnTo>
                  <a:pt x="510513" y="633104"/>
                </a:lnTo>
                <a:lnTo>
                  <a:pt x="555351" y="621002"/>
                </a:lnTo>
                <a:lnTo>
                  <a:pt x="597925" y="604552"/>
                </a:lnTo>
                <a:lnTo>
                  <a:pt x="637923" y="584041"/>
                </a:lnTo>
                <a:lnTo>
                  <a:pt x="675034" y="559752"/>
                </a:lnTo>
                <a:lnTo>
                  <a:pt x="708945" y="531971"/>
                </a:lnTo>
                <a:lnTo>
                  <a:pt x="739346" y="500982"/>
                </a:lnTo>
                <a:lnTo>
                  <a:pt x="765925" y="467071"/>
                </a:lnTo>
                <a:lnTo>
                  <a:pt x="788370" y="430523"/>
                </a:lnTo>
                <a:lnTo>
                  <a:pt x="806369" y="391622"/>
                </a:lnTo>
                <a:lnTo>
                  <a:pt x="819612" y="350653"/>
                </a:lnTo>
                <a:lnTo>
                  <a:pt x="827786" y="307901"/>
                </a:lnTo>
                <a:lnTo>
                  <a:pt x="830580" y="263652"/>
                </a:lnTo>
                <a:lnTo>
                  <a:pt x="827786" y="219402"/>
                </a:lnTo>
                <a:lnTo>
                  <a:pt x="819612" y="176650"/>
                </a:lnTo>
                <a:lnTo>
                  <a:pt x="806369" y="135681"/>
                </a:lnTo>
                <a:lnTo>
                  <a:pt x="788370" y="96780"/>
                </a:lnTo>
                <a:lnTo>
                  <a:pt x="765925" y="60232"/>
                </a:lnTo>
                <a:lnTo>
                  <a:pt x="739346" y="26321"/>
                </a:lnTo>
                <a:lnTo>
                  <a:pt x="713524" y="0"/>
                </a:lnTo>
                <a:close/>
              </a:path>
            </a:pathLst>
          </a:custGeom>
          <a:solidFill>
            <a:srgbClr val="86E3EE"/>
          </a:solidFill>
        </p:spPr>
        <p:txBody>
          <a:bodyPr wrap="square" lIns="0" tIns="0" rIns="0" bIns="0" rtlCol="0"/>
          <a:lstStyle/>
          <a:p>
            <a:endParaRPr/>
          </a:p>
        </p:txBody>
      </p:sp>
      <p:sp>
        <p:nvSpPr>
          <p:cNvPr id="7" name="object 5">
            <a:extLst>
              <a:ext uri="{FF2B5EF4-FFF2-40B4-BE49-F238E27FC236}">
                <a16:creationId xmlns:a16="http://schemas.microsoft.com/office/drawing/2014/main" id="{A7967D34-5531-3826-886C-C052135A2372}"/>
              </a:ext>
            </a:extLst>
          </p:cNvPr>
          <p:cNvSpPr/>
          <p:nvPr userDrawn="1"/>
        </p:nvSpPr>
        <p:spPr>
          <a:xfrm>
            <a:off x="784859" y="702563"/>
            <a:ext cx="996950" cy="1004569"/>
          </a:xfrm>
          <a:custGeom>
            <a:avLst/>
            <a:gdLst/>
            <a:ahLst/>
            <a:cxnLst/>
            <a:rect l="l" t="t" r="r" b="b"/>
            <a:pathLst>
              <a:path w="996950" h="1004569">
                <a:moveTo>
                  <a:pt x="498348" y="0"/>
                </a:moveTo>
                <a:lnTo>
                  <a:pt x="450353" y="2298"/>
                </a:lnTo>
                <a:lnTo>
                  <a:pt x="403649" y="9053"/>
                </a:lnTo>
                <a:lnTo>
                  <a:pt x="358444" y="20054"/>
                </a:lnTo>
                <a:lnTo>
                  <a:pt x="314949" y="35092"/>
                </a:lnTo>
                <a:lnTo>
                  <a:pt x="273370" y="53954"/>
                </a:lnTo>
                <a:lnTo>
                  <a:pt x="233918" y="76433"/>
                </a:lnTo>
                <a:lnTo>
                  <a:pt x="196801" y="102316"/>
                </a:lnTo>
                <a:lnTo>
                  <a:pt x="162228" y="131394"/>
                </a:lnTo>
                <a:lnTo>
                  <a:pt x="130407" y="163457"/>
                </a:lnTo>
                <a:lnTo>
                  <a:pt x="101549" y="198293"/>
                </a:lnTo>
                <a:lnTo>
                  <a:pt x="75860" y="235694"/>
                </a:lnTo>
                <a:lnTo>
                  <a:pt x="53550" y="275447"/>
                </a:lnTo>
                <a:lnTo>
                  <a:pt x="34829" y="317344"/>
                </a:lnTo>
                <a:lnTo>
                  <a:pt x="19904" y="361174"/>
                </a:lnTo>
                <a:lnTo>
                  <a:pt x="8985" y="406726"/>
                </a:lnTo>
                <a:lnTo>
                  <a:pt x="2281" y="453791"/>
                </a:lnTo>
                <a:lnTo>
                  <a:pt x="0" y="502158"/>
                </a:lnTo>
                <a:lnTo>
                  <a:pt x="2281" y="550524"/>
                </a:lnTo>
                <a:lnTo>
                  <a:pt x="8985" y="597589"/>
                </a:lnTo>
                <a:lnTo>
                  <a:pt x="19904" y="643141"/>
                </a:lnTo>
                <a:lnTo>
                  <a:pt x="34829" y="686971"/>
                </a:lnTo>
                <a:lnTo>
                  <a:pt x="53550" y="728868"/>
                </a:lnTo>
                <a:lnTo>
                  <a:pt x="75860" y="768621"/>
                </a:lnTo>
                <a:lnTo>
                  <a:pt x="101549" y="806022"/>
                </a:lnTo>
                <a:lnTo>
                  <a:pt x="130407" y="840858"/>
                </a:lnTo>
                <a:lnTo>
                  <a:pt x="162228" y="872921"/>
                </a:lnTo>
                <a:lnTo>
                  <a:pt x="196801" y="901999"/>
                </a:lnTo>
                <a:lnTo>
                  <a:pt x="233918" y="927882"/>
                </a:lnTo>
                <a:lnTo>
                  <a:pt x="273370" y="950361"/>
                </a:lnTo>
                <a:lnTo>
                  <a:pt x="314949" y="969223"/>
                </a:lnTo>
                <a:lnTo>
                  <a:pt x="358444" y="984261"/>
                </a:lnTo>
                <a:lnTo>
                  <a:pt x="403649" y="995262"/>
                </a:lnTo>
                <a:lnTo>
                  <a:pt x="450353" y="1002017"/>
                </a:lnTo>
                <a:lnTo>
                  <a:pt x="498348" y="1004316"/>
                </a:lnTo>
                <a:lnTo>
                  <a:pt x="546338" y="1002017"/>
                </a:lnTo>
                <a:lnTo>
                  <a:pt x="593039" y="995262"/>
                </a:lnTo>
                <a:lnTo>
                  <a:pt x="638242" y="984261"/>
                </a:lnTo>
                <a:lnTo>
                  <a:pt x="681736" y="969223"/>
                </a:lnTo>
                <a:lnTo>
                  <a:pt x="723314" y="950361"/>
                </a:lnTo>
                <a:lnTo>
                  <a:pt x="762766" y="927882"/>
                </a:lnTo>
                <a:lnTo>
                  <a:pt x="799883" y="901999"/>
                </a:lnTo>
                <a:lnTo>
                  <a:pt x="834457" y="872921"/>
                </a:lnTo>
                <a:lnTo>
                  <a:pt x="866279" y="840858"/>
                </a:lnTo>
                <a:lnTo>
                  <a:pt x="895139" y="806022"/>
                </a:lnTo>
                <a:lnTo>
                  <a:pt x="920829" y="768621"/>
                </a:lnTo>
                <a:lnTo>
                  <a:pt x="943140" y="728868"/>
                </a:lnTo>
                <a:lnTo>
                  <a:pt x="961863" y="686971"/>
                </a:lnTo>
                <a:lnTo>
                  <a:pt x="976789" y="643141"/>
                </a:lnTo>
                <a:lnTo>
                  <a:pt x="987709" y="597589"/>
                </a:lnTo>
                <a:lnTo>
                  <a:pt x="994414" y="550524"/>
                </a:lnTo>
                <a:lnTo>
                  <a:pt x="996696" y="502158"/>
                </a:lnTo>
                <a:lnTo>
                  <a:pt x="994414" y="453791"/>
                </a:lnTo>
                <a:lnTo>
                  <a:pt x="987709" y="406726"/>
                </a:lnTo>
                <a:lnTo>
                  <a:pt x="976789" y="361174"/>
                </a:lnTo>
                <a:lnTo>
                  <a:pt x="961863" y="317344"/>
                </a:lnTo>
                <a:lnTo>
                  <a:pt x="943140" y="275447"/>
                </a:lnTo>
                <a:lnTo>
                  <a:pt x="920829" y="235694"/>
                </a:lnTo>
                <a:lnTo>
                  <a:pt x="895139" y="198293"/>
                </a:lnTo>
                <a:lnTo>
                  <a:pt x="866279" y="163457"/>
                </a:lnTo>
                <a:lnTo>
                  <a:pt x="834457" y="131394"/>
                </a:lnTo>
                <a:lnTo>
                  <a:pt x="799883" y="102316"/>
                </a:lnTo>
                <a:lnTo>
                  <a:pt x="762766" y="76433"/>
                </a:lnTo>
                <a:lnTo>
                  <a:pt x="723314" y="53954"/>
                </a:lnTo>
                <a:lnTo>
                  <a:pt x="681736" y="35092"/>
                </a:lnTo>
                <a:lnTo>
                  <a:pt x="638242" y="20054"/>
                </a:lnTo>
                <a:lnTo>
                  <a:pt x="593039" y="9053"/>
                </a:lnTo>
                <a:lnTo>
                  <a:pt x="546338" y="2298"/>
                </a:lnTo>
                <a:lnTo>
                  <a:pt x="498348" y="0"/>
                </a:lnTo>
                <a:close/>
              </a:path>
            </a:pathLst>
          </a:custGeom>
          <a:solidFill>
            <a:srgbClr val="1AB6C8"/>
          </a:solidFill>
        </p:spPr>
        <p:txBody>
          <a:bodyPr wrap="square" lIns="0" tIns="0" rIns="0" bIns="0" rtlCol="0"/>
          <a:lstStyle/>
          <a:p>
            <a:endParaRPr/>
          </a:p>
        </p:txBody>
      </p:sp>
      <p:sp>
        <p:nvSpPr>
          <p:cNvPr id="8" name="object 6">
            <a:extLst>
              <a:ext uri="{FF2B5EF4-FFF2-40B4-BE49-F238E27FC236}">
                <a16:creationId xmlns:a16="http://schemas.microsoft.com/office/drawing/2014/main" id="{D5D19853-97D6-4A38-E83B-9C1E1C7EA15F}"/>
              </a:ext>
            </a:extLst>
          </p:cNvPr>
          <p:cNvSpPr/>
          <p:nvPr userDrawn="1"/>
        </p:nvSpPr>
        <p:spPr>
          <a:xfrm>
            <a:off x="0" y="1536191"/>
            <a:ext cx="541020" cy="759460"/>
          </a:xfrm>
          <a:custGeom>
            <a:avLst/>
            <a:gdLst/>
            <a:ahLst/>
            <a:cxnLst/>
            <a:rect l="l" t="t" r="r" b="b"/>
            <a:pathLst>
              <a:path w="541020" h="759460">
                <a:moveTo>
                  <a:pt x="126491" y="0"/>
                </a:moveTo>
                <a:lnTo>
                  <a:pt x="78148" y="2553"/>
                </a:lnTo>
                <a:lnTo>
                  <a:pt x="31442" y="10023"/>
                </a:lnTo>
                <a:lnTo>
                  <a:pt x="0" y="18526"/>
                </a:lnTo>
                <a:lnTo>
                  <a:pt x="0" y="740425"/>
                </a:lnTo>
                <a:lnTo>
                  <a:pt x="31442" y="748928"/>
                </a:lnTo>
                <a:lnTo>
                  <a:pt x="78148" y="756398"/>
                </a:lnTo>
                <a:lnTo>
                  <a:pt x="126491" y="758951"/>
                </a:lnTo>
                <a:lnTo>
                  <a:pt x="174835" y="756398"/>
                </a:lnTo>
                <a:lnTo>
                  <a:pt x="221541" y="748928"/>
                </a:lnTo>
                <a:lnTo>
                  <a:pt x="266297" y="736825"/>
                </a:lnTo>
                <a:lnTo>
                  <a:pt x="308793" y="720376"/>
                </a:lnTo>
                <a:lnTo>
                  <a:pt x="348717" y="699865"/>
                </a:lnTo>
                <a:lnTo>
                  <a:pt x="385760" y="675576"/>
                </a:lnTo>
                <a:lnTo>
                  <a:pt x="419609" y="647795"/>
                </a:lnTo>
                <a:lnTo>
                  <a:pt x="449954" y="616806"/>
                </a:lnTo>
                <a:lnTo>
                  <a:pt x="476484" y="582895"/>
                </a:lnTo>
                <a:lnTo>
                  <a:pt x="498887" y="546347"/>
                </a:lnTo>
                <a:lnTo>
                  <a:pt x="516854" y="507446"/>
                </a:lnTo>
                <a:lnTo>
                  <a:pt x="530072" y="466477"/>
                </a:lnTo>
                <a:lnTo>
                  <a:pt x="538231" y="423725"/>
                </a:lnTo>
                <a:lnTo>
                  <a:pt x="541019" y="379475"/>
                </a:lnTo>
                <a:lnTo>
                  <a:pt x="538231" y="335226"/>
                </a:lnTo>
                <a:lnTo>
                  <a:pt x="530072" y="292474"/>
                </a:lnTo>
                <a:lnTo>
                  <a:pt x="516854" y="251505"/>
                </a:lnTo>
                <a:lnTo>
                  <a:pt x="498887" y="212604"/>
                </a:lnTo>
                <a:lnTo>
                  <a:pt x="476484" y="176056"/>
                </a:lnTo>
                <a:lnTo>
                  <a:pt x="449954" y="142145"/>
                </a:lnTo>
                <a:lnTo>
                  <a:pt x="419609" y="111156"/>
                </a:lnTo>
                <a:lnTo>
                  <a:pt x="385760" y="83375"/>
                </a:lnTo>
                <a:lnTo>
                  <a:pt x="348717" y="59086"/>
                </a:lnTo>
                <a:lnTo>
                  <a:pt x="308793" y="38575"/>
                </a:lnTo>
                <a:lnTo>
                  <a:pt x="266297" y="22126"/>
                </a:lnTo>
                <a:lnTo>
                  <a:pt x="221541" y="10023"/>
                </a:lnTo>
                <a:lnTo>
                  <a:pt x="174835" y="2553"/>
                </a:lnTo>
                <a:lnTo>
                  <a:pt x="126491" y="0"/>
                </a:lnTo>
                <a:close/>
              </a:path>
            </a:pathLst>
          </a:custGeom>
          <a:solidFill>
            <a:srgbClr val="05252A"/>
          </a:solidFill>
        </p:spPr>
        <p:txBody>
          <a:bodyPr wrap="square" lIns="0" tIns="0" rIns="0" bIns="0" rtlCol="0"/>
          <a:lstStyle/>
          <a:p>
            <a:endParaRPr/>
          </a:p>
        </p:txBody>
      </p:sp>
      <p:sp>
        <p:nvSpPr>
          <p:cNvPr id="18" name="object 7">
            <a:extLst>
              <a:ext uri="{FF2B5EF4-FFF2-40B4-BE49-F238E27FC236}">
                <a16:creationId xmlns:a16="http://schemas.microsoft.com/office/drawing/2014/main" id="{381BB02E-AA49-5527-CF72-65FCD194453A}"/>
              </a:ext>
            </a:extLst>
          </p:cNvPr>
          <p:cNvSpPr/>
          <p:nvPr userDrawn="1"/>
        </p:nvSpPr>
        <p:spPr>
          <a:xfrm>
            <a:off x="659891" y="1661160"/>
            <a:ext cx="277495" cy="242570"/>
          </a:xfrm>
          <a:custGeom>
            <a:avLst/>
            <a:gdLst/>
            <a:ahLst/>
            <a:cxnLst/>
            <a:rect l="l" t="t" r="r" b="b"/>
            <a:pathLst>
              <a:path w="277494" h="242569">
                <a:moveTo>
                  <a:pt x="138684" y="0"/>
                </a:moveTo>
                <a:lnTo>
                  <a:pt x="84701" y="9519"/>
                </a:lnTo>
                <a:lnTo>
                  <a:pt x="40619" y="35480"/>
                </a:lnTo>
                <a:lnTo>
                  <a:pt x="10898" y="73991"/>
                </a:lnTo>
                <a:lnTo>
                  <a:pt x="0" y="121158"/>
                </a:lnTo>
                <a:lnTo>
                  <a:pt x="10898" y="168324"/>
                </a:lnTo>
                <a:lnTo>
                  <a:pt x="40619" y="206835"/>
                </a:lnTo>
                <a:lnTo>
                  <a:pt x="84701" y="232796"/>
                </a:lnTo>
                <a:lnTo>
                  <a:pt x="138684" y="242316"/>
                </a:lnTo>
                <a:lnTo>
                  <a:pt x="192666" y="232796"/>
                </a:lnTo>
                <a:lnTo>
                  <a:pt x="236748" y="206835"/>
                </a:lnTo>
                <a:lnTo>
                  <a:pt x="266469" y="168324"/>
                </a:lnTo>
                <a:lnTo>
                  <a:pt x="277368" y="121158"/>
                </a:lnTo>
                <a:lnTo>
                  <a:pt x="266469" y="73991"/>
                </a:lnTo>
                <a:lnTo>
                  <a:pt x="236748" y="35480"/>
                </a:lnTo>
                <a:lnTo>
                  <a:pt x="192666" y="9519"/>
                </a:lnTo>
                <a:lnTo>
                  <a:pt x="138684" y="0"/>
                </a:lnTo>
                <a:close/>
              </a:path>
            </a:pathLst>
          </a:custGeom>
          <a:solidFill>
            <a:srgbClr val="86E3EE"/>
          </a:solidFill>
        </p:spPr>
        <p:txBody>
          <a:bodyPr wrap="square" lIns="0" tIns="0" rIns="0" bIns="0" rtlCol="0"/>
          <a:lstStyle/>
          <a:p>
            <a:endParaRPr/>
          </a:p>
        </p:txBody>
      </p:sp>
      <p:sp>
        <p:nvSpPr>
          <p:cNvPr id="19" name="object 8">
            <a:extLst>
              <a:ext uri="{FF2B5EF4-FFF2-40B4-BE49-F238E27FC236}">
                <a16:creationId xmlns:a16="http://schemas.microsoft.com/office/drawing/2014/main" id="{9D6F6294-5E92-8A75-ACC6-ACBC49636215}"/>
              </a:ext>
            </a:extLst>
          </p:cNvPr>
          <p:cNvSpPr/>
          <p:nvPr userDrawn="1"/>
        </p:nvSpPr>
        <p:spPr>
          <a:xfrm>
            <a:off x="1588008" y="426719"/>
            <a:ext cx="361315" cy="325120"/>
          </a:xfrm>
          <a:custGeom>
            <a:avLst/>
            <a:gdLst/>
            <a:ahLst/>
            <a:cxnLst/>
            <a:rect l="l" t="t" r="r" b="b"/>
            <a:pathLst>
              <a:path w="361314" h="325120">
                <a:moveTo>
                  <a:pt x="180594" y="0"/>
                </a:moveTo>
                <a:lnTo>
                  <a:pt x="132600" y="5796"/>
                </a:lnTo>
                <a:lnTo>
                  <a:pt x="89464" y="22154"/>
                </a:lnTo>
                <a:lnTo>
                  <a:pt x="52911" y="47529"/>
                </a:lnTo>
                <a:lnTo>
                  <a:pt x="24666" y="80376"/>
                </a:lnTo>
                <a:lnTo>
                  <a:pt x="6454" y="119150"/>
                </a:lnTo>
                <a:lnTo>
                  <a:pt x="0" y="162305"/>
                </a:lnTo>
                <a:lnTo>
                  <a:pt x="6454" y="205461"/>
                </a:lnTo>
                <a:lnTo>
                  <a:pt x="24666" y="244235"/>
                </a:lnTo>
                <a:lnTo>
                  <a:pt x="52911" y="277082"/>
                </a:lnTo>
                <a:lnTo>
                  <a:pt x="89464" y="302457"/>
                </a:lnTo>
                <a:lnTo>
                  <a:pt x="132600" y="318815"/>
                </a:lnTo>
                <a:lnTo>
                  <a:pt x="180594" y="324611"/>
                </a:lnTo>
                <a:lnTo>
                  <a:pt x="228587" y="318815"/>
                </a:lnTo>
                <a:lnTo>
                  <a:pt x="271723" y="302457"/>
                </a:lnTo>
                <a:lnTo>
                  <a:pt x="308276" y="277082"/>
                </a:lnTo>
                <a:lnTo>
                  <a:pt x="336521" y="244235"/>
                </a:lnTo>
                <a:lnTo>
                  <a:pt x="354733" y="205461"/>
                </a:lnTo>
                <a:lnTo>
                  <a:pt x="361188" y="162305"/>
                </a:lnTo>
                <a:lnTo>
                  <a:pt x="354733" y="119150"/>
                </a:lnTo>
                <a:lnTo>
                  <a:pt x="336521" y="80376"/>
                </a:lnTo>
                <a:lnTo>
                  <a:pt x="308276" y="47529"/>
                </a:lnTo>
                <a:lnTo>
                  <a:pt x="271723" y="22154"/>
                </a:lnTo>
                <a:lnTo>
                  <a:pt x="228587" y="5796"/>
                </a:lnTo>
                <a:lnTo>
                  <a:pt x="180594" y="0"/>
                </a:lnTo>
                <a:close/>
              </a:path>
            </a:pathLst>
          </a:custGeom>
          <a:solidFill>
            <a:srgbClr val="127B88"/>
          </a:solidFill>
        </p:spPr>
        <p:txBody>
          <a:bodyPr wrap="square" lIns="0" tIns="0" rIns="0" bIns="0" rtlCol="0"/>
          <a:lstStyle/>
          <a:p>
            <a:endParaRPr/>
          </a:p>
        </p:txBody>
      </p:sp>
      <p:sp>
        <p:nvSpPr>
          <p:cNvPr id="20" name="object 9">
            <a:extLst>
              <a:ext uri="{FF2B5EF4-FFF2-40B4-BE49-F238E27FC236}">
                <a16:creationId xmlns:a16="http://schemas.microsoft.com/office/drawing/2014/main" id="{7DC600EB-2C9A-6B3A-BEC8-3705C4A421F3}"/>
              </a:ext>
            </a:extLst>
          </p:cNvPr>
          <p:cNvSpPr/>
          <p:nvPr userDrawn="1"/>
        </p:nvSpPr>
        <p:spPr>
          <a:xfrm>
            <a:off x="563880" y="605027"/>
            <a:ext cx="277495" cy="242570"/>
          </a:xfrm>
          <a:custGeom>
            <a:avLst/>
            <a:gdLst/>
            <a:ahLst/>
            <a:cxnLst/>
            <a:rect l="l" t="t" r="r" b="b"/>
            <a:pathLst>
              <a:path w="277494" h="242569">
                <a:moveTo>
                  <a:pt x="138684" y="0"/>
                </a:moveTo>
                <a:lnTo>
                  <a:pt x="84701" y="9519"/>
                </a:lnTo>
                <a:lnTo>
                  <a:pt x="40619" y="35480"/>
                </a:lnTo>
                <a:lnTo>
                  <a:pt x="10898" y="73991"/>
                </a:lnTo>
                <a:lnTo>
                  <a:pt x="0" y="121158"/>
                </a:lnTo>
                <a:lnTo>
                  <a:pt x="10898" y="168324"/>
                </a:lnTo>
                <a:lnTo>
                  <a:pt x="40619" y="206835"/>
                </a:lnTo>
                <a:lnTo>
                  <a:pt x="84701" y="232796"/>
                </a:lnTo>
                <a:lnTo>
                  <a:pt x="138684" y="242316"/>
                </a:lnTo>
                <a:lnTo>
                  <a:pt x="192666" y="232796"/>
                </a:lnTo>
                <a:lnTo>
                  <a:pt x="236748" y="206835"/>
                </a:lnTo>
                <a:lnTo>
                  <a:pt x="266469" y="168324"/>
                </a:lnTo>
                <a:lnTo>
                  <a:pt x="277368" y="121158"/>
                </a:lnTo>
                <a:lnTo>
                  <a:pt x="266469" y="73991"/>
                </a:lnTo>
                <a:lnTo>
                  <a:pt x="236748" y="35480"/>
                </a:lnTo>
                <a:lnTo>
                  <a:pt x="192666" y="9519"/>
                </a:lnTo>
                <a:lnTo>
                  <a:pt x="138684" y="0"/>
                </a:lnTo>
                <a:close/>
              </a:path>
            </a:pathLst>
          </a:custGeom>
          <a:solidFill>
            <a:srgbClr val="DBF7F9"/>
          </a:solidFill>
        </p:spPr>
        <p:txBody>
          <a:bodyPr wrap="square" lIns="0" tIns="0" rIns="0" bIns="0" rtlCol="0"/>
          <a:lstStyle/>
          <a:p>
            <a:endParaRPr/>
          </a:p>
        </p:txBody>
      </p:sp>
      <p:sp>
        <p:nvSpPr>
          <p:cNvPr id="21" name="object 10">
            <a:extLst>
              <a:ext uri="{FF2B5EF4-FFF2-40B4-BE49-F238E27FC236}">
                <a16:creationId xmlns:a16="http://schemas.microsoft.com/office/drawing/2014/main" id="{78194278-BAEB-0C67-B1E0-D6AC09A344F1}"/>
              </a:ext>
            </a:extLst>
          </p:cNvPr>
          <p:cNvSpPr/>
          <p:nvPr userDrawn="1"/>
        </p:nvSpPr>
        <p:spPr>
          <a:xfrm>
            <a:off x="1958339" y="0"/>
            <a:ext cx="431800" cy="426720"/>
          </a:xfrm>
          <a:custGeom>
            <a:avLst/>
            <a:gdLst/>
            <a:ahLst/>
            <a:cxnLst/>
            <a:rect l="l" t="t" r="r" b="b"/>
            <a:pathLst>
              <a:path w="431800" h="426720">
                <a:moveTo>
                  <a:pt x="215646" y="0"/>
                </a:moveTo>
                <a:lnTo>
                  <a:pt x="166191" y="5633"/>
                </a:lnTo>
                <a:lnTo>
                  <a:pt x="120798" y="21682"/>
                </a:lnTo>
                <a:lnTo>
                  <a:pt x="80758" y="46866"/>
                </a:lnTo>
                <a:lnTo>
                  <a:pt x="47366" y="79905"/>
                </a:lnTo>
                <a:lnTo>
                  <a:pt x="21913" y="119520"/>
                </a:lnTo>
                <a:lnTo>
                  <a:pt x="5693" y="164432"/>
                </a:lnTo>
                <a:lnTo>
                  <a:pt x="0" y="213359"/>
                </a:lnTo>
                <a:lnTo>
                  <a:pt x="5693" y="262287"/>
                </a:lnTo>
                <a:lnTo>
                  <a:pt x="21913" y="307199"/>
                </a:lnTo>
                <a:lnTo>
                  <a:pt x="47366" y="346814"/>
                </a:lnTo>
                <a:lnTo>
                  <a:pt x="80758" y="379853"/>
                </a:lnTo>
                <a:lnTo>
                  <a:pt x="120798" y="405037"/>
                </a:lnTo>
                <a:lnTo>
                  <a:pt x="166191" y="421086"/>
                </a:lnTo>
                <a:lnTo>
                  <a:pt x="215646" y="426719"/>
                </a:lnTo>
                <a:lnTo>
                  <a:pt x="265100" y="421086"/>
                </a:lnTo>
                <a:lnTo>
                  <a:pt x="310493" y="405037"/>
                </a:lnTo>
                <a:lnTo>
                  <a:pt x="350533" y="379853"/>
                </a:lnTo>
                <a:lnTo>
                  <a:pt x="383925" y="346814"/>
                </a:lnTo>
                <a:lnTo>
                  <a:pt x="409378" y="307199"/>
                </a:lnTo>
                <a:lnTo>
                  <a:pt x="425598" y="262287"/>
                </a:lnTo>
                <a:lnTo>
                  <a:pt x="431292" y="213359"/>
                </a:lnTo>
                <a:lnTo>
                  <a:pt x="425598" y="164432"/>
                </a:lnTo>
                <a:lnTo>
                  <a:pt x="409378" y="119520"/>
                </a:lnTo>
                <a:lnTo>
                  <a:pt x="383925" y="79905"/>
                </a:lnTo>
                <a:lnTo>
                  <a:pt x="350533" y="46866"/>
                </a:lnTo>
                <a:lnTo>
                  <a:pt x="310493" y="21682"/>
                </a:lnTo>
                <a:lnTo>
                  <a:pt x="265100" y="5633"/>
                </a:lnTo>
                <a:lnTo>
                  <a:pt x="215646" y="0"/>
                </a:lnTo>
                <a:close/>
              </a:path>
            </a:pathLst>
          </a:custGeom>
          <a:solidFill>
            <a:srgbClr val="DBF7F9"/>
          </a:solidFill>
        </p:spPr>
        <p:txBody>
          <a:bodyPr wrap="square" lIns="0" tIns="0" rIns="0" bIns="0" rtlCol="0"/>
          <a:lstStyle/>
          <a:p>
            <a:endParaRPr/>
          </a:p>
        </p:txBody>
      </p:sp>
      <p:pic>
        <p:nvPicPr>
          <p:cNvPr id="10" name="Imagen 9">
            <a:extLst>
              <a:ext uri="{FF2B5EF4-FFF2-40B4-BE49-F238E27FC236}">
                <a16:creationId xmlns:a16="http://schemas.microsoft.com/office/drawing/2014/main" id="{39E76069-31B3-4189-E904-9FF4A110DE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9774" y="6885739"/>
            <a:ext cx="1502883" cy="727647"/>
          </a:xfrm>
          <a:prstGeom prst="rect">
            <a:avLst/>
          </a:prstGeom>
        </p:spPr>
      </p:pic>
      <p:pic>
        <p:nvPicPr>
          <p:cNvPr id="11" name="Imagen 10">
            <a:extLst>
              <a:ext uri="{FF2B5EF4-FFF2-40B4-BE49-F238E27FC236}">
                <a16:creationId xmlns:a16="http://schemas.microsoft.com/office/drawing/2014/main" id="{BC107103-0E83-A675-579F-6D121B8DF8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447" y="6848654"/>
            <a:ext cx="1201624" cy="596657"/>
          </a:xfrm>
          <a:prstGeom prst="rect">
            <a:avLst/>
          </a:prstGeom>
        </p:spPr>
      </p:pic>
      <p:pic>
        <p:nvPicPr>
          <p:cNvPr id="12" name="Imagen 11">
            <a:extLst>
              <a:ext uri="{FF2B5EF4-FFF2-40B4-BE49-F238E27FC236}">
                <a16:creationId xmlns:a16="http://schemas.microsoft.com/office/drawing/2014/main" id="{52EFDD7A-903F-AE6B-ED48-F904EDEB853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95241" y="6783149"/>
            <a:ext cx="861044" cy="662162"/>
          </a:xfrm>
          <a:prstGeom prst="rect">
            <a:avLst/>
          </a:prstGeom>
        </p:spPr>
      </p:pic>
      <p:sp>
        <p:nvSpPr>
          <p:cNvPr id="13" name="object 4">
            <a:extLst>
              <a:ext uri="{FF2B5EF4-FFF2-40B4-BE49-F238E27FC236}">
                <a16:creationId xmlns:a16="http://schemas.microsoft.com/office/drawing/2014/main" id="{3582B2E5-7975-BC71-7930-DB23C13FCC1F}"/>
              </a:ext>
            </a:extLst>
          </p:cNvPr>
          <p:cNvSpPr/>
          <p:nvPr userDrawn="1"/>
        </p:nvSpPr>
        <p:spPr>
          <a:xfrm rot="16200000">
            <a:off x="-26780" y="806423"/>
            <a:ext cx="696815" cy="643255"/>
          </a:xfrm>
          <a:custGeom>
            <a:avLst/>
            <a:gdLst/>
            <a:ahLst/>
            <a:cxnLst/>
            <a:rect l="l" t="t" r="r" b="b"/>
            <a:pathLst>
              <a:path w="830580" h="643255">
                <a:moveTo>
                  <a:pt x="713524" y="0"/>
                </a:moveTo>
                <a:lnTo>
                  <a:pt x="117055" y="0"/>
                </a:lnTo>
                <a:lnTo>
                  <a:pt x="91233" y="26321"/>
                </a:lnTo>
                <a:lnTo>
                  <a:pt x="64654" y="60232"/>
                </a:lnTo>
                <a:lnTo>
                  <a:pt x="42209" y="96780"/>
                </a:lnTo>
                <a:lnTo>
                  <a:pt x="24210" y="135681"/>
                </a:lnTo>
                <a:lnTo>
                  <a:pt x="10967" y="176650"/>
                </a:lnTo>
                <a:lnTo>
                  <a:pt x="2793" y="219402"/>
                </a:lnTo>
                <a:lnTo>
                  <a:pt x="0" y="263652"/>
                </a:lnTo>
                <a:lnTo>
                  <a:pt x="2793" y="307901"/>
                </a:lnTo>
                <a:lnTo>
                  <a:pt x="10967" y="350653"/>
                </a:lnTo>
                <a:lnTo>
                  <a:pt x="24210" y="391622"/>
                </a:lnTo>
                <a:lnTo>
                  <a:pt x="42209" y="430523"/>
                </a:lnTo>
                <a:lnTo>
                  <a:pt x="64654" y="467071"/>
                </a:lnTo>
                <a:lnTo>
                  <a:pt x="91233" y="500982"/>
                </a:lnTo>
                <a:lnTo>
                  <a:pt x="121634" y="531971"/>
                </a:lnTo>
                <a:lnTo>
                  <a:pt x="155545" y="559752"/>
                </a:lnTo>
                <a:lnTo>
                  <a:pt x="192656" y="584041"/>
                </a:lnTo>
                <a:lnTo>
                  <a:pt x="232654" y="604552"/>
                </a:lnTo>
                <a:lnTo>
                  <a:pt x="275228" y="621002"/>
                </a:lnTo>
                <a:lnTo>
                  <a:pt x="320066" y="633104"/>
                </a:lnTo>
                <a:lnTo>
                  <a:pt x="366857" y="640574"/>
                </a:lnTo>
                <a:lnTo>
                  <a:pt x="415290" y="643128"/>
                </a:lnTo>
                <a:lnTo>
                  <a:pt x="463722" y="640574"/>
                </a:lnTo>
                <a:lnTo>
                  <a:pt x="510513" y="633104"/>
                </a:lnTo>
                <a:lnTo>
                  <a:pt x="555351" y="621002"/>
                </a:lnTo>
                <a:lnTo>
                  <a:pt x="597925" y="604552"/>
                </a:lnTo>
                <a:lnTo>
                  <a:pt x="637923" y="584041"/>
                </a:lnTo>
                <a:lnTo>
                  <a:pt x="675034" y="559752"/>
                </a:lnTo>
                <a:lnTo>
                  <a:pt x="708945" y="531971"/>
                </a:lnTo>
                <a:lnTo>
                  <a:pt x="739346" y="500982"/>
                </a:lnTo>
                <a:lnTo>
                  <a:pt x="765925" y="467071"/>
                </a:lnTo>
                <a:lnTo>
                  <a:pt x="788370" y="430523"/>
                </a:lnTo>
                <a:lnTo>
                  <a:pt x="806369" y="391622"/>
                </a:lnTo>
                <a:lnTo>
                  <a:pt x="819612" y="350653"/>
                </a:lnTo>
                <a:lnTo>
                  <a:pt x="827786" y="307901"/>
                </a:lnTo>
                <a:lnTo>
                  <a:pt x="830580" y="263652"/>
                </a:lnTo>
                <a:lnTo>
                  <a:pt x="827786" y="219402"/>
                </a:lnTo>
                <a:lnTo>
                  <a:pt x="819612" y="176650"/>
                </a:lnTo>
                <a:lnTo>
                  <a:pt x="806369" y="135681"/>
                </a:lnTo>
                <a:lnTo>
                  <a:pt x="788370" y="96780"/>
                </a:lnTo>
                <a:lnTo>
                  <a:pt x="765925" y="60232"/>
                </a:lnTo>
                <a:lnTo>
                  <a:pt x="739346" y="26321"/>
                </a:lnTo>
                <a:lnTo>
                  <a:pt x="713524" y="0"/>
                </a:lnTo>
                <a:close/>
              </a:path>
            </a:pathLst>
          </a:custGeom>
          <a:solidFill>
            <a:srgbClr val="86E3EE"/>
          </a:solidFill>
        </p:spPr>
        <p:txBody>
          <a:bodyPr wrap="square" lIns="0" tIns="0" rIns="0" bIns="0" rtlCol="0"/>
          <a:lstStyle/>
          <a:p>
            <a:endParaRPr/>
          </a:p>
        </p:txBody>
      </p:sp>
      <p:sp>
        <p:nvSpPr>
          <p:cNvPr id="14" name="Marcador de número de diapositiva 7">
            <a:extLst>
              <a:ext uri="{FF2B5EF4-FFF2-40B4-BE49-F238E27FC236}">
                <a16:creationId xmlns:a16="http://schemas.microsoft.com/office/drawing/2014/main" id="{FF022EE3-D7B8-B083-AFE8-46F1B6B7C830}"/>
              </a:ext>
            </a:extLst>
          </p:cNvPr>
          <p:cNvSpPr>
            <a:spLocks noGrp="1"/>
          </p:cNvSpPr>
          <p:nvPr>
            <p:ph type="sldNum" sz="quarter" idx="4"/>
          </p:nvPr>
        </p:nvSpPr>
        <p:spPr>
          <a:xfrm>
            <a:off x="3970338" y="7110412"/>
            <a:ext cx="1200150" cy="401638"/>
          </a:xfrm>
          <a:prstGeom prst="rect">
            <a:avLst/>
          </a:prstGeom>
        </p:spPr>
        <p:txBody>
          <a:bodyPr vert="horz" lIns="91440" tIns="45720" rIns="91440" bIns="45720" rtlCol="0" anchor="ctr"/>
          <a:lstStyle>
            <a:lvl1pPr algn="r">
              <a:defRPr sz="800">
                <a:solidFill>
                  <a:schemeClr val="tx1">
                    <a:tint val="82000"/>
                  </a:schemeClr>
                </a:solidFill>
              </a:defRPr>
            </a:lvl1pPr>
          </a:lstStyle>
          <a:p>
            <a:fld id="{C2D5E945-2478-44AA-BA19-29F3FC66B24B}" type="slidenum">
              <a:rPr lang="es-ES" smtClean="0"/>
              <a:pPr/>
              <a:t>‹Nº›</a:t>
            </a:fld>
            <a:endParaRPr lang="es-ES" dirty="0"/>
          </a:p>
        </p:txBody>
      </p:sp>
    </p:spTree>
    <p:extLst>
      <p:ext uri="{BB962C8B-B14F-4D97-AF65-F5344CB8AC3E}">
        <p14:creationId xmlns:p14="http://schemas.microsoft.com/office/powerpoint/2010/main" val="4071487446"/>
      </p:ext>
    </p:extLst>
  </p:cSld>
  <p:clrMapOvr>
    <a:masterClrMapping/>
  </p:clrMapOvr>
  <p:extLst>
    <p:ext uri="{DCECCB84-F9BA-43D5-87BE-67443E8EF086}">
      <p15:sldGuideLst xmlns:p15="http://schemas.microsoft.com/office/powerpoint/2012/main">
        <p15:guide id="1" orient="horz" pos="2382">
          <p15:clr>
            <a:srgbClr val="FBAE40"/>
          </p15:clr>
        </p15:guide>
        <p15:guide id="2" pos="16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8D16D5-2B60-44C2-993C-F75770E77AF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E98768-C702-4C34-B21A-95388973FBE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7">
            <a:extLst>
              <a:ext uri="{FF2B5EF4-FFF2-40B4-BE49-F238E27FC236}">
                <a16:creationId xmlns:a16="http://schemas.microsoft.com/office/drawing/2014/main" id="{C214B129-AD91-0742-E990-999CD1EAFC2A}"/>
              </a:ext>
            </a:extLst>
          </p:cNvPr>
          <p:cNvSpPr>
            <a:spLocks noGrp="1"/>
          </p:cNvSpPr>
          <p:nvPr>
            <p:ph type="sldNum" sz="quarter" idx="4"/>
          </p:nvPr>
        </p:nvSpPr>
        <p:spPr>
          <a:xfrm>
            <a:off x="3970338" y="7110412"/>
            <a:ext cx="1200150" cy="401638"/>
          </a:xfrm>
          <a:prstGeom prst="rect">
            <a:avLst/>
          </a:prstGeom>
        </p:spPr>
        <p:txBody>
          <a:bodyPr vert="horz" lIns="91440" tIns="45720" rIns="91440" bIns="45720" rtlCol="0" anchor="ctr"/>
          <a:lstStyle>
            <a:lvl1pPr algn="r">
              <a:defRPr sz="800">
                <a:solidFill>
                  <a:schemeClr val="tx1">
                    <a:tint val="82000"/>
                  </a:schemeClr>
                </a:solidFill>
              </a:defRPr>
            </a:lvl1pPr>
          </a:lstStyle>
          <a:p>
            <a:fld id="{C2D5E945-2478-44AA-BA19-29F3FC66B24B}" type="slidenum">
              <a:rPr lang="es-ES" smtClean="0"/>
              <a:pPr/>
              <a:t>‹Nº›</a:t>
            </a:fld>
            <a:endParaRPr lang="es-ES" dirty="0"/>
          </a:p>
        </p:txBody>
      </p:sp>
    </p:spTree>
    <p:extLst>
      <p:ext uri="{BB962C8B-B14F-4D97-AF65-F5344CB8AC3E}">
        <p14:creationId xmlns:p14="http://schemas.microsoft.com/office/powerpoint/2010/main" val="4715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C0077-EB42-42FB-9591-45D14567F1FF}"/>
              </a:ext>
            </a:extLst>
          </p:cNvPr>
          <p:cNvSpPr>
            <a:spLocks noGrp="1"/>
          </p:cNvSpPr>
          <p:nvPr>
            <p:ph type="title"/>
          </p:nvPr>
        </p:nvSpPr>
        <p:spPr>
          <a:xfrm>
            <a:off x="363935" y="1885463"/>
            <a:ext cx="4600575" cy="3145935"/>
          </a:xfrm>
        </p:spPr>
        <p:txBody>
          <a:bodyPr anchor="b"/>
          <a:lstStyle>
            <a:lvl1pPr>
              <a:defRPr sz="2625"/>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5022E82-4DB9-4AF8-B17C-DBDFC9CE8A2B}"/>
              </a:ext>
            </a:extLst>
          </p:cNvPr>
          <p:cNvSpPr>
            <a:spLocks noGrp="1"/>
          </p:cNvSpPr>
          <p:nvPr>
            <p:ph type="body" idx="1"/>
          </p:nvPr>
        </p:nvSpPr>
        <p:spPr>
          <a:xfrm>
            <a:off x="363935" y="5061159"/>
            <a:ext cx="4600575" cy="1654373"/>
          </a:xfrm>
        </p:spPr>
        <p:txBody>
          <a:bodyPr/>
          <a:lstStyle>
            <a:lvl1pPr marL="0" indent="0">
              <a:buNone/>
              <a:defRPr sz="1050">
                <a:solidFill>
                  <a:srgbClr val="05262A"/>
                </a:solidFill>
              </a:defRPr>
            </a:lvl1pPr>
            <a:lvl2pPr marL="200014" indent="0">
              <a:buNone/>
              <a:defRPr sz="875">
                <a:solidFill>
                  <a:schemeClr val="tx1">
                    <a:tint val="75000"/>
                  </a:schemeClr>
                </a:solidFill>
              </a:defRPr>
            </a:lvl2pPr>
            <a:lvl3pPr marL="400027" indent="0">
              <a:buNone/>
              <a:defRPr sz="787">
                <a:solidFill>
                  <a:schemeClr val="tx1">
                    <a:tint val="75000"/>
                  </a:schemeClr>
                </a:solidFill>
              </a:defRPr>
            </a:lvl3pPr>
            <a:lvl4pPr marL="600041" indent="0">
              <a:buNone/>
              <a:defRPr sz="700">
                <a:solidFill>
                  <a:schemeClr val="tx1">
                    <a:tint val="75000"/>
                  </a:schemeClr>
                </a:solidFill>
              </a:defRPr>
            </a:lvl4pPr>
            <a:lvl5pPr marL="800054" indent="0">
              <a:buNone/>
              <a:defRPr sz="700">
                <a:solidFill>
                  <a:schemeClr val="tx1">
                    <a:tint val="75000"/>
                  </a:schemeClr>
                </a:solidFill>
              </a:defRPr>
            </a:lvl5pPr>
            <a:lvl6pPr marL="1000068" indent="0">
              <a:buNone/>
              <a:defRPr sz="700">
                <a:solidFill>
                  <a:schemeClr val="tx1">
                    <a:tint val="75000"/>
                  </a:schemeClr>
                </a:solidFill>
              </a:defRPr>
            </a:lvl6pPr>
            <a:lvl7pPr marL="1200081" indent="0">
              <a:buNone/>
              <a:defRPr sz="700">
                <a:solidFill>
                  <a:schemeClr val="tx1">
                    <a:tint val="75000"/>
                  </a:schemeClr>
                </a:solidFill>
              </a:defRPr>
            </a:lvl7pPr>
            <a:lvl8pPr marL="1400095" indent="0">
              <a:buNone/>
              <a:defRPr sz="700">
                <a:solidFill>
                  <a:schemeClr val="tx1">
                    <a:tint val="75000"/>
                  </a:schemeClr>
                </a:solidFill>
              </a:defRPr>
            </a:lvl8pPr>
            <a:lvl9pPr marL="1600109" indent="0">
              <a:buNone/>
              <a:defRPr sz="700">
                <a:solidFill>
                  <a:schemeClr val="tx1">
                    <a:tint val="75000"/>
                  </a:schemeClr>
                </a:solidFill>
              </a:defRPr>
            </a:lvl9pPr>
          </a:lstStyle>
          <a:p>
            <a:pPr lvl="0"/>
            <a:r>
              <a:rPr lang="es-ES" dirty="0"/>
              <a:t>Haga clic para modificar los estilos de texto del patrón</a:t>
            </a:r>
          </a:p>
        </p:txBody>
      </p:sp>
      <p:sp>
        <p:nvSpPr>
          <p:cNvPr id="4" name="bg object 16">
            <a:extLst>
              <a:ext uri="{FF2B5EF4-FFF2-40B4-BE49-F238E27FC236}">
                <a16:creationId xmlns:a16="http://schemas.microsoft.com/office/drawing/2014/main" id="{9F4C4BAD-40F7-30C1-F5A9-7C06AE084878}"/>
              </a:ext>
            </a:extLst>
          </p:cNvPr>
          <p:cNvSpPr/>
          <p:nvPr userDrawn="1"/>
        </p:nvSpPr>
        <p:spPr>
          <a:xfrm>
            <a:off x="4716607" y="1"/>
            <a:ext cx="616202" cy="722440"/>
          </a:xfrm>
          <a:custGeom>
            <a:avLst/>
            <a:gdLst/>
            <a:ahLst/>
            <a:cxnLst/>
            <a:rect l="l" t="t" r="r" b="b"/>
            <a:pathLst>
              <a:path w="736600" h="749935">
                <a:moveTo>
                  <a:pt x="736092" y="0"/>
                </a:moveTo>
                <a:lnTo>
                  <a:pt x="56182" y="0"/>
                </a:lnTo>
                <a:lnTo>
                  <a:pt x="54377" y="3244"/>
                </a:lnTo>
                <a:lnTo>
                  <a:pt x="35367" y="46158"/>
                </a:lnTo>
                <a:lnTo>
                  <a:pt x="20212" y="91052"/>
                </a:lnTo>
                <a:lnTo>
                  <a:pt x="9124" y="137710"/>
                </a:lnTo>
                <a:lnTo>
                  <a:pt x="2316" y="185917"/>
                </a:lnTo>
                <a:lnTo>
                  <a:pt x="0" y="235457"/>
                </a:lnTo>
                <a:lnTo>
                  <a:pt x="2316" y="284997"/>
                </a:lnTo>
                <a:lnTo>
                  <a:pt x="9124" y="333204"/>
                </a:lnTo>
                <a:lnTo>
                  <a:pt x="20212" y="379862"/>
                </a:lnTo>
                <a:lnTo>
                  <a:pt x="35367" y="424756"/>
                </a:lnTo>
                <a:lnTo>
                  <a:pt x="54377" y="467670"/>
                </a:lnTo>
                <a:lnTo>
                  <a:pt x="77030" y="508389"/>
                </a:lnTo>
                <a:lnTo>
                  <a:pt x="103114" y="546698"/>
                </a:lnTo>
                <a:lnTo>
                  <a:pt x="132417" y="582380"/>
                </a:lnTo>
                <a:lnTo>
                  <a:pt x="164726" y="615221"/>
                </a:lnTo>
                <a:lnTo>
                  <a:pt x="199829" y="645005"/>
                </a:lnTo>
                <a:lnTo>
                  <a:pt x="237514" y="671517"/>
                </a:lnTo>
                <a:lnTo>
                  <a:pt x="277569" y="694542"/>
                </a:lnTo>
                <a:lnTo>
                  <a:pt x="319782" y="713863"/>
                </a:lnTo>
                <a:lnTo>
                  <a:pt x="363941" y="729265"/>
                </a:lnTo>
                <a:lnTo>
                  <a:pt x="409832" y="740534"/>
                </a:lnTo>
                <a:lnTo>
                  <a:pt x="457245" y="747453"/>
                </a:lnTo>
                <a:lnTo>
                  <a:pt x="505968" y="749807"/>
                </a:lnTo>
                <a:lnTo>
                  <a:pt x="554690" y="747453"/>
                </a:lnTo>
                <a:lnTo>
                  <a:pt x="602103" y="740534"/>
                </a:lnTo>
                <a:lnTo>
                  <a:pt x="647994" y="729265"/>
                </a:lnTo>
                <a:lnTo>
                  <a:pt x="692153" y="713863"/>
                </a:lnTo>
                <a:lnTo>
                  <a:pt x="734366" y="694542"/>
                </a:lnTo>
                <a:lnTo>
                  <a:pt x="736092" y="693550"/>
                </a:lnTo>
                <a:lnTo>
                  <a:pt x="736092" y="0"/>
                </a:lnTo>
                <a:close/>
              </a:path>
            </a:pathLst>
          </a:custGeom>
          <a:solidFill>
            <a:srgbClr val="1AB6C8"/>
          </a:solidFill>
        </p:spPr>
        <p:txBody>
          <a:bodyPr wrap="square" lIns="0" tIns="0" rIns="0" bIns="0" rtlCol="0"/>
          <a:lstStyle/>
          <a:p>
            <a:endParaRPr/>
          </a:p>
        </p:txBody>
      </p:sp>
      <p:sp>
        <p:nvSpPr>
          <p:cNvPr id="16" name="bg object 17">
            <a:extLst>
              <a:ext uri="{FF2B5EF4-FFF2-40B4-BE49-F238E27FC236}">
                <a16:creationId xmlns:a16="http://schemas.microsoft.com/office/drawing/2014/main" id="{CE87A77E-0BF3-69B0-F09B-9F1F212AF70F}"/>
              </a:ext>
            </a:extLst>
          </p:cNvPr>
          <p:cNvSpPr/>
          <p:nvPr userDrawn="1"/>
        </p:nvSpPr>
        <p:spPr>
          <a:xfrm>
            <a:off x="4941296" y="5577841"/>
            <a:ext cx="391133" cy="512316"/>
          </a:xfrm>
          <a:custGeom>
            <a:avLst/>
            <a:gdLst/>
            <a:ahLst/>
            <a:cxnLst/>
            <a:rect l="l" t="t" r="r" b="b"/>
            <a:pathLst>
              <a:path w="551815" h="638810">
                <a:moveTo>
                  <a:pt x="353568" y="0"/>
                </a:moveTo>
                <a:lnTo>
                  <a:pt x="305579" y="2914"/>
                </a:lnTo>
                <a:lnTo>
                  <a:pt x="259556" y="11405"/>
                </a:lnTo>
                <a:lnTo>
                  <a:pt x="215919" y="25091"/>
                </a:lnTo>
                <a:lnTo>
                  <a:pt x="175090" y="43592"/>
                </a:lnTo>
                <a:lnTo>
                  <a:pt x="137489" y="66527"/>
                </a:lnTo>
                <a:lnTo>
                  <a:pt x="103536" y="93516"/>
                </a:lnTo>
                <a:lnTo>
                  <a:pt x="73653" y="124179"/>
                </a:lnTo>
                <a:lnTo>
                  <a:pt x="48260" y="158134"/>
                </a:lnTo>
                <a:lnTo>
                  <a:pt x="27777" y="195002"/>
                </a:lnTo>
                <a:lnTo>
                  <a:pt x="12625" y="234403"/>
                </a:lnTo>
                <a:lnTo>
                  <a:pt x="3226" y="275955"/>
                </a:lnTo>
                <a:lnTo>
                  <a:pt x="0" y="319277"/>
                </a:lnTo>
                <a:lnTo>
                  <a:pt x="3226" y="362600"/>
                </a:lnTo>
                <a:lnTo>
                  <a:pt x="12625" y="404152"/>
                </a:lnTo>
                <a:lnTo>
                  <a:pt x="27777" y="443553"/>
                </a:lnTo>
                <a:lnTo>
                  <a:pt x="48259" y="480421"/>
                </a:lnTo>
                <a:lnTo>
                  <a:pt x="73653" y="514376"/>
                </a:lnTo>
                <a:lnTo>
                  <a:pt x="103536" y="545039"/>
                </a:lnTo>
                <a:lnTo>
                  <a:pt x="137489" y="572028"/>
                </a:lnTo>
                <a:lnTo>
                  <a:pt x="175090" y="594963"/>
                </a:lnTo>
                <a:lnTo>
                  <a:pt x="215919" y="613464"/>
                </a:lnTo>
                <a:lnTo>
                  <a:pt x="259556" y="627150"/>
                </a:lnTo>
                <a:lnTo>
                  <a:pt x="305579" y="635641"/>
                </a:lnTo>
                <a:lnTo>
                  <a:pt x="353568" y="638555"/>
                </a:lnTo>
                <a:lnTo>
                  <a:pt x="401556" y="635641"/>
                </a:lnTo>
                <a:lnTo>
                  <a:pt x="447579" y="627150"/>
                </a:lnTo>
                <a:lnTo>
                  <a:pt x="491216" y="613464"/>
                </a:lnTo>
                <a:lnTo>
                  <a:pt x="532045" y="594963"/>
                </a:lnTo>
                <a:lnTo>
                  <a:pt x="551688" y="582982"/>
                </a:lnTo>
                <a:lnTo>
                  <a:pt x="551688" y="55573"/>
                </a:lnTo>
                <a:lnTo>
                  <a:pt x="491216" y="25091"/>
                </a:lnTo>
                <a:lnTo>
                  <a:pt x="447579" y="11405"/>
                </a:lnTo>
                <a:lnTo>
                  <a:pt x="401556" y="2914"/>
                </a:lnTo>
                <a:lnTo>
                  <a:pt x="353568" y="0"/>
                </a:lnTo>
                <a:close/>
              </a:path>
            </a:pathLst>
          </a:custGeom>
          <a:solidFill>
            <a:srgbClr val="127B88"/>
          </a:solidFill>
        </p:spPr>
        <p:txBody>
          <a:bodyPr wrap="square" lIns="0" tIns="0" rIns="0" bIns="0" rtlCol="0"/>
          <a:lstStyle/>
          <a:p>
            <a:endParaRPr/>
          </a:p>
        </p:txBody>
      </p:sp>
      <p:sp>
        <p:nvSpPr>
          <p:cNvPr id="17" name="bg object 18">
            <a:extLst>
              <a:ext uri="{FF2B5EF4-FFF2-40B4-BE49-F238E27FC236}">
                <a16:creationId xmlns:a16="http://schemas.microsoft.com/office/drawing/2014/main" id="{95442630-3C89-8DCE-94D3-7BFC5F3117CB}"/>
              </a:ext>
            </a:extLst>
          </p:cNvPr>
          <p:cNvSpPr/>
          <p:nvPr userDrawn="1"/>
        </p:nvSpPr>
        <p:spPr>
          <a:xfrm>
            <a:off x="4841573" y="1112628"/>
            <a:ext cx="491237" cy="656989"/>
          </a:xfrm>
          <a:custGeom>
            <a:avLst/>
            <a:gdLst/>
            <a:ahLst/>
            <a:cxnLst/>
            <a:rect l="l" t="t" r="r" b="b"/>
            <a:pathLst>
              <a:path w="553720" h="760730">
                <a:moveTo>
                  <a:pt x="414528" y="0"/>
                </a:moveTo>
                <a:lnTo>
                  <a:pt x="366177" y="2557"/>
                </a:lnTo>
                <a:lnTo>
                  <a:pt x="319466" y="10039"/>
                </a:lnTo>
                <a:lnTo>
                  <a:pt x="274707" y="22161"/>
                </a:lnTo>
                <a:lnTo>
                  <a:pt x="232210" y="38637"/>
                </a:lnTo>
                <a:lnTo>
                  <a:pt x="192285" y="59184"/>
                </a:lnTo>
                <a:lnTo>
                  <a:pt x="155243" y="83515"/>
                </a:lnTo>
                <a:lnTo>
                  <a:pt x="121396" y="111347"/>
                </a:lnTo>
                <a:lnTo>
                  <a:pt x="91053" y="142394"/>
                </a:lnTo>
                <a:lnTo>
                  <a:pt x="64526" y="176371"/>
                </a:lnTo>
                <a:lnTo>
                  <a:pt x="42125" y="212993"/>
                </a:lnTo>
                <a:lnTo>
                  <a:pt x="24161" y="251976"/>
                </a:lnTo>
                <a:lnTo>
                  <a:pt x="10945" y="293034"/>
                </a:lnTo>
                <a:lnTo>
                  <a:pt x="2788" y="335883"/>
                </a:lnTo>
                <a:lnTo>
                  <a:pt x="0" y="380238"/>
                </a:lnTo>
                <a:lnTo>
                  <a:pt x="2788" y="424592"/>
                </a:lnTo>
                <a:lnTo>
                  <a:pt x="10945" y="467441"/>
                </a:lnTo>
                <a:lnTo>
                  <a:pt x="24161" y="508499"/>
                </a:lnTo>
                <a:lnTo>
                  <a:pt x="42125" y="547482"/>
                </a:lnTo>
                <a:lnTo>
                  <a:pt x="64526" y="584104"/>
                </a:lnTo>
                <a:lnTo>
                  <a:pt x="91053" y="618081"/>
                </a:lnTo>
                <a:lnTo>
                  <a:pt x="121396" y="649128"/>
                </a:lnTo>
                <a:lnTo>
                  <a:pt x="155243" y="676960"/>
                </a:lnTo>
                <a:lnTo>
                  <a:pt x="192285" y="701291"/>
                </a:lnTo>
                <a:lnTo>
                  <a:pt x="232210" y="721838"/>
                </a:lnTo>
                <a:lnTo>
                  <a:pt x="274707" y="738314"/>
                </a:lnTo>
                <a:lnTo>
                  <a:pt x="319466" y="750436"/>
                </a:lnTo>
                <a:lnTo>
                  <a:pt x="366177" y="757918"/>
                </a:lnTo>
                <a:lnTo>
                  <a:pt x="414528" y="760476"/>
                </a:lnTo>
                <a:lnTo>
                  <a:pt x="462878" y="757918"/>
                </a:lnTo>
                <a:lnTo>
                  <a:pt x="509589" y="750436"/>
                </a:lnTo>
                <a:lnTo>
                  <a:pt x="553211" y="738622"/>
                </a:lnTo>
                <a:lnTo>
                  <a:pt x="553211" y="21853"/>
                </a:lnTo>
                <a:lnTo>
                  <a:pt x="509589" y="10039"/>
                </a:lnTo>
                <a:lnTo>
                  <a:pt x="462878" y="2557"/>
                </a:lnTo>
                <a:lnTo>
                  <a:pt x="414528" y="0"/>
                </a:lnTo>
                <a:close/>
              </a:path>
            </a:pathLst>
          </a:custGeom>
          <a:solidFill>
            <a:srgbClr val="86E3EE"/>
          </a:solidFill>
        </p:spPr>
        <p:txBody>
          <a:bodyPr wrap="square" lIns="0" tIns="0" rIns="0" bIns="0" rtlCol="0"/>
          <a:lstStyle/>
          <a:p>
            <a:endParaRPr/>
          </a:p>
        </p:txBody>
      </p:sp>
      <p:sp>
        <p:nvSpPr>
          <p:cNvPr id="18" name="bg object 19">
            <a:extLst>
              <a:ext uri="{FF2B5EF4-FFF2-40B4-BE49-F238E27FC236}">
                <a16:creationId xmlns:a16="http://schemas.microsoft.com/office/drawing/2014/main" id="{4B2CCEC0-3748-E314-B435-9735C0BA0C8E}"/>
              </a:ext>
            </a:extLst>
          </p:cNvPr>
          <p:cNvSpPr/>
          <p:nvPr userDrawn="1"/>
        </p:nvSpPr>
        <p:spPr>
          <a:xfrm>
            <a:off x="4841574" y="2834684"/>
            <a:ext cx="491110" cy="835616"/>
          </a:xfrm>
          <a:custGeom>
            <a:avLst/>
            <a:gdLst/>
            <a:ahLst/>
            <a:cxnLst/>
            <a:rect l="l" t="t" r="r" b="b"/>
            <a:pathLst>
              <a:path w="657225" h="1003300">
                <a:moveTo>
                  <a:pt x="497586" y="0"/>
                </a:moveTo>
                <a:lnTo>
                  <a:pt x="449662" y="2295"/>
                </a:lnTo>
                <a:lnTo>
                  <a:pt x="403027" y="9042"/>
                </a:lnTo>
                <a:lnTo>
                  <a:pt x="357891" y="20030"/>
                </a:lnTo>
                <a:lnTo>
                  <a:pt x="314461" y="35049"/>
                </a:lnTo>
                <a:lnTo>
                  <a:pt x="272946" y="53889"/>
                </a:lnTo>
                <a:lnTo>
                  <a:pt x="233554" y="76338"/>
                </a:lnTo>
                <a:lnTo>
                  <a:pt x="196494" y="102187"/>
                </a:lnTo>
                <a:lnTo>
                  <a:pt x="161974" y="131225"/>
                </a:lnTo>
                <a:lnTo>
                  <a:pt x="130203" y="163243"/>
                </a:lnTo>
                <a:lnTo>
                  <a:pt x="101389" y="198030"/>
                </a:lnTo>
                <a:lnTo>
                  <a:pt x="75740" y="235375"/>
                </a:lnTo>
                <a:lnTo>
                  <a:pt x="53466" y="275068"/>
                </a:lnTo>
                <a:lnTo>
                  <a:pt x="34774" y="316899"/>
                </a:lnTo>
                <a:lnTo>
                  <a:pt x="19873" y="360657"/>
                </a:lnTo>
                <a:lnTo>
                  <a:pt x="8971" y="406133"/>
                </a:lnTo>
                <a:lnTo>
                  <a:pt x="2277" y="453116"/>
                </a:lnTo>
                <a:lnTo>
                  <a:pt x="0" y="501396"/>
                </a:lnTo>
                <a:lnTo>
                  <a:pt x="2277" y="549675"/>
                </a:lnTo>
                <a:lnTo>
                  <a:pt x="8971" y="596658"/>
                </a:lnTo>
                <a:lnTo>
                  <a:pt x="19873" y="642134"/>
                </a:lnTo>
                <a:lnTo>
                  <a:pt x="34774" y="685892"/>
                </a:lnTo>
                <a:lnTo>
                  <a:pt x="53466" y="727723"/>
                </a:lnTo>
                <a:lnTo>
                  <a:pt x="75740" y="767416"/>
                </a:lnTo>
                <a:lnTo>
                  <a:pt x="101389" y="804761"/>
                </a:lnTo>
                <a:lnTo>
                  <a:pt x="130203" y="839548"/>
                </a:lnTo>
                <a:lnTo>
                  <a:pt x="161974" y="871566"/>
                </a:lnTo>
                <a:lnTo>
                  <a:pt x="196494" y="900604"/>
                </a:lnTo>
                <a:lnTo>
                  <a:pt x="233554" y="926453"/>
                </a:lnTo>
                <a:lnTo>
                  <a:pt x="272946" y="948902"/>
                </a:lnTo>
                <a:lnTo>
                  <a:pt x="314461" y="967742"/>
                </a:lnTo>
                <a:lnTo>
                  <a:pt x="357891" y="982761"/>
                </a:lnTo>
                <a:lnTo>
                  <a:pt x="403027" y="993749"/>
                </a:lnTo>
                <a:lnTo>
                  <a:pt x="449662" y="1000496"/>
                </a:lnTo>
                <a:lnTo>
                  <a:pt x="497586" y="1002792"/>
                </a:lnTo>
                <a:lnTo>
                  <a:pt x="545509" y="1000496"/>
                </a:lnTo>
                <a:lnTo>
                  <a:pt x="592144" y="993749"/>
                </a:lnTo>
                <a:lnTo>
                  <a:pt x="637280" y="982761"/>
                </a:lnTo>
                <a:lnTo>
                  <a:pt x="656843" y="975995"/>
                </a:lnTo>
                <a:lnTo>
                  <a:pt x="656843" y="26796"/>
                </a:lnTo>
                <a:lnTo>
                  <a:pt x="637280" y="20030"/>
                </a:lnTo>
                <a:lnTo>
                  <a:pt x="592144" y="9042"/>
                </a:lnTo>
                <a:lnTo>
                  <a:pt x="545509" y="2295"/>
                </a:lnTo>
                <a:lnTo>
                  <a:pt x="497586" y="0"/>
                </a:lnTo>
                <a:close/>
              </a:path>
            </a:pathLst>
          </a:custGeom>
          <a:solidFill>
            <a:srgbClr val="1AB6C8"/>
          </a:solidFill>
        </p:spPr>
        <p:txBody>
          <a:bodyPr wrap="square" lIns="0" tIns="0" rIns="0" bIns="0" rtlCol="0"/>
          <a:lstStyle/>
          <a:p>
            <a:endParaRPr/>
          </a:p>
        </p:txBody>
      </p:sp>
      <p:sp>
        <p:nvSpPr>
          <p:cNvPr id="19" name="bg object 20">
            <a:extLst>
              <a:ext uri="{FF2B5EF4-FFF2-40B4-BE49-F238E27FC236}">
                <a16:creationId xmlns:a16="http://schemas.microsoft.com/office/drawing/2014/main" id="{E7CC91F9-0BD3-8C6A-ADE3-32F21A1F837B}"/>
              </a:ext>
            </a:extLst>
          </p:cNvPr>
          <p:cNvSpPr/>
          <p:nvPr userDrawn="1"/>
        </p:nvSpPr>
        <p:spPr>
          <a:xfrm>
            <a:off x="4994102" y="4648752"/>
            <a:ext cx="338327" cy="630806"/>
          </a:xfrm>
          <a:custGeom>
            <a:avLst/>
            <a:gdLst/>
            <a:ahLst/>
            <a:cxnLst/>
            <a:rect l="l" t="t" r="r" b="b"/>
            <a:pathLst>
              <a:path w="490854" h="759460">
                <a:moveTo>
                  <a:pt x="414528" y="0"/>
                </a:moveTo>
                <a:lnTo>
                  <a:pt x="366177" y="2553"/>
                </a:lnTo>
                <a:lnTo>
                  <a:pt x="319466" y="10023"/>
                </a:lnTo>
                <a:lnTo>
                  <a:pt x="274707" y="22126"/>
                </a:lnTo>
                <a:lnTo>
                  <a:pt x="232210" y="38575"/>
                </a:lnTo>
                <a:lnTo>
                  <a:pt x="192285" y="59086"/>
                </a:lnTo>
                <a:lnTo>
                  <a:pt x="155243" y="83375"/>
                </a:lnTo>
                <a:lnTo>
                  <a:pt x="121396" y="111156"/>
                </a:lnTo>
                <a:lnTo>
                  <a:pt x="91053" y="142145"/>
                </a:lnTo>
                <a:lnTo>
                  <a:pt x="64526" y="176056"/>
                </a:lnTo>
                <a:lnTo>
                  <a:pt x="42125" y="212604"/>
                </a:lnTo>
                <a:lnTo>
                  <a:pt x="24161" y="251505"/>
                </a:lnTo>
                <a:lnTo>
                  <a:pt x="10945" y="292474"/>
                </a:lnTo>
                <a:lnTo>
                  <a:pt x="2788" y="335226"/>
                </a:lnTo>
                <a:lnTo>
                  <a:pt x="0" y="379475"/>
                </a:lnTo>
                <a:lnTo>
                  <a:pt x="2788" y="423725"/>
                </a:lnTo>
                <a:lnTo>
                  <a:pt x="10945" y="466477"/>
                </a:lnTo>
                <a:lnTo>
                  <a:pt x="24161" y="507446"/>
                </a:lnTo>
                <a:lnTo>
                  <a:pt x="42125" y="546347"/>
                </a:lnTo>
                <a:lnTo>
                  <a:pt x="64526" y="582895"/>
                </a:lnTo>
                <a:lnTo>
                  <a:pt x="91053" y="616806"/>
                </a:lnTo>
                <a:lnTo>
                  <a:pt x="121396" y="647795"/>
                </a:lnTo>
                <a:lnTo>
                  <a:pt x="155243" y="675576"/>
                </a:lnTo>
                <a:lnTo>
                  <a:pt x="192285" y="699865"/>
                </a:lnTo>
                <a:lnTo>
                  <a:pt x="232210" y="720376"/>
                </a:lnTo>
                <a:lnTo>
                  <a:pt x="274707" y="736825"/>
                </a:lnTo>
                <a:lnTo>
                  <a:pt x="319466" y="748928"/>
                </a:lnTo>
                <a:lnTo>
                  <a:pt x="366177" y="756398"/>
                </a:lnTo>
                <a:lnTo>
                  <a:pt x="414528" y="758951"/>
                </a:lnTo>
                <a:lnTo>
                  <a:pt x="462878" y="756398"/>
                </a:lnTo>
                <a:lnTo>
                  <a:pt x="490728" y="751944"/>
                </a:lnTo>
                <a:lnTo>
                  <a:pt x="490728" y="7007"/>
                </a:lnTo>
                <a:lnTo>
                  <a:pt x="462878" y="2553"/>
                </a:lnTo>
                <a:lnTo>
                  <a:pt x="414528" y="0"/>
                </a:lnTo>
                <a:close/>
              </a:path>
            </a:pathLst>
          </a:custGeom>
          <a:solidFill>
            <a:srgbClr val="05252A"/>
          </a:solidFill>
        </p:spPr>
        <p:txBody>
          <a:bodyPr wrap="square" lIns="0" tIns="0" rIns="0" bIns="0" rtlCol="0"/>
          <a:lstStyle/>
          <a:p>
            <a:endParaRPr/>
          </a:p>
        </p:txBody>
      </p:sp>
      <p:pic>
        <p:nvPicPr>
          <p:cNvPr id="20" name="bg object 21">
            <a:extLst>
              <a:ext uri="{FF2B5EF4-FFF2-40B4-BE49-F238E27FC236}">
                <a16:creationId xmlns:a16="http://schemas.microsoft.com/office/drawing/2014/main" id="{3CEFB640-661B-5C69-245E-BBA7C3549C21}"/>
              </a:ext>
            </a:extLst>
          </p:cNvPr>
          <p:cNvPicPr/>
          <p:nvPr userDrawn="1"/>
        </p:nvPicPr>
        <p:blipFill>
          <a:blip r:embed="rId2" cstate="print"/>
          <a:stretch>
            <a:fillRect/>
          </a:stretch>
        </p:blipFill>
        <p:spPr>
          <a:xfrm>
            <a:off x="5091510" y="6342888"/>
            <a:ext cx="240792" cy="242316"/>
          </a:xfrm>
          <a:prstGeom prst="rect">
            <a:avLst/>
          </a:prstGeom>
        </p:spPr>
      </p:pic>
      <p:sp>
        <p:nvSpPr>
          <p:cNvPr id="21" name="bg object 22">
            <a:extLst>
              <a:ext uri="{FF2B5EF4-FFF2-40B4-BE49-F238E27FC236}">
                <a16:creationId xmlns:a16="http://schemas.microsoft.com/office/drawing/2014/main" id="{8E74D20A-3B8B-0F8C-475A-84033B055AE1}"/>
              </a:ext>
            </a:extLst>
          </p:cNvPr>
          <p:cNvSpPr/>
          <p:nvPr userDrawn="1"/>
        </p:nvSpPr>
        <p:spPr>
          <a:xfrm>
            <a:off x="4941296" y="3933444"/>
            <a:ext cx="361315" cy="325120"/>
          </a:xfrm>
          <a:custGeom>
            <a:avLst/>
            <a:gdLst/>
            <a:ahLst/>
            <a:cxnLst/>
            <a:rect l="l" t="t" r="r" b="b"/>
            <a:pathLst>
              <a:path w="361315" h="325120">
                <a:moveTo>
                  <a:pt x="180594" y="0"/>
                </a:moveTo>
                <a:lnTo>
                  <a:pt x="132600" y="5796"/>
                </a:lnTo>
                <a:lnTo>
                  <a:pt x="89464" y="22154"/>
                </a:lnTo>
                <a:lnTo>
                  <a:pt x="52911" y="47529"/>
                </a:lnTo>
                <a:lnTo>
                  <a:pt x="24666" y="80376"/>
                </a:lnTo>
                <a:lnTo>
                  <a:pt x="6454" y="119150"/>
                </a:lnTo>
                <a:lnTo>
                  <a:pt x="0" y="162305"/>
                </a:lnTo>
                <a:lnTo>
                  <a:pt x="6454" y="205461"/>
                </a:lnTo>
                <a:lnTo>
                  <a:pt x="24666" y="244235"/>
                </a:lnTo>
                <a:lnTo>
                  <a:pt x="52911" y="277082"/>
                </a:lnTo>
                <a:lnTo>
                  <a:pt x="89464" y="302457"/>
                </a:lnTo>
                <a:lnTo>
                  <a:pt x="132600" y="318815"/>
                </a:lnTo>
                <a:lnTo>
                  <a:pt x="180594" y="324611"/>
                </a:lnTo>
                <a:lnTo>
                  <a:pt x="228587" y="318815"/>
                </a:lnTo>
                <a:lnTo>
                  <a:pt x="271723" y="302457"/>
                </a:lnTo>
                <a:lnTo>
                  <a:pt x="308276" y="277082"/>
                </a:lnTo>
                <a:lnTo>
                  <a:pt x="336521" y="244235"/>
                </a:lnTo>
                <a:lnTo>
                  <a:pt x="354733" y="205461"/>
                </a:lnTo>
                <a:lnTo>
                  <a:pt x="361188" y="162305"/>
                </a:lnTo>
                <a:lnTo>
                  <a:pt x="354733" y="119150"/>
                </a:lnTo>
                <a:lnTo>
                  <a:pt x="336521" y="80376"/>
                </a:lnTo>
                <a:lnTo>
                  <a:pt x="308276" y="47529"/>
                </a:lnTo>
                <a:lnTo>
                  <a:pt x="271723" y="22154"/>
                </a:lnTo>
                <a:lnTo>
                  <a:pt x="228587" y="5796"/>
                </a:lnTo>
                <a:lnTo>
                  <a:pt x="180594" y="0"/>
                </a:lnTo>
                <a:close/>
              </a:path>
            </a:pathLst>
          </a:custGeom>
          <a:solidFill>
            <a:srgbClr val="127B88"/>
          </a:solidFill>
        </p:spPr>
        <p:txBody>
          <a:bodyPr wrap="square" lIns="0" tIns="0" rIns="0" bIns="0" rtlCol="0"/>
          <a:lstStyle/>
          <a:p>
            <a:endParaRPr/>
          </a:p>
        </p:txBody>
      </p:sp>
      <p:sp>
        <p:nvSpPr>
          <p:cNvPr id="22" name="bg object 23">
            <a:extLst>
              <a:ext uri="{FF2B5EF4-FFF2-40B4-BE49-F238E27FC236}">
                <a16:creationId xmlns:a16="http://schemas.microsoft.com/office/drawing/2014/main" id="{828EC845-9F8B-94F9-9F7E-2B5D9544FA1C}"/>
              </a:ext>
            </a:extLst>
          </p:cNvPr>
          <p:cNvSpPr/>
          <p:nvPr userDrawn="1"/>
        </p:nvSpPr>
        <p:spPr>
          <a:xfrm>
            <a:off x="4716607" y="6615683"/>
            <a:ext cx="277495" cy="242570"/>
          </a:xfrm>
          <a:custGeom>
            <a:avLst/>
            <a:gdLst/>
            <a:ahLst/>
            <a:cxnLst/>
            <a:rect l="l" t="t" r="r" b="b"/>
            <a:pathLst>
              <a:path w="277495" h="242570">
                <a:moveTo>
                  <a:pt x="138684" y="0"/>
                </a:moveTo>
                <a:lnTo>
                  <a:pt x="84707" y="9520"/>
                </a:lnTo>
                <a:lnTo>
                  <a:pt x="40624" y="35485"/>
                </a:lnTo>
                <a:lnTo>
                  <a:pt x="10900" y="73996"/>
                </a:lnTo>
                <a:lnTo>
                  <a:pt x="0" y="121158"/>
                </a:lnTo>
                <a:lnTo>
                  <a:pt x="10900" y="168319"/>
                </a:lnTo>
                <a:lnTo>
                  <a:pt x="40624" y="206830"/>
                </a:lnTo>
                <a:lnTo>
                  <a:pt x="84707" y="232795"/>
                </a:lnTo>
                <a:lnTo>
                  <a:pt x="138684" y="242316"/>
                </a:lnTo>
                <a:lnTo>
                  <a:pt x="192660" y="232795"/>
                </a:lnTo>
                <a:lnTo>
                  <a:pt x="236743" y="206830"/>
                </a:lnTo>
                <a:lnTo>
                  <a:pt x="266467" y="168319"/>
                </a:lnTo>
                <a:lnTo>
                  <a:pt x="277368" y="121158"/>
                </a:lnTo>
                <a:lnTo>
                  <a:pt x="266467" y="73996"/>
                </a:lnTo>
                <a:lnTo>
                  <a:pt x="236743" y="35485"/>
                </a:lnTo>
                <a:lnTo>
                  <a:pt x="192660" y="9520"/>
                </a:lnTo>
                <a:lnTo>
                  <a:pt x="138684" y="0"/>
                </a:lnTo>
                <a:close/>
              </a:path>
            </a:pathLst>
          </a:custGeom>
          <a:solidFill>
            <a:srgbClr val="DBF7F9"/>
          </a:solidFill>
        </p:spPr>
        <p:txBody>
          <a:bodyPr wrap="square" lIns="0" tIns="0" rIns="0" bIns="0" rtlCol="0"/>
          <a:lstStyle/>
          <a:p>
            <a:endParaRPr/>
          </a:p>
        </p:txBody>
      </p:sp>
      <p:sp>
        <p:nvSpPr>
          <p:cNvPr id="23" name="bg object 24">
            <a:extLst>
              <a:ext uri="{FF2B5EF4-FFF2-40B4-BE49-F238E27FC236}">
                <a16:creationId xmlns:a16="http://schemas.microsoft.com/office/drawing/2014/main" id="{A2FC8D9C-8B84-4568-2F3F-C3B1FB0779D5}"/>
              </a:ext>
            </a:extLst>
          </p:cNvPr>
          <p:cNvSpPr/>
          <p:nvPr userDrawn="1"/>
        </p:nvSpPr>
        <p:spPr>
          <a:xfrm>
            <a:off x="4894914" y="2017776"/>
            <a:ext cx="431800" cy="426720"/>
          </a:xfrm>
          <a:custGeom>
            <a:avLst/>
            <a:gdLst/>
            <a:ahLst/>
            <a:cxnLst/>
            <a:rect l="l" t="t" r="r" b="b"/>
            <a:pathLst>
              <a:path w="431800" h="426719">
                <a:moveTo>
                  <a:pt x="215646" y="0"/>
                </a:moveTo>
                <a:lnTo>
                  <a:pt x="166191" y="5633"/>
                </a:lnTo>
                <a:lnTo>
                  <a:pt x="120798" y="21682"/>
                </a:lnTo>
                <a:lnTo>
                  <a:pt x="80758" y="46866"/>
                </a:lnTo>
                <a:lnTo>
                  <a:pt x="47366" y="79905"/>
                </a:lnTo>
                <a:lnTo>
                  <a:pt x="21913" y="119520"/>
                </a:lnTo>
                <a:lnTo>
                  <a:pt x="5693" y="164432"/>
                </a:lnTo>
                <a:lnTo>
                  <a:pt x="0" y="213360"/>
                </a:lnTo>
                <a:lnTo>
                  <a:pt x="5693" y="262287"/>
                </a:lnTo>
                <a:lnTo>
                  <a:pt x="21913" y="307199"/>
                </a:lnTo>
                <a:lnTo>
                  <a:pt x="47366" y="346814"/>
                </a:lnTo>
                <a:lnTo>
                  <a:pt x="80758" y="379853"/>
                </a:lnTo>
                <a:lnTo>
                  <a:pt x="120798" y="405037"/>
                </a:lnTo>
                <a:lnTo>
                  <a:pt x="166191" y="421086"/>
                </a:lnTo>
                <a:lnTo>
                  <a:pt x="215646" y="426720"/>
                </a:lnTo>
                <a:lnTo>
                  <a:pt x="265100" y="421086"/>
                </a:lnTo>
                <a:lnTo>
                  <a:pt x="310493" y="405037"/>
                </a:lnTo>
                <a:lnTo>
                  <a:pt x="350533" y="379853"/>
                </a:lnTo>
                <a:lnTo>
                  <a:pt x="383925" y="346814"/>
                </a:lnTo>
                <a:lnTo>
                  <a:pt x="409378" y="307199"/>
                </a:lnTo>
                <a:lnTo>
                  <a:pt x="425598" y="262287"/>
                </a:lnTo>
                <a:lnTo>
                  <a:pt x="431292" y="213360"/>
                </a:lnTo>
                <a:lnTo>
                  <a:pt x="425598" y="164432"/>
                </a:lnTo>
                <a:lnTo>
                  <a:pt x="409378" y="119520"/>
                </a:lnTo>
                <a:lnTo>
                  <a:pt x="383925" y="79905"/>
                </a:lnTo>
                <a:lnTo>
                  <a:pt x="350533" y="46866"/>
                </a:lnTo>
                <a:lnTo>
                  <a:pt x="310493" y="21682"/>
                </a:lnTo>
                <a:lnTo>
                  <a:pt x="265100" y="5633"/>
                </a:lnTo>
                <a:lnTo>
                  <a:pt x="215646" y="0"/>
                </a:lnTo>
                <a:close/>
              </a:path>
            </a:pathLst>
          </a:custGeom>
          <a:solidFill>
            <a:srgbClr val="DBF7F9"/>
          </a:solidFill>
        </p:spPr>
        <p:txBody>
          <a:bodyPr wrap="square" lIns="0" tIns="0" rIns="0" bIns="0" rtlCol="0"/>
          <a:lstStyle/>
          <a:p>
            <a:endParaRPr/>
          </a:p>
        </p:txBody>
      </p:sp>
      <p:sp>
        <p:nvSpPr>
          <p:cNvPr id="7" name="Marcador de número de diapositiva 7">
            <a:extLst>
              <a:ext uri="{FF2B5EF4-FFF2-40B4-BE49-F238E27FC236}">
                <a16:creationId xmlns:a16="http://schemas.microsoft.com/office/drawing/2014/main" id="{375F03CB-AEBF-BBB6-10ED-CAE8D5EC928A}"/>
              </a:ext>
            </a:extLst>
          </p:cNvPr>
          <p:cNvSpPr>
            <a:spLocks noGrp="1"/>
          </p:cNvSpPr>
          <p:nvPr>
            <p:ph type="sldNum" sz="quarter" idx="4"/>
          </p:nvPr>
        </p:nvSpPr>
        <p:spPr>
          <a:xfrm>
            <a:off x="3970338" y="7110412"/>
            <a:ext cx="1200150" cy="401638"/>
          </a:xfrm>
          <a:prstGeom prst="rect">
            <a:avLst/>
          </a:prstGeom>
        </p:spPr>
        <p:txBody>
          <a:bodyPr vert="horz" lIns="91440" tIns="45720" rIns="91440" bIns="45720" rtlCol="0" anchor="ctr"/>
          <a:lstStyle>
            <a:lvl1pPr algn="r">
              <a:defRPr sz="800">
                <a:solidFill>
                  <a:schemeClr val="tx1">
                    <a:tint val="82000"/>
                  </a:schemeClr>
                </a:solidFill>
              </a:defRPr>
            </a:lvl1pPr>
          </a:lstStyle>
          <a:p>
            <a:fld id="{C2D5E945-2478-44AA-BA19-29F3FC66B24B}" type="slidenum">
              <a:rPr lang="es-ES" smtClean="0"/>
              <a:pPr/>
              <a:t>‹Nº›</a:t>
            </a:fld>
            <a:endParaRPr lang="es-ES" dirty="0"/>
          </a:p>
        </p:txBody>
      </p:sp>
    </p:spTree>
    <p:extLst>
      <p:ext uri="{BB962C8B-B14F-4D97-AF65-F5344CB8AC3E}">
        <p14:creationId xmlns:p14="http://schemas.microsoft.com/office/powerpoint/2010/main" val="958513767"/>
      </p:ext>
    </p:extLst>
  </p:cSld>
  <p:clrMapOvr>
    <a:masterClrMapping/>
  </p:clrMapOvr>
  <p:extLst>
    <p:ext uri="{DCECCB84-F9BA-43D5-87BE-67443E8EF086}">
      <p15:sldGuideLst xmlns:p15="http://schemas.microsoft.com/office/powerpoint/2012/main">
        <p15:guide id="1" orient="horz" pos="2382">
          <p15:clr>
            <a:srgbClr val="FBAE40"/>
          </p15:clr>
        </p15:guide>
        <p15:guide id="2" pos="16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01160" y="697547"/>
            <a:ext cx="4153853" cy="677108"/>
          </a:xfrm>
          <a:prstGeom prst="rect">
            <a:avLst/>
          </a:prstGeom>
        </p:spPr>
        <p:txBody>
          <a:bodyPr wrap="square" lIns="0" tIns="0" rIns="0" bIns="0">
            <a:spAutoFit/>
          </a:bodyPr>
          <a:lstStyle>
            <a:lvl1pPr>
              <a:defRPr sz="4400" b="0" i="0">
                <a:solidFill>
                  <a:srgbClr val="1AB6C8"/>
                </a:solidFill>
                <a:latin typeface="Berlin Sans FB"/>
                <a:cs typeface="Berlin Sans FB"/>
              </a:defRPr>
            </a:lvl1pPr>
          </a:lstStyle>
          <a:p>
            <a:endParaRPr dirty="0"/>
          </a:p>
        </p:txBody>
      </p:sp>
      <p:sp>
        <p:nvSpPr>
          <p:cNvPr id="3" name="Holder 3"/>
          <p:cNvSpPr>
            <a:spLocks noGrp="1"/>
          </p:cNvSpPr>
          <p:nvPr>
            <p:ph type="body" idx="1"/>
          </p:nvPr>
        </p:nvSpPr>
        <p:spPr>
          <a:xfrm>
            <a:off x="401161" y="1660543"/>
            <a:ext cx="4531400" cy="2567167"/>
          </a:xfrm>
          <a:prstGeom prst="rect">
            <a:avLst/>
          </a:prstGeom>
        </p:spPr>
        <p:txBody>
          <a:bodyPr wrap="square" lIns="0" tIns="0" rIns="0" bIns="0">
            <a:spAutoFit/>
          </a:bodyPr>
          <a:lstStyle>
            <a:lvl1pPr>
              <a:defRPr sz="2800" b="1" i="0">
                <a:solidFill>
                  <a:schemeClr val="tx1"/>
                </a:solidFill>
                <a:latin typeface="Calibri"/>
                <a:cs typeface="Calibri"/>
              </a:defRPr>
            </a:lvl1pPr>
          </a:lstStyle>
          <a:p>
            <a:endParaRPr/>
          </a:p>
        </p:txBody>
      </p:sp>
      <p:sp>
        <p:nvSpPr>
          <p:cNvPr id="8" name="Marcador de número de diapositiva 7">
            <a:extLst>
              <a:ext uri="{FF2B5EF4-FFF2-40B4-BE49-F238E27FC236}">
                <a16:creationId xmlns:a16="http://schemas.microsoft.com/office/drawing/2014/main" id="{80926B60-6443-A22F-A090-BEDF54843764}"/>
              </a:ext>
            </a:extLst>
          </p:cNvPr>
          <p:cNvSpPr>
            <a:spLocks noGrp="1"/>
          </p:cNvSpPr>
          <p:nvPr>
            <p:ph type="sldNum" sz="quarter" idx="4"/>
          </p:nvPr>
        </p:nvSpPr>
        <p:spPr>
          <a:xfrm>
            <a:off x="3970338" y="7110412"/>
            <a:ext cx="1200150" cy="401638"/>
          </a:xfrm>
          <a:prstGeom prst="rect">
            <a:avLst/>
          </a:prstGeom>
        </p:spPr>
        <p:txBody>
          <a:bodyPr vert="horz" lIns="91440" tIns="45720" rIns="91440" bIns="45720" rtlCol="0" anchor="ctr"/>
          <a:lstStyle>
            <a:lvl1pPr algn="r">
              <a:defRPr sz="800">
                <a:solidFill>
                  <a:schemeClr val="tx1">
                    <a:tint val="82000"/>
                  </a:schemeClr>
                </a:solidFill>
              </a:defRPr>
            </a:lvl1pPr>
          </a:lstStyle>
          <a:p>
            <a:fld id="{C2D5E945-2478-44AA-BA19-29F3FC66B24B}"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6" r:id="rId6"/>
  </p:sldLayoutIdLst>
  <p:hf hdr="0" ftr="0" dt="0"/>
  <p:txStyles>
    <p:titleStyle>
      <a:lvl1pPr>
        <a:defRPr sz="1600">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2382" userDrawn="1">
          <p15:clr>
            <a:srgbClr val="F26B43"/>
          </p15:clr>
        </p15:guide>
        <p15:guide id="2" pos="1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6EDCC8A-57CC-4A71-B548-566B877BB8EB}"/>
              </a:ext>
            </a:extLst>
          </p:cNvPr>
          <p:cNvSpPr>
            <a:spLocks noGrp="1"/>
          </p:cNvSpPr>
          <p:nvPr>
            <p:ph type="title"/>
          </p:nvPr>
        </p:nvSpPr>
        <p:spPr>
          <a:xfrm>
            <a:off x="366713" y="402654"/>
            <a:ext cx="4600575" cy="1461801"/>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E469D2-ED24-4B7D-9917-7C6C7DD13D6C}"/>
              </a:ext>
            </a:extLst>
          </p:cNvPr>
          <p:cNvSpPr>
            <a:spLocks noGrp="1"/>
          </p:cNvSpPr>
          <p:nvPr>
            <p:ph type="body" idx="1"/>
          </p:nvPr>
        </p:nvSpPr>
        <p:spPr>
          <a:xfrm>
            <a:off x="366713" y="2013259"/>
            <a:ext cx="4600575" cy="4798559"/>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Marcador de número de diapositiva 7">
            <a:extLst>
              <a:ext uri="{FF2B5EF4-FFF2-40B4-BE49-F238E27FC236}">
                <a16:creationId xmlns:a16="http://schemas.microsoft.com/office/drawing/2014/main" id="{5E28F0AD-A953-8F6D-9288-B2C364432EC1}"/>
              </a:ext>
            </a:extLst>
          </p:cNvPr>
          <p:cNvSpPr>
            <a:spLocks noGrp="1"/>
          </p:cNvSpPr>
          <p:nvPr>
            <p:ph type="sldNum" sz="quarter" idx="4"/>
          </p:nvPr>
        </p:nvSpPr>
        <p:spPr>
          <a:xfrm>
            <a:off x="3970338" y="7110412"/>
            <a:ext cx="1200150" cy="401638"/>
          </a:xfrm>
          <a:prstGeom prst="rect">
            <a:avLst/>
          </a:prstGeom>
        </p:spPr>
        <p:txBody>
          <a:bodyPr vert="horz" lIns="91440" tIns="45720" rIns="91440" bIns="45720" rtlCol="0" anchor="ctr"/>
          <a:lstStyle>
            <a:lvl1pPr algn="r">
              <a:defRPr sz="800">
                <a:solidFill>
                  <a:schemeClr val="tx1">
                    <a:tint val="82000"/>
                  </a:schemeClr>
                </a:solidFill>
              </a:defRPr>
            </a:lvl1pPr>
          </a:lstStyle>
          <a:p>
            <a:fld id="{C2D5E945-2478-44AA-BA19-29F3FC66B24B}" type="slidenum">
              <a:rPr lang="es-ES" smtClean="0"/>
              <a:pPr/>
              <a:t>‹Nº›</a:t>
            </a:fld>
            <a:endParaRPr lang="es-ES" dirty="0"/>
          </a:p>
        </p:txBody>
      </p:sp>
    </p:spTree>
    <p:extLst>
      <p:ext uri="{BB962C8B-B14F-4D97-AF65-F5344CB8AC3E}">
        <p14:creationId xmlns:p14="http://schemas.microsoft.com/office/powerpoint/2010/main" val="273469581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5" r:id="rId8"/>
    <p:sldLayoutId id="2147483674" r:id="rId9"/>
    <p:sldLayoutId id="2147483677" r:id="rId10"/>
    <p:sldLayoutId id="2147483678" r:id="rId11"/>
  </p:sldLayoutIdLst>
  <p:hf hdr="0" ftr="0" dt="0"/>
  <p:txStyles>
    <p:titleStyle>
      <a:lvl1pPr algn="l" defTabSz="914400" rtl="0" eaLnBrk="1" latinLnBrk="0" hangingPunct="1">
        <a:lnSpc>
          <a:spcPct val="90000"/>
        </a:lnSpc>
        <a:spcBef>
          <a:spcPct val="0"/>
        </a:spcBef>
        <a:buNone/>
        <a:defRPr sz="4400" kern="1200">
          <a:solidFill>
            <a:srgbClr val="1AB6C9"/>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FC50B"/>
        </a:buClr>
        <a:buFont typeface="Arial" panose="020B0604020202020204" pitchFamily="34" charset="0"/>
        <a:buChar char="•"/>
        <a:defRPr sz="2800" kern="1200">
          <a:solidFill>
            <a:srgbClr val="05262A"/>
          </a:solidFill>
          <a:latin typeface="+mn-lt"/>
          <a:ea typeface="+mn-ea"/>
          <a:cs typeface="+mn-cs"/>
        </a:defRPr>
      </a:lvl1pPr>
      <a:lvl2pPr marL="685800" indent="-228600" algn="l" defTabSz="914400" rtl="0" eaLnBrk="1" latinLnBrk="0" hangingPunct="1">
        <a:lnSpc>
          <a:spcPct val="90000"/>
        </a:lnSpc>
        <a:spcBef>
          <a:spcPts val="500"/>
        </a:spcBef>
        <a:buClr>
          <a:srgbClr val="FFC50B"/>
        </a:buClr>
        <a:buFont typeface="Arial" panose="020B0604020202020204" pitchFamily="34" charset="0"/>
        <a:buChar char="•"/>
        <a:defRPr sz="2400" kern="1200">
          <a:solidFill>
            <a:srgbClr val="05262A"/>
          </a:solidFill>
          <a:latin typeface="+mn-lt"/>
          <a:ea typeface="+mn-ea"/>
          <a:cs typeface="+mn-cs"/>
        </a:defRPr>
      </a:lvl2pPr>
      <a:lvl3pPr marL="1143000" indent="-228600" algn="l" defTabSz="914400" rtl="0" eaLnBrk="1" latinLnBrk="0" hangingPunct="1">
        <a:lnSpc>
          <a:spcPct val="90000"/>
        </a:lnSpc>
        <a:spcBef>
          <a:spcPts val="500"/>
        </a:spcBef>
        <a:buClr>
          <a:srgbClr val="FFC50B"/>
        </a:buClr>
        <a:buFont typeface="Arial" panose="020B0604020202020204" pitchFamily="34" charset="0"/>
        <a:buChar char="•"/>
        <a:defRPr sz="2000" kern="1200">
          <a:solidFill>
            <a:srgbClr val="05262A"/>
          </a:solidFill>
          <a:latin typeface="+mn-lt"/>
          <a:ea typeface="+mn-ea"/>
          <a:cs typeface="+mn-cs"/>
        </a:defRPr>
      </a:lvl3pPr>
      <a:lvl4pPr marL="1600200" indent="-228600" algn="l" defTabSz="914400" rtl="0" eaLnBrk="1" latinLnBrk="0" hangingPunct="1">
        <a:lnSpc>
          <a:spcPct val="90000"/>
        </a:lnSpc>
        <a:spcBef>
          <a:spcPts val="500"/>
        </a:spcBef>
        <a:buClr>
          <a:srgbClr val="FFC50B"/>
        </a:buClr>
        <a:buFont typeface="Arial" panose="020B0604020202020204" pitchFamily="34" charset="0"/>
        <a:buChar char="•"/>
        <a:defRPr sz="1800" kern="1200">
          <a:solidFill>
            <a:srgbClr val="05262A"/>
          </a:solidFill>
          <a:latin typeface="+mn-lt"/>
          <a:ea typeface="+mn-ea"/>
          <a:cs typeface="+mn-cs"/>
        </a:defRPr>
      </a:lvl4pPr>
      <a:lvl5pPr marL="2057400" indent="-228600" algn="l" defTabSz="914400" rtl="0" eaLnBrk="1" latinLnBrk="0" hangingPunct="1">
        <a:lnSpc>
          <a:spcPct val="90000"/>
        </a:lnSpc>
        <a:spcBef>
          <a:spcPts val="500"/>
        </a:spcBef>
        <a:buClr>
          <a:srgbClr val="FFC50B"/>
        </a:buClr>
        <a:buFont typeface="Arial" panose="020B0604020202020204" pitchFamily="34" charset="0"/>
        <a:buChar char="•"/>
        <a:defRPr sz="1800" kern="1200">
          <a:solidFill>
            <a:srgbClr val="05262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2">
          <p15:clr>
            <a:srgbClr val="F26B43"/>
          </p15:clr>
        </p15:guide>
        <p15:guide id="2" pos="16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www.google.com/search?rlz=1C1GCEU_esES1165ES1171&amp;cs=0&amp;sca_esv=9eff12e450c8c5f1&amp;sxsrf=AE3TifPSCSA-L0Dg6htp5A5GmyHn8pZFqA%3A1759415707931&amp;q=Consejer%C3%ADa+de+Bienestar+Social&amp;sa=X&amp;ved=2ahUKEwiz3-qh3oWQAxU8VKQEHXZdNGMQxccNegQIMRAB&amp;mstk=AUtExfAEIdx4EJ_HEOzzib0g_MbevIRrBs0IhAAo-zAYBUlCIXcLPCBqUKat75_Fq_4wYPuXWJZmToYe-NIWup3vG_4g2QdF-qZX75dIumY6CuzSAfUOX9y6jp7hb7nbj-Ytx0F_rcCW2j0nWny3Tfq5u57KL4pMJ1yUuGPnWZmJfZnsTGk&amp;csui=3"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www.jccm.es/sede/tramite/JI6" TargetMode="External"/><Relationship Id="rId4" Type="http://schemas.openxmlformats.org/officeDocument/2006/relationships/hyperlink" Target="https://www.google.com/search?rlz=1C1GCEU_esES1165ES1171&amp;cs=0&amp;sca_esv=9eff12e450c8c5f1&amp;sxsrf=AE3TifPSCSA-L0Dg6htp5A5GmyHn8pZFqA%3A1759415707931&amp;q=Instituto+Nacional+de+la+Seguridad+Social&amp;sa=X&amp;ved=2ahUKEwiz3-qh3oWQAxU8VKQEHXZdNGMQxccNegQIMBAB&amp;mstk=AUtExfAEIdx4EJ_HEOzzib0g_MbevIRrBs0IhAAo-zAYBUlCIXcLPCBqUKat75_Fq_4wYPuXWJZmToYe-NIWup3vG_4g2QdF-qZX75dIumY6CuzSAfUOX9y6jp7hb7nbj-Ytx0F_rcCW2j0nWny3Tfq5u57KL4pMJ1yUuGPnWZmJfZnsTGk&amp;csui=3"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www.jccm.es/sede/tramite/JJ2"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hyperlink" Target="mailto:escuedesaludycuidados@jccm.es" TargetMode="External"/><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50_8E03E050.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microsoft.com/office/2018/10/relationships/comments" Target="../comments/modernComment_39A_840EE114.xml"/><Relationship Id="rId7" Type="http://schemas.openxmlformats.org/officeDocument/2006/relationships/image" Target="../media/image15.sv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5.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microsoft.com/office/2018/10/relationships/comments" Target="../comments/modernComment_137_0.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sv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microsoft.com/office/2018/10/relationships/comments" Target="../comments/modernComment_3B2_5D2E2869.xm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microsoft.com/office/2018/10/relationships/comments" Target="../comments/modernComment_379_8EA58DF1.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53.sv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microsoft.com/office/2018/10/relationships/comments" Target="../comments/modernComment_11B_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microsoft.com/office/2018/10/relationships/comments" Target="../comments/modernComment_3CA_16E44BB3.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hyperlink" Target="https://esclerosismultiple.com/ftp_publico/Informe%20act%20fisica%20y%20deporte%20en%20EM.pdf" TargetMode="External"/><Relationship Id="rId4" Type="http://schemas.openxmlformats.org/officeDocument/2006/relationships/image" Target="../media/image59.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ubTitle" idx="1"/>
          </p:nvPr>
        </p:nvSpPr>
        <p:spPr>
          <a:xfrm>
            <a:off x="725115" y="1420300"/>
            <a:ext cx="4000500" cy="1517953"/>
          </a:xfrm>
          <a:prstGeom prst="rect">
            <a:avLst/>
          </a:prstGeom>
        </p:spPr>
        <p:txBody>
          <a:bodyPr vert="horz" wrap="square" lIns="0" tIns="41394" rIns="0" bIns="0" rtlCol="0">
            <a:spAutoFit/>
          </a:bodyPr>
          <a:lstStyle/>
          <a:p>
            <a:pPr marL="5833" marR="2222" indent="0" algn="ctr">
              <a:lnSpc>
                <a:spcPct val="90000"/>
              </a:lnSpc>
              <a:spcBef>
                <a:spcPts val="326"/>
              </a:spcBef>
              <a:buNone/>
            </a:pPr>
            <a:r>
              <a:rPr lang="es-ES" sz="4000" b="1" spc="-2" dirty="0">
                <a:solidFill>
                  <a:srgbClr val="1AB6C8"/>
                </a:solidFill>
              </a:rPr>
              <a:t>Programa Formativo para </a:t>
            </a:r>
            <a:r>
              <a:rPr sz="4000" b="1" spc="-2" dirty="0">
                <a:solidFill>
                  <a:srgbClr val="F3B600"/>
                </a:solidFill>
                <a:cs typeface="Berlin Sans FB"/>
              </a:rPr>
              <a:t>FAMILIARES </a:t>
            </a:r>
            <a:r>
              <a:rPr sz="4000" b="1" dirty="0">
                <a:solidFill>
                  <a:srgbClr val="1AB6C8"/>
                </a:solidFill>
                <a:cs typeface="Berlin Sans FB"/>
              </a:rPr>
              <a:t>y </a:t>
            </a:r>
            <a:r>
              <a:rPr sz="4000" b="1" spc="2" dirty="0">
                <a:solidFill>
                  <a:srgbClr val="1AB6C8"/>
                </a:solidFill>
                <a:cs typeface="Berlin Sans FB"/>
              </a:rPr>
              <a:t> </a:t>
            </a:r>
            <a:r>
              <a:rPr sz="4000" b="1" dirty="0">
                <a:solidFill>
                  <a:srgbClr val="F3B600"/>
                </a:solidFill>
                <a:cs typeface="Berlin Sans FB"/>
              </a:rPr>
              <a:t>CUIDADORES</a:t>
            </a:r>
            <a:r>
              <a:rPr sz="4000" b="1" spc="-15" dirty="0">
                <a:solidFill>
                  <a:srgbClr val="F3B600"/>
                </a:solidFill>
                <a:cs typeface="Berlin Sans FB"/>
              </a:rPr>
              <a:t> </a:t>
            </a:r>
            <a:r>
              <a:rPr sz="4000" b="1" spc="-2" dirty="0">
                <a:solidFill>
                  <a:srgbClr val="1AB6C8"/>
                </a:solidFill>
                <a:cs typeface="Berlin Sans FB"/>
              </a:rPr>
              <a:t>de</a:t>
            </a:r>
            <a:r>
              <a:rPr sz="4000" b="1" spc="-11" dirty="0">
                <a:solidFill>
                  <a:srgbClr val="1AB6C8"/>
                </a:solidFill>
                <a:cs typeface="Berlin Sans FB"/>
              </a:rPr>
              <a:t> </a:t>
            </a:r>
            <a:r>
              <a:rPr sz="4000" b="1" spc="-2" dirty="0">
                <a:solidFill>
                  <a:srgbClr val="1AB6C8"/>
                </a:solidFill>
                <a:cs typeface="Berlin Sans FB"/>
              </a:rPr>
              <a:t>personas</a:t>
            </a:r>
            <a:r>
              <a:rPr sz="4000" b="1" spc="-11" dirty="0">
                <a:solidFill>
                  <a:srgbClr val="1AB6C8"/>
                </a:solidFill>
                <a:cs typeface="Berlin Sans FB"/>
              </a:rPr>
              <a:t> </a:t>
            </a:r>
            <a:r>
              <a:rPr sz="4000" b="1" dirty="0">
                <a:solidFill>
                  <a:srgbClr val="1AB6C8"/>
                </a:solidFill>
                <a:cs typeface="Berlin Sans FB"/>
              </a:rPr>
              <a:t>con </a:t>
            </a:r>
            <a:r>
              <a:rPr sz="4000" b="1" spc="-584" dirty="0">
                <a:solidFill>
                  <a:srgbClr val="1AB6C8"/>
                </a:solidFill>
                <a:cs typeface="Berlin Sans FB"/>
              </a:rPr>
              <a:t> </a:t>
            </a:r>
            <a:r>
              <a:rPr sz="4000" b="1" spc="-5" dirty="0" err="1">
                <a:solidFill>
                  <a:srgbClr val="FFC000"/>
                </a:solidFill>
                <a:cs typeface="Berlin Sans FB"/>
              </a:rPr>
              <a:t>Esclerosis</a:t>
            </a:r>
            <a:r>
              <a:rPr sz="4000" b="1" spc="-5" dirty="0">
                <a:solidFill>
                  <a:srgbClr val="FFC000"/>
                </a:solidFill>
                <a:cs typeface="Berlin Sans FB"/>
              </a:rPr>
              <a:t> </a:t>
            </a:r>
            <a:r>
              <a:rPr sz="4000" b="1" spc="-2" dirty="0" err="1">
                <a:solidFill>
                  <a:srgbClr val="FFC000"/>
                </a:solidFill>
                <a:cs typeface="Berlin Sans FB"/>
              </a:rPr>
              <a:t>Múltiple</a:t>
            </a:r>
            <a:endParaRPr sz="4000" b="1" dirty="0">
              <a:cs typeface="Berlin Sans FB"/>
            </a:endParaRPr>
          </a:p>
        </p:txBody>
      </p:sp>
      <p:sp>
        <p:nvSpPr>
          <p:cNvPr id="13" name="object 13"/>
          <p:cNvSpPr txBox="1"/>
          <p:nvPr/>
        </p:nvSpPr>
        <p:spPr>
          <a:xfrm>
            <a:off x="852829" y="5022318"/>
            <a:ext cx="3743246" cy="746238"/>
          </a:xfrm>
          <a:prstGeom prst="rect">
            <a:avLst/>
          </a:prstGeom>
          <a:solidFill>
            <a:srgbClr val="F3B600"/>
          </a:solidFill>
        </p:spPr>
        <p:txBody>
          <a:bodyPr vert="horz" wrap="square" lIns="0" tIns="7501" rIns="0" bIns="0" rtlCol="0" anchor="t">
            <a:spAutoFit/>
          </a:bodyPr>
          <a:lstStyle/>
          <a:p>
            <a:pPr algn="ctr">
              <a:lnSpc>
                <a:spcPct val="100000"/>
              </a:lnSpc>
              <a:spcBef>
                <a:spcPts val="59"/>
              </a:spcBef>
            </a:pPr>
            <a:r>
              <a:rPr sz="2400" b="1" spc="-2" dirty="0">
                <a:solidFill>
                  <a:srgbClr val="FAFFFF"/>
                </a:solidFill>
                <a:latin typeface="Century Gothic"/>
                <a:cs typeface="Century Gothic"/>
              </a:rPr>
              <a:t>RESUMEN</a:t>
            </a:r>
            <a:r>
              <a:rPr sz="2400" b="1" spc="-17" dirty="0">
                <a:solidFill>
                  <a:srgbClr val="FAFFFF"/>
                </a:solidFill>
                <a:latin typeface="Century Gothic"/>
                <a:cs typeface="Century Gothic"/>
              </a:rPr>
              <a:t> </a:t>
            </a:r>
            <a:r>
              <a:rPr sz="2400" b="1" spc="-2" dirty="0">
                <a:solidFill>
                  <a:srgbClr val="FAFFFF"/>
                </a:solidFill>
                <a:latin typeface="Century Gothic"/>
                <a:cs typeface="Century Gothic"/>
              </a:rPr>
              <a:t>DE</a:t>
            </a:r>
            <a:r>
              <a:rPr sz="2400" b="1" spc="-5" dirty="0">
                <a:solidFill>
                  <a:srgbClr val="FAFFFF"/>
                </a:solidFill>
                <a:latin typeface="Century Gothic"/>
                <a:cs typeface="Century Gothic"/>
              </a:rPr>
              <a:t> </a:t>
            </a:r>
            <a:r>
              <a:rPr sz="2400" b="1" spc="-2" dirty="0">
                <a:solidFill>
                  <a:srgbClr val="FAFFFF"/>
                </a:solidFill>
                <a:latin typeface="Century Gothic"/>
                <a:cs typeface="Century Gothic"/>
              </a:rPr>
              <a:t>LOS</a:t>
            </a:r>
            <a:r>
              <a:rPr sz="2400" b="1" spc="-5" dirty="0">
                <a:solidFill>
                  <a:srgbClr val="FAFFFF"/>
                </a:solidFill>
                <a:latin typeface="Century Gothic"/>
                <a:cs typeface="Century Gothic"/>
              </a:rPr>
              <a:t> </a:t>
            </a:r>
            <a:r>
              <a:rPr sz="2400" b="1" dirty="0">
                <a:solidFill>
                  <a:srgbClr val="FAFFFF"/>
                </a:solidFill>
                <a:latin typeface="Century Gothic"/>
                <a:cs typeface="Century Gothic"/>
              </a:rPr>
              <a:t>TALLERES</a:t>
            </a:r>
            <a:endParaRPr sz="2400" dirty="0">
              <a:latin typeface="Century Gothic"/>
              <a:cs typeface="Century Gothic"/>
            </a:endParaRPr>
          </a:p>
        </p:txBody>
      </p:sp>
      <p:sp>
        <p:nvSpPr>
          <p:cNvPr id="17" name="Marcador de número de diapositiva 16">
            <a:extLst>
              <a:ext uri="{FF2B5EF4-FFF2-40B4-BE49-F238E27FC236}">
                <a16:creationId xmlns:a16="http://schemas.microsoft.com/office/drawing/2014/main" id="{8A612899-4A3E-141D-F32A-69DCB08110DE}"/>
              </a:ext>
            </a:extLst>
          </p:cNvPr>
          <p:cNvSpPr>
            <a:spLocks noGrp="1"/>
          </p:cNvSpPr>
          <p:nvPr>
            <p:ph type="sldNum" sz="quarter" idx="4"/>
          </p:nvPr>
        </p:nvSpPr>
        <p:spPr/>
        <p:txBody>
          <a:bodyPr/>
          <a:lstStyle/>
          <a:p>
            <a:fld id="{C2D5E945-2478-44AA-BA19-29F3FC66B24B}" type="slidenum">
              <a:rPr lang="es-ES" smtClean="0"/>
              <a:pPr/>
              <a:t>1</a:t>
            </a:fld>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42925" y="238478"/>
            <a:ext cx="3933977" cy="867665"/>
          </a:xfrm>
          <a:prstGeom prst="rect">
            <a:avLst/>
          </a:prstGeom>
        </p:spPr>
        <p:txBody>
          <a:bodyPr vert="horz" wrap="square" lIns="0" tIns="5834" rIns="0" bIns="0" rtlCol="0" anchor="t">
            <a:spAutoFit/>
          </a:bodyPr>
          <a:lstStyle/>
          <a:p>
            <a:pPr marL="5080">
              <a:lnSpc>
                <a:spcPct val="100000"/>
              </a:lnSpc>
              <a:spcBef>
                <a:spcPts val="46"/>
              </a:spcBef>
            </a:pPr>
            <a:r>
              <a:rPr sz="2800" b="1" dirty="0"/>
              <a:t>¿</a:t>
            </a:r>
            <a:r>
              <a:rPr sz="2800" b="1" dirty="0" err="1"/>
              <a:t>Cómo</a:t>
            </a:r>
            <a:r>
              <a:rPr sz="2800" b="1" spc="-5" dirty="0"/>
              <a:t> </a:t>
            </a:r>
            <a:r>
              <a:rPr sz="2800" b="1" dirty="0"/>
              <a:t>se </a:t>
            </a:r>
            <a:r>
              <a:rPr sz="2800" b="1" spc="-2" dirty="0" err="1"/>
              <a:t>diagnostica</a:t>
            </a:r>
            <a:r>
              <a:rPr sz="2800" b="1" spc="-11" dirty="0"/>
              <a:t> </a:t>
            </a:r>
            <a:r>
              <a:rPr sz="2800" b="1" dirty="0"/>
              <a:t>la</a:t>
            </a:r>
            <a:r>
              <a:rPr sz="2800" b="1" spc="-2" dirty="0"/>
              <a:t> </a:t>
            </a:r>
            <a:r>
              <a:rPr sz="2800" b="1" dirty="0" err="1"/>
              <a:t>Esclerosis</a:t>
            </a:r>
            <a:r>
              <a:rPr sz="2800" b="1" spc="-5" dirty="0"/>
              <a:t> </a:t>
            </a:r>
            <a:r>
              <a:rPr sz="2800" b="1" spc="-2" dirty="0" err="1"/>
              <a:t>Múltiple</a:t>
            </a:r>
            <a:r>
              <a:rPr sz="2800" b="1" spc="-2" dirty="0"/>
              <a:t>?</a:t>
            </a:r>
            <a:endParaRPr lang="en-US" sz="2800" b="1" dirty="0"/>
          </a:p>
        </p:txBody>
      </p:sp>
      <p:grpSp>
        <p:nvGrpSpPr>
          <p:cNvPr id="3" name="object 3"/>
          <p:cNvGrpSpPr/>
          <p:nvPr/>
        </p:nvGrpSpPr>
        <p:grpSpPr>
          <a:xfrm>
            <a:off x="2746219" y="1525979"/>
            <a:ext cx="1314287" cy="1338254"/>
            <a:chOff x="3386835" y="1866645"/>
            <a:chExt cx="2289175" cy="2289175"/>
          </a:xfrm>
        </p:grpSpPr>
        <p:sp>
          <p:nvSpPr>
            <p:cNvPr id="4" name="object 4"/>
            <p:cNvSpPr/>
            <p:nvPr/>
          </p:nvSpPr>
          <p:spPr>
            <a:xfrm>
              <a:off x="3393185" y="1872995"/>
              <a:ext cx="2276475" cy="2276475"/>
            </a:xfrm>
            <a:custGeom>
              <a:avLst/>
              <a:gdLst/>
              <a:ahLst/>
              <a:cxnLst/>
              <a:rect l="l" t="t" r="r" b="b"/>
              <a:pathLst>
                <a:path w="2276475" h="2276475">
                  <a:moveTo>
                    <a:pt x="0" y="0"/>
                  </a:moveTo>
                  <a:lnTo>
                    <a:pt x="0" y="2276094"/>
                  </a:lnTo>
                  <a:lnTo>
                    <a:pt x="2276094" y="2276094"/>
                  </a:lnTo>
                  <a:lnTo>
                    <a:pt x="2275593" y="2227865"/>
                  </a:lnTo>
                  <a:lnTo>
                    <a:pt x="2274097" y="2179880"/>
                  </a:lnTo>
                  <a:lnTo>
                    <a:pt x="2271616" y="2132150"/>
                  </a:lnTo>
                  <a:lnTo>
                    <a:pt x="2268159" y="2084685"/>
                  </a:lnTo>
                  <a:lnTo>
                    <a:pt x="2263737" y="2037494"/>
                  </a:lnTo>
                  <a:lnTo>
                    <a:pt x="2258359" y="1990586"/>
                  </a:lnTo>
                  <a:lnTo>
                    <a:pt x="2252036" y="1943973"/>
                  </a:lnTo>
                  <a:lnTo>
                    <a:pt x="2244777" y="1897664"/>
                  </a:lnTo>
                  <a:lnTo>
                    <a:pt x="2236592" y="1851668"/>
                  </a:lnTo>
                  <a:lnTo>
                    <a:pt x="2227490" y="1805996"/>
                  </a:lnTo>
                  <a:lnTo>
                    <a:pt x="2217483" y="1760657"/>
                  </a:lnTo>
                  <a:lnTo>
                    <a:pt x="2206579" y="1715662"/>
                  </a:lnTo>
                  <a:lnTo>
                    <a:pt x="2194789" y="1671020"/>
                  </a:lnTo>
                  <a:lnTo>
                    <a:pt x="2182122" y="1626741"/>
                  </a:lnTo>
                  <a:lnTo>
                    <a:pt x="2168588" y="1582835"/>
                  </a:lnTo>
                  <a:lnTo>
                    <a:pt x="2154198" y="1539311"/>
                  </a:lnTo>
                  <a:lnTo>
                    <a:pt x="2138960" y="1496181"/>
                  </a:lnTo>
                  <a:lnTo>
                    <a:pt x="2122886" y="1453453"/>
                  </a:lnTo>
                  <a:lnTo>
                    <a:pt x="2105984" y="1411137"/>
                  </a:lnTo>
                  <a:lnTo>
                    <a:pt x="2088265" y="1369244"/>
                  </a:lnTo>
                  <a:lnTo>
                    <a:pt x="2069738" y="1327784"/>
                  </a:lnTo>
                  <a:lnTo>
                    <a:pt x="2050414" y="1286765"/>
                  </a:lnTo>
                  <a:lnTo>
                    <a:pt x="2030302" y="1246198"/>
                  </a:lnTo>
                  <a:lnTo>
                    <a:pt x="2009412" y="1206093"/>
                  </a:lnTo>
                  <a:lnTo>
                    <a:pt x="1987754" y="1166460"/>
                  </a:lnTo>
                  <a:lnTo>
                    <a:pt x="1965339" y="1127308"/>
                  </a:lnTo>
                  <a:lnTo>
                    <a:pt x="1942175" y="1088648"/>
                  </a:lnTo>
                  <a:lnTo>
                    <a:pt x="1918272" y="1050489"/>
                  </a:lnTo>
                  <a:lnTo>
                    <a:pt x="1893641" y="1012841"/>
                  </a:lnTo>
                  <a:lnTo>
                    <a:pt x="1868292" y="975715"/>
                  </a:lnTo>
                  <a:lnTo>
                    <a:pt x="1842233" y="939119"/>
                  </a:lnTo>
                  <a:lnTo>
                    <a:pt x="1815476" y="903064"/>
                  </a:lnTo>
                  <a:lnTo>
                    <a:pt x="1788030" y="867560"/>
                  </a:lnTo>
                  <a:lnTo>
                    <a:pt x="1759905" y="832617"/>
                  </a:lnTo>
                  <a:lnTo>
                    <a:pt x="1731111" y="798244"/>
                  </a:lnTo>
                  <a:lnTo>
                    <a:pt x="1701657" y="764451"/>
                  </a:lnTo>
                  <a:lnTo>
                    <a:pt x="1671554" y="731249"/>
                  </a:lnTo>
                  <a:lnTo>
                    <a:pt x="1640811" y="698647"/>
                  </a:lnTo>
                  <a:lnTo>
                    <a:pt x="1609439" y="666654"/>
                  </a:lnTo>
                  <a:lnTo>
                    <a:pt x="1577446" y="635282"/>
                  </a:lnTo>
                  <a:lnTo>
                    <a:pt x="1544844" y="604539"/>
                  </a:lnTo>
                  <a:lnTo>
                    <a:pt x="1511642" y="574436"/>
                  </a:lnTo>
                  <a:lnTo>
                    <a:pt x="1477849" y="544982"/>
                  </a:lnTo>
                  <a:lnTo>
                    <a:pt x="1443476" y="516188"/>
                  </a:lnTo>
                  <a:lnTo>
                    <a:pt x="1408533" y="488063"/>
                  </a:lnTo>
                  <a:lnTo>
                    <a:pt x="1373029" y="460617"/>
                  </a:lnTo>
                  <a:lnTo>
                    <a:pt x="1336974" y="433860"/>
                  </a:lnTo>
                  <a:lnTo>
                    <a:pt x="1300378" y="407801"/>
                  </a:lnTo>
                  <a:lnTo>
                    <a:pt x="1263252" y="382452"/>
                  </a:lnTo>
                  <a:lnTo>
                    <a:pt x="1225604" y="357821"/>
                  </a:lnTo>
                  <a:lnTo>
                    <a:pt x="1187445" y="333918"/>
                  </a:lnTo>
                  <a:lnTo>
                    <a:pt x="1148785" y="310754"/>
                  </a:lnTo>
                  <a:lnTo>
                    <a:pt x="1109633" y="288339"/>
                  </a:lnTo>
                  <a:lnTo>
                    <a:pt x="1070000" y="266681"/>
                  </a:lnTo>
                  <a:lnTo>
                    <a:pt x="1029895" y="245791"/>
                  </a:lnTo>
                  <a:lnTo>
                    <a:pt x="989328" y="225679"/>
                  </a:lnTo>
                  <a:lnTo>
                    <a:pt x="948309" y="206355"/>
                  </a:lnTo>
                  <a:lnTo>
                    <a:pt x="906849" y="187828"/>
                  </a:lnTo>
                  <a:lnTo>
                    <a:pt x="864956" y="170109"/>
                  </a:lnTo>
                  <a:lnTo>
                    <a:pt x="822640" y="153207"/>
                  </a:lnTo>
                  <a:lnTo>
                    <a:pt x="779912" y="137133"/>
                  </a:lnTo>
                  <a:lnTo>
                    <a:pt x="736782" y="121895"/>
                  </a:lnTo>
                  <a:lnTo>
                    <a:pt x="693258" y="107505"/>
                  </a:lnTo>
                  <a:lnTo>
                    <a:pt x="649352" y="93971"/>
                  </a:lnTo>
                  <a:lnTo>
                    <a:pt x="605073" y="81304"/>
                  </a:lnTo>
                  <a:lnTo>
                    <a:pt x="560431" y="69514"/>
                  </a:lnTo>
                  <a:lnTo>
                    <a:pt x="515436" y="58610"/>
                  </a:lnTo>
                  <a:lnTo>
                    <a:pt x="470097" y="48603"/>
                  </a:lnTo>
                  <a:lnTo>
                    <a:pt x="424425" y="39501"/>
                  </a:lnTo>
                  <a:lnTo>
                    <a:pt x="378429" y="31316"/>
                  </a:lnTo>
                  <a:lnTo>
                    <a:pt x="332120" y="24057"/>
                  </a:lnTo>
                  <a:lnTo>
                    <a:pt x="285507" y="17734"/>
                  </a:lnTo>
                  <a:lnTo>
                    <a:pt x="238599" y="12356"/>
                  </a:lnTo>
                  <a:lnTo>
                    <a:pt x="191408" y="7934"/>
                  </a:lnTo>
                  <a:lnTo>
                    <a:pt x="143943" y="4477"/>
                  </a:lnTo>
                  <a:lnTo>
                    <a:pt x="96213" y="1996"/>
                  </a:lnTo>
                  <a:lnTo>
                    <a:pt x="48228" y="500"/>
                  </a:lnTo>
                  <a:lnTo>
                    <a:pt x="0" y="0"/>
                  </a:lnTo>
                  <a:close/>
                </a:path>
              </a:pathLst>
            </a:custGeom>
            <a:solidFill>
              <a:srgbClr val="61A7AF"/>
            </a:solidFill>
          </p:spPr>
          <p:txBody>
            <a:bodyPr wrap="square" lIns="0" tIns="0" rIns="0" bIns="0" rtlCol="0"/>
            <a:lstStyle/>
            <a:p>
              <a:endParaRPr sz="787"/>
            </a:p>
          </p:txBody>
        </p:sp>
        <p:sp>
          <p:nvSpPr>
            <p:cNvPr id="5" name="object 5"/>
            <p:cNvSpPr/>
            <p:nvPr/>
          </p:nvSpPr>
          <p:spPr>
            <a:xfrm>
              <a:off x="3393185" y="1872995"/>
              <a:ext cx="2276475" cy="2276475"/>
            </a:xfrm>
            <a:custGeom>
              <a:avLst/>
              <a:gdLst/>
              <a:ahLst/>
              <a:cxnLst/>
              <a:rect l="l" t="t" r="r" b="b"/>
              <a:pathLst>
                <a:path w="2276475" h="2276475">
                  <a:moveTo>
                    <a:pt x="0" y="0"/>
                  </a:moveTo>
                  <a:lnTo>
                    <a:pt x="48228" y="500"/>
                  </a:lnTo>
                  <a:lnTo>
                    <a:pt x="96213" y="1996"/>
                  </a:lnTo>
                  <a:lnTo>
                    <a:pt x="143943" y="4477"/>
                  </a:lnTo>
                  <a:lnTo>
                    <a:pt x="191408" y="7934"/>
                  </a:lnTo>
                  <a:lnTo>
                    <a:pt x="238599" y="12356"/>
                  </a:lnTo>
                  <a:lnTo>
                    <a:pt x="285507" y="17734"/>
                  </a:lnTo>
                  <a:lnTo>
                    <a:pt x="332120" y="24057"/>
                  </a:lnTo>
                  <a:lnTo>
                    <a:pt x="378429" y="31316"/>
                  </a:lnTo>
                  <a:lnTo>
                    <a:pt x="424425" y="39501"/>
                  </a:lnTo>
                  <a:lnTo>
                    <a:pt x="470097" y="48603"/>
                  </a:lnTo>
                  <a:lnTo>
                    <a:pt x="515436" y="58610"/>
                  </a:lnTo>
                  <a:lnTo>
                    <a:pt x="560431" y="69514"/>
                  </a:lnTo>
                  <a:lnTo>
                    <a:pt x="605073" y="81304"/>
                  </a:lnTo>
                  <a:lnTo>
                    <a:pt x="649352" y="93971"/>
                  </a:lnTo>
                  <a:lnTo>
                    <a:pt x="693258" y="107505"/>
                  </a:lnTo>
                  <a:lnTo>
                    <a:pt x="736782" y="121895"/>
                  </a:lnTo>
                  <a:lnTo>
                    <a:pt x="779912" y="137133"/>
                  </a:lnTo>
                  <a:lnTo>
                    <a:pt x="822640" y="153207"/>
                  </a:lnTo>
                  <a:lnTo>
                    <a:pt x="864956" y="170109"/>
                  </a:lnTo>
                  <a:lnTo>
                    <a:pt x="906849" y="187828"/>
                  </a:lnTo>
                  <a:lnTo>
                    <a:pt x="948309" y="206355"/>
                  </a:lnTo>
                  <a:lnTo>
                    <a:pt x="989328" y="225679"/>
                  </a:lnTo>
                  <a:lnTo>
                    <a:pt x="1029895" y="245791"/>
                  </a:lnTo>
                  <a:lnTo>
                    <a:pt x="1070000" y="266681"/>
                  </a:lnTo>
                  <a:lnTo>
                    <a:pt x="1109633" y="288339"/>
                  </a:lnTo>
                  <a:lnTo>
                    <a:pt x="1148785" y="310754"/>
                  </a:lnTo>
                  <a:lnTo>
                    <a:pt x="1187445" y="333918"/>
                  </a:lnTo>
                  <a:lnTo>
                    <a:pt x="1225604" y="357821"/>
                  </a:lnTo>
                  <a:lnTo>
                    <a:pt x="1263252" y="382452"/>
                  </a:lnTo>
                  <a:lnTo>
                    <a:pt x="1300378" y="407801"/>
                  </a:lnTo>
                  <a:lnTo>
                    <a:pt x="1336974" y="433860"/>
                  </a:lnTo>
                  <a:lnTo>
                    <a:pt x="1373029" y="460617"/>
                  </a:lnTo>
                  <a:lnTo>
                    <a:pt x="1408533" y="488063"/>
                  </a:lnTo>
                  <a:lnTo>
                    <a:pt x="1443476" y="516188"/>
                  </a:lnTo>
                  <a:lnTo>
                    <a:pt x="1477849" y="544982"/>
                  </a:lnTo>
                  <a:lnTo>
                    <a:pt x="1511642" y="574436"/>
                  </a:lnTo>
                  <a:lnTo>
                    <a:pt x="1544844" y="604539"/>
                  </a:lnTo>
                  <a:lnTo>
                    <a:pt x="1577446" y="635282"/>
                  </a:lnTo>
                  <a:lnTo>
                    <a:pt x="1609439" y="666654"/>
                  </a:lnTo>
                  <a:lnTo>
                    <a:pt x="1640811" y="698647"/>
                  </a:lnTo>
                  <a:lnTo>
                    <a:pt x="1671554" y="731249"/>
                  </a:lnTo>
                  <a:lnTo>
                    <a:pt x="1701657" y="764451"/>
                  </a:lnTo>
                  <a:lnTo>
                    <a:pt x="1731111" y="798244"/>
                  </a:lnTo>
                  <a:lnTo>
                    <a:pt x="1759905" y="832617"/>
                  </a:lnTo>
                  <a:lnTo>
                    <a:pt x="1788030" y="867560"/>
                  </a:lnTo>
                  <a:lnTo>
                    <a:pt x="1815476" y="903064"/>
                  </a:lnTo>
                  <a:lnTo>
                    <a:pt x="1842233" y="939119"/>
                  </a:lnTo>
                  <a:lnTo>
                    <a:pt x="1868292" y="975715"/>
                  </a:lnTo>
                  <a:lnTo>
                    <a:pt x="1893641" y="1012841"/>
                  </a:lnTo>
                  <a:lnTo>
                    <a:pt x="1918272" y="1050489"/>
                  </a:lnTo>
                  <a:lnTo>
                    <a:pt x="1942175" y="1088648"/>
                  </a:lnTo>
                  <a:lnTo>
                    <a:pt x="1965339" y="1127308"/>
                  </a:lnTo>
                  <a:lnTo>
                    <a:pt x="1987754" y="1166460"/>
                  </a:lnTo>
                  <a:lnTo>
                    <a:pt x="2009412" y="1206093"/>
                  </a:lnTo>
                  <a:lnTo>
                    <a:pt x="2030302" y="1246198"/>
                  </a:lnTo>
                  <a:lnTo>
                    <a:pt x="2050414" y="1286765"/>
                  </a:lnTo>
                  <a:lnTo>
                    <a:pt x="2069738" y="1327784"/>
                  </a:lnTo>
                  <a:lnTo>
                    <a:pt x="2088265" y="1369244"/>
                  </a:lnTo>
                  <a:lnTo>
                    <a:pt x="2105984" y="1411137"/>
                  </a:lnTo>
                  <a:lnTo>
                    <a:pt x="2122886" y="1453453"/>
                  </a:lnTo>
                  <a:lnTo>
                    <a:pt x="2138960" y="1496181"/>
                  </a:lnTo>
                  <a:lnTo>
                    <a:pt x="2154198" y="1539311"/>
                  </a:lnTo>
                  <a:lnTo>
                    <a:pt x="2168588" y="1582835"/>
                  </a:lnTo>
                  <a:lnTo>
                    <a:pt x="2182122" y="1626741"/>
                  </a:lnTo>
                  <a:lnTo>
                    <a:pt x="2194789" y="1671020"/>
                  </a:lnTo>
                  <a:lnTo>
                    <a:pt x="2206579" y="1715662"/>
                  </a:lnTo>
                  <a:lnTo>
                    <a:pt x="2217483" y="1760657"/>
                  </a:lnTo>
                  <a:lnTo>
                    <a:pt x="2227490" y="1805996"/>
                  </a:lnTo>
                  <a:lnTo>
                    <a:pt x="2236592" y="1851668"/>
                  </a:lnTo>
                  <a:lnTo>
                    <a:pt x="2244777" y="1897664"/>
                  </a:lnTo>
                  <a:lnTo>
                    <a:pt x="2252036" y="1943973"/>
                  </a:lnTo>
                  <a:lnTo>
                    <a:pt x="2258359" y="1990586"/>
                  </a:lnTo>
                  <a:lnTo>
                    <a:pt x="2263737" y="2037494"/>
                  </a:lnTo>
                  <a:lnTo>
                    <a:pt x="2268159" y="2084685"/>
                  </a:lnTo>
                  <a:lnTo>
                    <a:pt x="2271616" y="2132150"/>
                  </a:lnTo>
                  <a:lnTo>
                    <a:pt x="2274097" y="2179880"/>
                  </a:lnTo>
                  <a:lnTo>
                    <a:pt x="2275593" y="2227865"/>
                  </a:lnTo>
                  <a:lnTo>
                    <a:pt x="2276094" y="2276094"/>
                  </a:lnTo>
                  <a:lnTo>
                    <a:pt x="0" y="2276094"/>
                  </a:lnTo>
                  <a:lnTo>
                    <a:pt x="0" y="0"/>
                  </a:lnTo>
                  <a:close/>
                </a:path>
              </a:pathLst>
            </a:custGeom>
            <a:ln w="12700">
              <a:solidFill>
                <a:srgbClr val="FAFFFF"/>
              </a:solidFill>
            </a:ln>
          </p:spPr>
          <p:txBody>
            <a:bodyPr wrap="square" lIns="0" tIns="0" rIns="0" bIns="0" rtlCol="0"/>
            <a:lstStyle/>
            <a:p>
              <a:endParaRPr sz="787"/>
            </a:p>
          </p:txBody>
        </p:sp>
      </p:grpSp>
      <p:sp>
        <p:nvSpPr>
          <p:cNvPr id="6" name="object 6"/>
          <p:cNvSpPr txBox="1"/>
          <p:nvPr/>
        </p:nvSpPr>
        <p:spPr>
          <a:xfrm>
            <a:off x="2942201" y="2278887"/>
            <a:ext cx="1114660" cy="497773"/>
          </a:xfrm>
          <a:prstGeom prst="rect">
            <a:avLst/>
          </a:prstGeom>
        </p:spPr>
        <p:txBody>
          <a:bodyPr vert="horz" wrap="square" lIns="0" tIns="5279" rIns="0" bIns="0" rtlCol="0" anchor="t">
            <a:spAutoFit/>
          </a:bodyPr>
          <a:lstStyle/>
          <a:p>
            <a:pPr>
              <a:spcBef>
                <a:spcPts val="41"/>
              </a:spcBef>
            </a:pPr>
            <a:r>
              <a:rPr sz="1600" b="1" spc="-2" dirty="0" err="1">
                <a:solidFill>
                  <a:srgbClr val="FAFFFF"/>
                </a:solidFill>
                <a:latin typeface="+mj-lt"/>
                <a:cs typeface="Century Gothic"/>
              </a:rPr>
              <a:t>Análisis</a:t>
            </a:r>
            <a:r>
              <a:rPr sz="1600" b="1" spc="-29" dirty="0">
                <a:solidFill>
                  <a:srgbClr val="FAFFFF"/>
                </a:solidFill>
                <a:latin typeface="+mj-lt"/>
                <a:cs typeface="Century Gothic"/>
              </a:rPr>
              <a:t> </a:t>
            </a:r>
            <a:r>
              <a:rPr sz="1600" b="1" spc="-5" dirty="0">
                <a:solidFill>
                  <a:srgbClr val="FAFFFF"/>
                </a:solidFill>
                <a:latin typeface="+mj-lt"/>
                <a:cs typeface="Century Gothic"/>
              </a:rPr>
              <a:t>de</a:t>
            </a:r>
            <a:endParaRPr lang="en-US" sz="1600" dirty="0">
              <a:latin typeface="+mj-lt"/>
              <a:cs typeface="Century Gothic"/>
            </a:endParaRPr>
          </a:p>
          <a:p>
            <a:r>
              <a:rPr sz="1600" b="1" spc="-2" dirty="0" err="1">
                <a:solidFill>
                  <a:srgbClr val="FAFFFF"/>
                </a:solidFill>
                <a:latin typeface="+mj-lt"/>
                <a:cs typeface="Century Gothic"/>
              </a:rPr>
              <a:t>sangre</a:t>
            </a:r>
            <a:endParaRPr sz="1600" dirty="0">
              <a:latin typeface="+mj-lt"/>
              <a:cs typeface="Century Gothic"/>
            </a:endParaRPr>
          </a:p>
        </p:txBody>
      </p:sp>
      <p:grpSp>
        <p:nvGrpSpPr>
          <p:cNvPr id="7" name="object 7"/>
          <p:cNvGrpSpPr/>
          <p:nvPr/>
        </p:nvGrpSpPr>
        <p:grpSpPr>
          <a:xfrm>
            <a:off x="2741709" y="2956322"/>
            <a:ext cx="1306996" cy="1257274"/>
            <a:chOff x="3386835" y="4249420"/>
            <a:chExt cx="2289175" cy="2289175"/>
          </a:xfrm>
        </p:grpSpPr>
        <p:sp>
          <p:nvSpPr>
            <p:cNvPr id="8" name="object 8"/>
            <p:cNvSpPr/>
            <p:nvPr/>
          </p:nvSpPr>
          <p:spPr>
            <a:xfrm>
              <a:off x="3393185" y="4255770"/>
              <a:ext cx="2276475" cy="2276475"/>
            </a:xfrm>
            <a:custGeom>
              <a:avLst/>
              <a:gdLst/>
              <a:ahLst/>
              <a:cxnLst/>
              <a:rect l="l" t="t" r="r" b="b"/>
              <a:pathLst>
                <a:path w="2276475" h="2276475">
                  <a:moveTo>
                    <a:pt x="2276094" y="0"/>
                  </a:moveTo>
                  <a:lnTo>
                    <a:pt x="0" y="0"/>
                  </a:lnTo>
                  <a:lnTo>
                    <a:pt x="0" y="2276093"/>
                  </a:lnTo>
                  <a:lnTo>
                    <a:pt x="48228" y="2275593"/>
                  </a:lnTo>
                  <a:lnTo>
                    <a:pt x="96213" y="2274097"/>
                  </a:lnTo>
                  <a:lnTo>
                    <a:pt x="143943" y="2271616"/>
                  </a:lnTo>
                  <a:lnTo>
                    <a:pt x="191408" y="2268159"/>
                  </a:lnTo>
                  <a:lnTo>
                    <a:pt x="238599" y="2263737"/>
                  </a:lnTo>
                  <a:lnTo>
                    <a:pt x="285507" y="2258359"/>
                  </a:lnTo>
                  <a:lnTo>
                    <a:pt x="332120" y="2252036"/>
                  </a:lnTo>
                  <a:lnTo>
                    <a:pt x="378429" y="2244777"/>
                  </a:lnTo>
                  <a:lnTo>
                    <a:pt x="424425" y="2236592"/>
                  </a:lnTo>
                  <a:lnTo>
                    <a:pt x="470097" y="2227490"/>
                  </a:lnTo>
                  <a:lnTo>
                    <a:pt x="515436" y="2217483"/>
                  </a:lnTo>
                  <a:lnTo>
                    <a:pt x="560431" y="2206579"/>
                  </a:lnTo>
                  <a:lnTo>
                    <a:pt x="605073" y="2194789"/>
                  </a:lnTo>
                  <a:lnTo>
                    <a:pt x="649352" y="2182122"/>
                  </a:lnTo>
                  <a:lnTo>
                    <a:pt x="693258" y="2168588"/>
                  </a:lnTo>
                  <a:lnTo>
                    <a:pt x="736782" y="2154198"/>
                  </a:lnTo>
                  <a:lnTo>
                    <a:pt x="779912" y="2138960"/>
                  </a:lnTo>
                  <a:lnTo>
                    <a:pt x="822640" y="2122886"/>
                  </a:lnTo>
                  <a:lnTo>
                    <a:pt x="864956" y="2105984"/>
                  </a:lnTo>
                  <a:lnTo>
                    <a:pt x="906849" y="2088265"/>
                  </a:lnTo>
                  <a:lnTo>
                    <a:pt x="948309" y="2069738"/>
                  </a:lnTo>
                  <a:lnTo>
                    <a:pt x="989328" y="2050414"/>
                  </a:lnTo>
                  <a:lnTo>
                    <a:pt x="1029895" y="2030302"/>
                  </a:lnTo>
                  <a:lnTo>
                    <a:pt x="1070000" y="2009412"/>
                  </a:lnTo>
                  <a:lnTo>
                    <a:pt x="1109633" y="1987754"/>
                  </a:lnTo>
                  <a:lnTo>
                    <a:pt x="1148785" y="1965339"/>
                  </a:lnTo>
                  <a:lnTo>
                    <a:pt x="1187445" y="1942175"/>
                  </a:lnTo>
                  <a:lnTo>
                    <a:pt x="1225604" y="1918272"/>
                  </a:lnTo>
                  <a:lnTo>
                    <a:pt x="1263252" y="1893641"/>
                  </a:lnTo>
                  <a:lnTo>
                    <a:pt x="1300378" y="1868292"/>
                  </a:lnTo>
                  <a:lnTo>
                    <a:pt x="1336974" y="1842233"/>
                  </a:lnTo>
                  <a:lnTo>
                    <a:pt x="1373029" y="1815476"/>
                  </a:lnTo>
                  <a:lnTo>
                    <a:pt x="1408533" y="1788030"/>
                  </a:lnTo>
                  <a:lnTo>
                    <a:pt x="1443476" y="1759905"/>
                  </a:lnTo>
                  <a:lnTo>
                    <a:pt x="1477849" y="1731111"/>
                  </a:lnTo>
                  <a:lnTo>
                    <a:pt x="1511642" y="1701657"/>
                  </a:lnTo>
                  <a:lnTo>
                    <a:pt x="1544844" y="1671554"/>
                  </a:lnTo>
                  <a:lnTo>
                    <a:pt x="1577446" y="1640811"/>
                  </a:lnTo>
                  <a:lnTo>
                    <a:pt x="1609439" y="1609439"/>
                  </a:lnTo>
                  <a:lnTo>
                    <a:pt x="1640811" y="1577446"/>
                  </a:lnTo>
                  <a:lnTo>
                    <a:pt x="1671554" y="1544844"/>
                  </a:lnTo>
                  <a:lnTo>
                    <a:pt x="1701657" y="1511642"/>
                  </a:lnTo>
                  <a:lnTo>
                    <a:pt x="1731111" y="1477849"/>
                  </a:lnTo>
                  <a:lnTo>
                    <a:pt x="1759905" y="1443476"/>
                  </a:lnTo>
                  <a:lnTo>
                    <a:pt x="1788030" y="1408533"/>
                  </a:lnTo>
                  <a:lnTo>
                    <a:pt x="1815476" y="1373029"/>
                  </a:lnTo>
                  <a:lnTo>
                    <a:pt x="1842233" y="1336974"/>
                  </a:lnTo>
                  <a:lnTo>
                    <a:pt x="1868292" y="1300378"/>
                  </a:lnTo>
                  <a:lnTo>
                    <a:pt x="1893641" y="1263252"/>
                  </a:lnTo>
                  <a:lnTo>
                    <a:pt x="1918272" y="1225604"/>
                  </a:lnTo>
                  <a:lnTo>
                    <a:pt x="1942175" y="1187445"/>
                  </a:lnTo>
                  <a:lnTo>
                    <a:pt x="1965339" y="1148785"/>
                  </a:lnTo>
                  <a:lnTo>
                    <a:pt x="1987754" y="1109633"/>
                  </a:lnTo>
                  <a:lnTo>
                    <a:pt x="2009412" y="1070000"/>
                  </a:lnTo>
                  <a:lnTo>
                    <a:pt x="2030302" y="1029895"/>
                  </a:lnTo>
                  <a:lnTo>
                    <a:pt x="2050414" y="989328"/>
                  </a:lnTo>
                  <a:lnTo>
                    <a:pt x="2069738" y="948309"/>
                  </a:lnTo>
                  <a:lnTo>
                    <a:pt x="2088265" y="906849"/>
                  </a:lnTo>
                  <a:lnTo>
                    <a:pt x="2105984" y="864956"/>
                  </a:lnTo>
                  <a:lnTo>
                    <a:pt x="2122886" y="822640"/>
                  </a:lnTo>
                  <a:lnTo>
                    <a:pt x="2138960" y="779912"/>
                  </a:lnTo>
                  <a:lnTo>
                    <a:pt x="2154198" y="736782"/>
                  </a:lnTo>
                  <a:lnTo>
                    <a:pt x="2168588" y="693258"/>
                  </a:lnTo>
                  <a:lnTo>
                    <a:pt x="2182122" y="649352"/>
                  </a:lnTo>
                  <a:lnTo>
                    <a:pt x="2194789" y="605073"/>
                  </a:lnTo>
                  <a:lnTo>
                    <a:pt x="2206579" y="560431"/>
                  </a:lnTo>
                  <a:lnTo>
                    <a:pt x="2217483" y="515436"/>
                  </a:lnTo>
                  <a:lnTo>
                    <a:pt x="2227490" y="470097"/>
                  </a:lnTo>
                  <a:lnTo>
                    <a:pt x="2236592" y="424425"/>
                  </a:lnTo>
                  <a:lnTo>
                    <a:pt x="2244777" y="378429"/>
                  </a:lnTo>
                  <a:lnTo>
                    <a:pt x="2252036" y="332120"/>
                  </a:lnTo>
                  <a:lnTo>
                    <a:pt x="2258359" y="285507"/>
                  </a:lnTo>
                  <a:lnTo>
                    <a:pt x="2263737" y="238599"/>
                  </a:lnTo>
                  <a:lnTo>
                    <a:pt x="2268159" y="191408"/>
                  </a:lnTo>
                  <a:lnTo>
                    <a:pt x="2271616" y="143943"/>
                  </a:lnTo>
                  <a:lnTo>
                    <a:pt x="2274097" y="96213"/>
                  </a:lnTo>
                  <a:lnTo>
                    <a:pt x="2275593" y="48228"/>
                  </a:lnTo>
                  <a:lnTo>
                    <a:pt x="2276094" y="0"/>
                  </a:lnTo>
                  <a:close/>
                </a:path>
              </a:pathLst>
            </a:custGeom>
            <a:solidFill>
              <a:srgbClr val="8DD2DC"/>
            </a:solidFill>
          </p:spPr>
          <p:txBody>
            <a:bodyPr wrap="square" lIns="0" tIns="0" rIns="0" bIns="0" rtlCol="0"/>
            <a:lstStyle/>
            <a:p>
              <a:endParaRPr sz="1600">
                <a:latin typeface="+mj-lt"/>
              </a:endParaRPr>
            </a:p>
          </p:txBody>
        </p:sp>
        <p:sp>
          <p:nvSpPr>
            <p:cNvPr id="9" name="object 9"/>
            <p:cNvSpPr/>
            <p:nvPr/>
          </p:nvSpPr>
          <p:spPr>
            <a:xfrm>
              <a:off x="3393185" y="4255770"/>
              <a:ext cx="2276475" cy="2276475"/>
            </a:xfrm>
            <a:custGeom>
              <a:avLst/>
              <a:gdLst/>
              <a:ahLst/>
              <a:cxnLst/>
              <a:rect l="l" t="t" r="r" b="b"/>
              <a:pathLst>
                <a:path w="2276475" h="2276475">
                  <a:moveTo>
                    <a:pt x="2276094" y="0"/>
                  </a:moveTo>
                  <a:lnTo>
                    <a:pt x="2275593" y="48228"/>
                  </a:lnTo>
                  <a:lnTo>
                    <a:pt x="2274097" y="96213"/>
                  </a:lnTo>
                  <a:lnTo>
                    <a:pt x="2271616" y="143943"/>
                  </a:lnTo>
                  <a:lnTo>
                    <a:pt x="2268159" y="191408"/>
                  </a:lnTo>
                  <a:lnTo>
                    <a:pt x="2263737" y="238599"/>
                  </a:lnTo>
                  <a:lnTo>
                    <a:pt x="2258359" y="285507"/>
                  </a:lnTo>
                  <a:lnTo>
                    <a:pt x="2252036" y="332120"/>
                  </a:lnTo>
                  <a:lnTo>
                    <a:pt x="2244777" y="378429"/>
                  </a:lnTo>
                  <a:lnTo>
                    <a:pt x="2236592" y="424425"/>
                  </a:lnTo>
                  <a:lnTo>
                    <a:pt x="2227490" y="470097"/>
                  </a:lnTo>
                  <a:lnTo>
                    <a:pt x="2217483" y="515436"/>
                  </a:lnTo>
                  <a:lnTo>
                    <a:pt x="2206579" y="560431"/>
                  </a:lnTo>
                  <a:lnTo>
                    <a:pt x="2194789" y="605073"/>
                  </a:lnTo>
                  <a:lnTo>
                    <a:pt x="2182122" y="649352"/>
                  </a:lnTo>
                  <a:lnTo>
                    <a:pt x="2168588" y="693258"/>
                  </a:lnTo>
                  <a:lnTo>
                    <a:pt x="2154198" y="736782"/>
                  </a:lnTo>
                  <a:lnTo>
                    <a:pt x="2138960" y="779912"/>
                  </a:lnTo>
                  <a:lnTo>
                    <a:pt x="2122886" y="822640"/>
                  </a:lnTo>
                  <a:lnTo>
                    <a:pt x="2105984" y="864956"/>
                  </a:lnTo>
                  <a:lnTo>
                    <a:pt x="2088265" y="906849"/>
                  </a:lnTo>
                  <a:lnTo>
                    <a:pt x="2069738" y="948309"/>
                  </a:lnTo>
                  <a:lnTo>
                    <a:pt x="2050414" y="989328"/>
                  </a:lnTo>
                  <a:lnTo>
                    <a:pt x="2030302" y="1029895"/>
                  </a:lnTo>
                  <a:lnTo>
                    <a:pt x="2009412" y="1070000"/>
                  </a:lnTo>
                  <a:lnTo>
                    <a:pt x="1987754" y="1109633"/>
                  </a:lnTo>
                  <a:lnTo>
                    <a:pt x="1965339" y="1148785"/>
                  </a:lnTo>
                  <a:lnTo>
                    <a:pt x="1942175" y="1187445"/>
                  </a:lnTo>
                  <a:lnTo>
                    <a:pt x="1918272" y="1225604"/>
                  </a:lnTo>
                  <a:lnTo>
                    <a:pt x="1893641" y="1263252"/>
                  </a:lnTo>
                  <a:lnTo>
                    <a:pt x="1868292" y="1300378"/>
                  </a:lnTo>
                  <a:lnTo>
                    <a:pt x="1842233" y="1336974"/>
                  </a:lnTo>
                  <a:lnTo>
                    <a:pt x="1815476" y="1373029"/>
                  </a:lnTo>
                  <a:lnTo>
                    <a:pt x="1788030" y="1408533"/>
                  </a:lnTo>
                  <a:lnTo>
                    <a:pt x="1759905" y="1443476"/>
                  </a:lnTo>
                  <a:lnTo>
                    <a:pt x="1731111" y="1477849"/>
                  </a:lnTo>
                  <a:lnTo>
                    <a:pt x="1701657" y="1511642"/>
                  </a:lnTo>
                  <a:lnTo>
                    <a:pt x="1671554" y="1544844"/>
                  </a:lnTo>
                  <a:lnTo>
                    <a:pt x="1640811" y="1577446"/>
                  </a:lnTo>
                  <a:lnTo>
                    <a:pt x="1609439" y="1609439"/>
                  </a:lnTo>
                  <a:lnTo>
                    <a:pt x="1577446" y="1640811"/>
                  </a:lnTo>
                  <a:lnTo>
                    <a:pt x="1544844" y="1671554"/>
                  </a:lnTo>
                  <a:lnTo>
                    <a:pt x="1511642" y="1701657"/>
                  </a:lnTo>
                  <a:lnTo>
                    <a:pt x="1477849" y="1731111"/>
                  </a:lnTo>
                  <a:lnTo>
                    <a:pt x="1443476" y="1759905"/>
                  </a:lnTo>
                  <a:lnTo>
                    <a:pt x="1408533" y="1788030"/>
                  </a:lnTo>
                  <a:lnTo>
                    <a:pt x="1373029" y="1815476"/>
                  </a:lnTo>
                  <a:lnTo>
                    <a:pt x="1336974" y="1842233"/>
                  </a:lnTo>
                  <a:lnTo>
                    <a:pt x="1300378" y="1868292"/>
                  </a:lnTo>
                  <a:lnTo>
                    <a:pt x="1263252" y="1893641"/>
                  </a:lnTo>
                  <a:lnTo>
                    <a:pt x="1225604" y="1918272"/>
                  </a:lnTo>
                  <a:lnTo>
                    <a:pt x="1187445" y="1942175"/>
                  </a:lnTo>
                  <a:lnTo>
                    <a:pt x="1148785" y="1965339"/>
                  </a:lnTo>
                  <a:lnTo>
                    <a:pt x="1109633" y="1987754"/>
                  </a:lnTo>
                  <a:lnTo>
                    <a:pt x="1070000" y="2009412"/>
                  </a:lnTo>
                  <a:lnTo>
                    <a:pt x="1029895" y="2030302"/>
                  </a:lnTo>
                  <a:lnTo>
                    <a:pt x="989328" y="2050414"/>
                  </a:lnTo>
                  <a:lnTo>
                    <a:pt x="948309" y="2069738"/>
                  </a:lnTo>
                  <a:lnTo>
                    <a:pt x="906849" y="2088265"/>
                  </a:lnTo>
                  <a:lnTo>
                    <a:pt x="864956" y="2105984"/>
                  </a:lnTo>
                  <a:lnTo>
                    <a:pt x="822640" y="2122886"/>
                  </a:lnTo>
                  <a:lnTo>
                    <a:pt x="779912" y="2138960"/>
                  </a:lnTo>
                  <a:lnTo>
                    <a:pt x="736782" y="2154198"/>
                  </a:lnTo>
                  <a:lnTo>
                    <a:pt x="693258" y="2168588"/>
                  </a:lnTo>
                  <a:lnTo>
                    <a:pt x="649352" y="2182122"/>
                  </a:lnTo>
                  <a:lnTo>
                    <a:pt x="605073" y="2194789"/>
                  </a:lnTo>
                  <a:lnTo>
                    <a:pt x="560431" y="2206579"/>
                  </a:lnTo>
                  <a:lnTo>
                    <a:pt x="515436" y="2217483"/>
                  </a:lnTo>
                  <a:lnTo>
                    <a:pt x="470097" y="2227490"/>
                  </a:lnTo>
                  <a:lnTo>
                    <a:pt x="424425" y="2236592"/>
                  </a:lnTo>
                  <a:lnTo>
                    <a:pt x="378429" y="2244777"/>
                  </a:lnTo>
                  <a:lnTo>
                    <a:pt x="332120" y="2252036"/>
                  </a:lnTo>
                  <a:lnTo>
                    <a:pt x="285507" y="2258359"/>
                  </a:lnTo>
                  <a:lnTo>
                    <a:pt x="238599" y="2263737"/>
                  </a:lnTo>
                  <a:lnTo>
                    <a:pt x="191408" y="2268159"/>
                  </a:lnTo>
                  <a:lnTo>
                    <a:pt x="143943" y="2271616"/>
                  </a:lnTo>
                  <a:lnTo>
                    <a:pt x="96213" y="2274097"/>
                  </a:lnTo>
                  <a:lnTo>
                    <a:pt x="48228" y="2275593"/>
                  </a:lnTo>
                  <a:lnTo>
                    <a:pt x="0" y="2276093"/>
                  </a:lnTo>
                  <a:lnTo>
                    <a:pt x="0" y="0"/>
                  </a:lnTo>
                  <a:lnTo>
                    <a:pt x="2276094" y="0"/>
                  </a:lnTo>
                  <a:close/>
                </a:path>
              </a:pathLst>
            </a:custGeom>
            <a:ln w="12700">
              <a:solidFill>
                <a:srgbClr val="FAFFFF"/>
              </a:solidFill>
            </a:ln>
          </p:spPr>
          <p:txBody>
            <a:bodyPr wrap="square" lIns="0" tIns="0" rIns="0" bIns="0" rtlCol="0"/>
            <a:lstStyle/>
            <a:p>
              <a:endParaRPr sz="1600">
                <a:latin typeface="+mj-lt"/>
              </a:endParaRPr>
            </a:p>
          </p:txBody>
        </p:sp>
      </p:grpSp>
      <p:sp>
        <p:nvSpPr>
          <p:cNvPr id="10" name="object 10"/>
          <p:cNvSpPr txBox="1"/>
          <p:nvPr/>
        </p:nvSpPr>
        <p:spPr>
          <a:xfrm>
            <a:off x="2793196" y="3031883"/>
            <a:ext cx="1220334" cy="497773"/>
          </a:xfrm>
          <a:prstGeom prst="rect">
            <a:avLst/>
          </a:prstGeom>
        </p:spPr>
        <p:txBody>
          <a:bodyPr vert="horz" wrap="square" lIns="0" tIns="5279" rIns="0" bIns="0" rtlCol="0" anchor="t">
            <a:spAutoFit/>
          </a:bodyPr>
          <a:lstStyle/>
          <a:p>
            <a:pPr marL="5080">
              <a:spcBef>
                <a:spcPts val="41"/>
              </a:spcBef>
            </a:pPr>
            <a:r>
              <a:rPr sz="1600" b="1" spc="-5" dirty="0" err="1">
                <a:solidFill>
                  <a:srgbClr val="FAFFFF"/>
                </a:solidFill>
                <a:latin typeface="+mj-lt"/>
                <a:cs typeface="Century Gothic"/>
              </a:rPr>
              <a:t>Resonancia</a:t>
            </a:r>
            <a:endParaRPr lang="en-US" sz="1600" dirty="0">
              <a:latin typeface="+mj-lt"/>
              <a:cs typeface="Century Gothic"/>
            </a:endParaRPr>
          </a:p>
          <a:p>
            <a:pPr marL="27305"/>
            <a:r>
              <a:rPr sz="1600" b="1" spc="-5" dirty="0" err="1">
                <a:solidFill>
                  <a:srgbClr val="FAFFFF"/>
                </a:solidFill>
                <a:latin typeface="+mj-lt"/>
                <a:cs typeface="Century Gothic"/>
              </a:rPr>
              <a:t>magnética</a:t>
            </a:r>
            <a:endParaRPr sz="1600" dirty="0">
              <a:latin typeface="+mj-lt"/>
              <a:cs typeface="Century Gothic"/>
            </a:endParaRPr>
          </a:p>
        </p:txBody>
      </p:sp>
      <p:grpSp>
        <p:nvGrpSpPr>
          <p:cNvPr id="11" name="object 11"/>
          <p:cNvGrpSpPr/>
          <p:nvPr/>
        </p:nvGrpSpPr>
        <p:grpSpPr>
          <a:xfrm>
            <a:off x="1326187" y="2945819"/>
            <a:ext cx="1246225" cy="1264290"/>
            <a:chOff x="1014730" y="4237990"/>
            <a:chExt cx="2289175" cy="2288540"/>
          </a:xfrm>
        </p:grpSpPr>
        <p:sp>
          <p:nvSpPr>
            <p:cNvPr id="12" name="object 12"/>
            <p:cNvSpPr/>
            <p:nvPr/>
          </p:nvSpPr>
          <p:spPr>
            <a:xfrm>
              <a:off x="1021080" y="4244340"/>
              <a:ext cx="2276475" cy="2275840"/>
            </a:xfrm>
            <a:custGeom>
              <a:avLst/>
              <a:gdLst/>
              <a:ahLst/>
              <a:cxnLst/>
              <a:rect l="l" t="t" r="r" b="b"/>
              <a:pathLst>
                <a:path w="2276475" h="2275840">
                  <a:moveTo>
                    <a:pt x="2276094" y="0"/>
                  </a:moveTo>
                  <a:lnTo>
                    <a:pt x="0" y="0"/>
                  </a:lnTo>
                  <a:lnTo>
                    <a:pt x="500" y="48214"/>
                  </a:lnTo>
                  <a:lnTo>
                    <a:pt x="1996" y="96183"/>
                  </a:lnTo>
                  <a:lnTo>
                    <a:pt x="4477" y="143899"/>
                  </a:lnTo>
                  <a:lnTo>
                    <a:pt x="7934" y="191350"/>
                  </a:lnTo>
                  <a:lnTo>
                    <a:pt x="12356" y="238526"/>
                  </a:lnTo>
                  <a:lnTo>
                    <a:pt x="17734" y="285419"/>
                  </a:lnTo>
                  <a:lnTo>
                    <a:pt x="24057" y="332018"/>
                  </a:lnTo>
                  <a:lnTo>
                    <a:pt x="31316" y="378313"/>
                  </a:lnTo>
                  <a:lnTo>
                    <a:pt x="39501" y="424294"/>
                  </a:lnTo>
                  <a:lnTo>
                    <a:pt x="48603" y="469952"/>
                  </a:lnTo>
                  <a:lnTo>
                    <a:pt x="58610" y="515276"/>
                  </a:lnTo>
                  <a:lnTo>
                    <a:pt x="69514" y="560257"/>
                  </a:lnTo>
                  <a:lnTo>
                    <a:pt x="81304" y="604885"/>
                  </a:lnTo>
                  <a:lnTo>
                    <a:pt x="93971" y="649149"/>
                  </a:lnTo>
                  <a:lnTo>
                    <a:pt x="107505" y="693041"/>
                  </a:lnTo>
                  <a:lnTo>
                    <a:pt x="121895" y="736550"/>
                  </a:lnTo>
                  <a:lnTo>
                    <a:pt x="137133" y="779667"/>
                  </a:lnTo>
                  <a:lnTo>
                    <a:pt x="153207" y="822381"/>
                  </a:lnTo>
                  <a:lnTo>
                    <a:pt x="170109" y="864683"/>
                  </a:lnTo>
                  <a:lnTo>
                    <a:pt x="187828" y="906562"/>
                  </a:lnTo>
                  <a:lnTo>
                    <a:pt x="206355" y="948009"/>
                  </a:lnTo>
                  <a:lnTo>
                    <a:pt x="225679" y="989014"/>
                  </a:lnTo>
                  <a:lnTo>
                    <a:pt x="245791" y="1029568"/>
                  </a:lnTo>
                  <a:lnTo>
                    <a:pt x="266681" y="1069660"/>
                  </a:lnTo>
                  <a:lnTo>
                    <a:pt x="288339" y="1109280"/>
                  </a:lnTo>
                  <a:lnTo>
                    <a:pt x="310754" y="1148418"/>
                  </a:lnTo>
                  <a:lnTo>
                    <a:pt x="333918" y="1187065"/>
                  </a:lnTo>
                  <a:lnTo>
                    <a:pt x="357821" y="1225211"/>
                  </a:lnTo>
                  <a:lnTo>
                    <a:pt x="382452" y="1262846"/>
                  </a:lnTo>
                  <a:lnTo>
                    <a:pt x="407801" y="1299960"/>
                  </a:lnTo>
                  <a:lnTo>
                    <a:pt x="433860" y="1336544"/>
                  </a:lnTo>
                  <a:lnTo>
                    <a:pt x="460617" y="1372586"/>
                  </a:lnTo>
                  <a:lnTo>
                    <a:pt x="488063" y="1408078"/>
                  </a:lnTo>
                  <a:lnTo>
                    <a:pt x="516188" y="1443009"/>
                  </a:lnTo>
                  <a:lnTo>
                    <a:pt x="544982" y="1477371"/>
                  </a:lnTo>
                  <a:lnTo>
                    <a:pt x="574436" y="1511152"/>
                  </a:lnTo>
                  <a:lnTo>
                    <a:pt x="604539" y="1544343"/>
                  </a:lnTo>
                  <a:lnTo>
                    <a:pt x="635282" y="1576934"/>
                  </a:lnTo>
                  <a:lnTo>
                    <a:pt x="666654" y="1608915"/>
                  </a:lnTo>
                  <a:lnTo>
                    <a:pt x="698647" y="1640276"/>
                  </a:lnTo>
                  <a:lnTo>
                    <a:pt x="731249" y="1671009"/>
                  </a:lnTo>
                  <a:lnTo>
                    <a:pt x="764451" y="1701101"/>
                  </a:lnTo>
                  <a:lnTo>
                    <a:pt x="798244" y="1730545"/>
                  </a:lnTo>
                  <a:lnTo>
                    <a:pt x="832617" y="1759329"/>
                  </a:lnTo>
                  <a:lnTo>
                    <a:pt x="867560" y="1787444"/>
                  </a:lnTo>
                  <a:lnTo>
                    <a:pt x="903064" y="1814880"/>
                  </a:lnTo>
                  <a:lnTo>
                    <a:pt x="939119" y="1841628"/>
                  </a:lnTo>
                  <a:lnTo>
                    <a:pt x="975715" y="1867677"/>
                  </a:lnTo>
                  <a:lnTo>
                    <a:pt x="1012841" y="1893018"/>
                  </a:lnTo>
                  <a:lnTo>
                    <a:pt x="1050489" y="1917640"/>
                  </a:lnTo>
                  <a:lnTo>
                    <a:pt x="1088648" y="1941534"/>
                  </a:lnTo>
                  <a:lnTo>
                    <a:pt x="1127308" y="1964690"/>
                  </a:lnTo>
                  <a:lnTo>
                    <a:pt x="1166460" y="1987097"/>
                  </a:lnTo>
                  <a:lnTo>
                    <a:pt x="1206093" y="2008747"/>
                  </a:lnTo>
                  <a:lnTo>
                    <a:pt x="1246198" y="2029630"/>
                  </a:lnTo>
                  <a:lnTo>
                    <a:pt x="1286765" y="2049734"/>
                  </a:lnTo>
                  <a:lnTo>
                    <a:pt x="1327784" y="2069052"/>
                  </a:lnTo>
                  <a:lnTo>
                    <a:pt x="1369244" y="2087572"/>
                  </a:lnTo>
                  <a:lnTo>
                    <a:pt x="1411137" y="2105284"/>
                  </a:lnTo>
                  <a:lnTo>
                    <a:pt x="1453453" y="2122180"/>
                  </a:lnTo>
                  <a:lnTo>
                    <a:pt x="1496181" y="2138249"/>
                  </a:lnTo>
                  <a:lnTo>
                    <a:pt x="1539311" y="2153481"/>
                  </a:lnTo>
                  <a:lnTo>
                    <a:pt x="1582835" y="2167866"/>
                  </a:lnTo>
                  <a:lnTo>
                    <a:pt x="1626741" y="2181395"/>
                  </a:lnTo>
                  <a:lnTo>
                    <a:pt x="1671020" y="2194057"/>
                  </a:lnTo>
                  <a:lnTo>
                    <a:pt x="1715662" y="2205843"/>
                  </a:lnTo>
                  <a:lnTo>
                    <a:pt x="1760657" y="2216743"/>
                  </a:lnTo>
                  <a:lnTo>
                    <a:pt x="1805996" y="2226746"/>
                  </a:lnTo>
                  <a:lnTo>
                    <a:pt x="1851668" y="2235844"/>
                  </a:lnTo>
                  <a:lnTo>
                    <a:pt x="1897664" y="2244026"/>
                  </a:lnTo>
                  <a:lnTo>
                    <a:pt x="1943973" y="2251283"/>
                  </a:lnTo>
                  <a:lnTo>
                    <a:pt x="1990586" y="2257604"/>
                  </a:lnTo>
                  <a:lnTo>
                    <a:pt x="2037494" y="2262980"/>
                  </a:lnTo>
                  <a:lnTo>
                    <a:pt x="2084685" y="2267400"/>
                  </a:lnTo>
                  <a:lnTo>
                    <a:pt x="2132150" y="2270855"/>
                  </a:lnTo>
                  <a:lnTo>
                    <a:pt x="2179880" y="2273335"/>
                  </a:lnTo>
                  <a:lnTo>
                    <a:pt x="2227865" y="2274831"/>
                  </a:lnTo>
                  <a:lnTo>
                    <a:pt x="2276094" y="2275332"/>
                  </a:lnTo>
                  <a:lnTo>
                    <a:pt x="2276094" y="0"/>
                  </a:lnTo>
                  <a:close/>
                </a:path>
              </a:pathLst>
            </a:custGeom>
            <a:solidFill>
              <a:srgbClr val="C8F0F6"/>
            </a:solidFill>
          </p:spPr>
          <p:txBody>
            <a:bodyPr wrap="square" lIns="0" tIns="0" rIns="0" bIns="0" rtlCol="0"/>
            <a:lstStyle/>
            <a:p>
              <a:endParaRPr sz="787"/>
            </a:p>
          </p:txBody>
        </p:sp>
        <p:sp>
          <p:nvSpPr>
            <p:cNvPr id="13" name="object 13"/>
            <p:cNvSpPr/>
            <p:nvPr/>
          </p:nvSpPr>
          <p:spPr>
            <a:xfrm>
              <a:off x="1021080" y="4244340"/>
              <a:ext cx="2276475" cy="2275840"/>
            </a:xfrm>
            <a:custGeom>
              <a:avLst/>
              <a:gdLst/>
              <a:ahLst/>
              <a:cxnLst/>
              <a:rect l="l" t="t" r="r" b="b"/>
              <a:pathLst>
                <a:path w="2276475" h="2275840">
                  <a:moveTo>
                    <a:pt x="2276094" y="2275332"/>
                  </a:moveTo>
                  <a:lnTo>
                    <a:pt x="2227865" y="2274831"/>
                  </a:lnTo>
                  <a:lnTo>
                    <a:pt x="2179880" y="2273335"/>
                  </a:lnTo>
                  <a:lnTo>
                    <a:pt x="2132150" y="2270855"/>
                  </a:lnTo>
                  <a:lnTo>
                    <a:pt x="2084685" y="2267400"/>
                  </a:lnTo>
                  <a:lnTo>
                    <a:pt x="2037494" y="2262980"/>
                  </a:lnTo>
                  <a:lnTo>
                    <a:pt x="1990586" y="2257604"/>
                  </a:lnTo>
                  <a:lnTo>
                    <a:pt x="1943973" y="2251283"/>
                  </a:lnTo>
                  <a:lnTo>
                    <a:pt x="1897664" y="2244026"/>
                  </a:lnTo>
                  <a:lnTo>
                    <a:pt x="1851668" y="2235844"/>
                  </a:lnTo>
                  <a:lnTo>
                    <a:pt x="1805996" y="2226746"/>
                  </a:lnTo>
                  <a:lnTo>
                    <a:pt x="1760657" y="2216743"/>
                  </a:lnTo>
                  <a:lnTo>
                    <a:pt x="1715662" y="2205843"/>
                  </a:lnTo>
                  <a:lnTo>
                    <a:pt x="1671020" y="2194057"/>
                  </a:lnTo>
                  <a:lnTo>
                    <a:pt x="1626741" y="2181395"/>
                  </a:lnTo>
                  <a:lnTo>
                    <a:pt x="1582835" y="2167866"/>
                  </a:lnTo>
                  <a:lnTo>
                    <a:pt x="1539311" y="2153481"/>
                  </a:lnTo>
                  <a:lnTo>
                    <a:pt x="1496181" y="2138249"/>
                  </a:lnTo>
                  <a:lnTo>
                    <a:pt x="1453453" y="2122180"/>
                  </a:lnTo>
                  <a:lnTo>
                    <a:pt x="1411137" y="2105284"/>
                  </a:lnTo>
                  <a:lnTo>
                    <a:pt x="1369244" y="2087572"/>
                  </a:lnTo>
                  <a:lnTo>
                    <a:pt x="1327784" y="2069052"/>
                  </a:lnTo>
                  <a:lnTo>
                    <a:pt x="1286765" y="2049734"/>
                  </a:lnTo>
                  <a:lnTo>
                    <a:pt x="1246198" y="2029630"/>
                  </a:lnTo>
                  <a:lnTo>
                    <a:pt x="1206093" y="2008747"/>
                  </a:lnTo>
                  <a:lnTo>
                    <a:pt x="1166460" y="1987097"/>
                  </a:lnTo>
                  <a:lnTo>
                    <a:pt x="1127308" y="1964690"/>
                  </a:lnTo>
                  <a:lnTo>
                    <a:pt x="1088648" y="1941534"/>
                  </a:lnTo>
                  <a:lnTo>
                    <a:pt x="1050489" y="1917640"/>
                  </a:lnTo>
                  <a:lnTo>
                    <a:pt x="1012841" y="1893018"/>
                  </a:lnTo>
                  <a:lnTo>
                    <a:pt x="975715" y="1867677"/>
                  </a:lnTo>
                  <a:lnTo>
                    <a:pt x="939119" y="1841628"/>
                  </a:lnTo>
                  <a:lnTo>
                    <a:pt x="903064" y="1814880"/>
                  </a:lnTo>
                  <a:lnTo>
                    <a:pt x="867560" y="1787444"/>
                  </a:lnTo>
                  <a:lnTo>
                    <a:pt x="832617" y="1759329"/>
                  </a:lnTo>
                  <a:lnTo>
                    <a:pt x="798244" y="1730545"/>
                  </a:lnTo>
                  <a:lnTo>
                    <a:pt x="764451" y="1701101"/>
                  </a:lnTo>
                  <a:lnTo>
                    <a:pt x="731249" y="1671009"/>
                  </a:lnTo>
                  <a:lnTo>
                    <a:pt x="698647" y="1640276"/>
                  </a:lnTo>
                  <a:lnTo>
                    <a:pt x="666654" y="1608915"/>
                  </a:lnTo>
                  <a:lnTo>
                    <a:pt x="635282" y="1576934"/>
                  </a:lnTo>
                  <a:lnTo>
                    <a:pt x="604539" y="1544343"/>
                  </a:lnTo>
                  <a:lnTo>
                    <a:pt x="574436" y="1511152"/>
                  </a:lnTo>
                  <a:lnTo>
                    <a:pt x="544982" y="1477371"/>
                  </a:lnTo>
                  <a:lnTo>
                    <a:pt x="516188" y="1443009"/>
                  </a:lnTo>
                  <a:lnTo>
                    <a:pt x="488063" y="1408078"/>
                  </a:lnTo>
                  <a:lnTo>
                    <a:pt x="460617" y="1372586"/>
                  </a:lnTo>
                  <a:lnTo>
                    <a:pt x="433860" y="1336544"/>
                  </a:lnTo>
                  <a:lnTo>
                    <a:pt x="407801" y="1299960"/>
                  </a:lnTo>
                  <a:lnTo>
                    <a:pt x="382452" y="1262846"/>
                  </a:lnTo>
                  <a:lnTo>
                    <a:pt x="357821" y="1225211"/>
                  </a:lnTo>
                  <a:lnTo>
                    <a:pt x="333918" y="1187065"/>
                  </a:lnTo>
                  <a:lnTo>
                    <a:pt x="310754" y="1148418"/>
                  </a:lnTo>
                  <a:lnTo>
                    <a:pt x="288339" y="1109280"/>
                  </a:lnTo>
                  <a:lnTo>
                    <a:pt x="266681" y="1069660"/>
                  </a:lnTo>
                  <a:lnTo>
                    <a:pt x="245791" y="1029568"/>
                  </a:lnTo>
                  <a:lnTo>
                    <a:pt x="225679" y="989014"/>
                  </a:lnTo>
                  <a:lnTo>
                    <a:pt x="206355" y="948009"/>
                  </a:lnTo>
                  <a:lnTo>
                    <a:pt x="187828" y="906562"/>
                  </a:lnTo>
                  <a:lnTo>
                    <a:pt x="170109" y="864683"/>
                  </a:lnTo>
                  <a:lnTo>
                    <a:pt x="153207" y="822381"/>
                  </a:lnTo>
                  <a:lnTo>
                    <a:pt x="137133" y="779667"/>
                  </a:lnTo>
                  <a:lnTo>
                    <a:pt x="121895" y="736550"/>
                  </a:lnTo>
                  <a:lnTo>
                    <a:pt x="107505" y="693041"/>
                  </a:lnTo>
                  <a:lnTo>
                    <a:pt x="93971" y="649149"/>
                  </a:lnTo>
                  <a:lnTo>
                    <a:pt x="81304" y="604885"/>
                  </a:lnTo>
                  <a:lnTo>
                    <a:pt x="69514" y="560257"/>
                  </a:lnTo>
                  <a:lnTo>
                    <a:pt x="58610" y="515276"/>
                  </a:lnTo>
                  <a:lnTo>
                    <a:pt x="48603" y="469952"/>
                  </a:lnTo>
                  <a:lnTo>
                    <a:pt x="39501" y="424294"/>
                  </a:lnTo>
                  <a:lnTo>
                    <a:pt x="31316" y="378313"/>
                  </a:lnTo>
                  <a:lnTo>
                    <a:pt x="24057" y="332018"/>
                  </a:lnTo>
                  <a:lnTo>
                    <a:pt x="17734" y="285419"/>
                  </a:lnTo>
                  <a:lnTo>
                    <a:pt x="12356" y="238526"/>
                  </a:lnTo>
                  <a:lnTo>
                    <a:pt x="7934" y="191350"/>
                  </a:lnTo>
                  <a:lnTo>
                    <a:pt x="4477" y="143899"/>
                  </a:lnTo>
                  <a:lnTo>
                    <a:pt x="1996" y="96183"/>
                  </a:lnTo>
                  <a:lnTo>
                    <a:pt x="500" y="48214"/>
                  </a:lnTo>
                  <a:lnTo>
                    <a:pt x="0" y="0"/>
                  </a:lnTo>
                  <a:lnTo>
                    <a:pt x="2276094" y="0"/>
                  </a:lnTo>
                  <a:lnTo>
                    <a:pt x="2276094" y="2275332"/>
                  </a:lnTo>
                  <a:close/>
                </a:path>
              </a:pathLst>
            </a:custGeom>
            <a:ln w="12699">
              <a:solidFill>
                <a:srgbClr val="FAFFFF"/>
              </a:solidFill>
            </a:ln>
          </p:spPr>
          <p:txBody>
            <a:bodyPr wrap="square" lIns="0" tIns="0" rIns="0" bIns="0" rtlCol="0"/>
            <a:lstStyle/>
            <a:p>
              <a:endParaRPr sz="787"/>
            </a:p>
          </p:txBody>
        </p:sp>
      </p:grpSp>
      <p:sp>
        <p:nvSpPr>
          <p:cNvPr id="14" name="object 14"/>
          <p:cNvSpPr txBox="1"/>
          <p:nvPr/>
        </p:nvSpPr>
        <p:spPr>
          <a:xfrm>
            <a:off x="1500600" y="3080191"/>
            <a:ext cx="1038729" cy="497773"/>
          </a:xfrm>
          <a:prstGeom prst="rect">
            <a:avLst/>
          </a:prstGeom>
        </p:spPr>
        <p:txBody>
          <a:bodyPr vert="horz" wrap="square" lIns="0" tIns="5279" rIns="0" bIns="0" rtlCol="0" anchor="t">
            <a:spAutoFit/>
          </a:bodyPr>
          <a:lstStyle/>
          <a:p>
            <a:pPr marL="5080">
              <a:spcBef>
                <a:spcPts val="41"/>
              </a:spcBef>
            </a:pPr>
            <a:r>
              <a:rPr sz="1600" b="1" spc="-5" dirty="0" err="1">
                <a:solidFill>
                  <a:srgbClr val="007E7E"/>
                </a:solidFill>
                <a:latin typeface="+mj-lt"/>
                <a:cs typeface="Century Gothic"/>
              </a:rPr>
              <a:t>P</a:t>
            </a:r>
            <a:r>
              <a:rPr sz="1600" b="1" spc="-6" dirty="0" err="1">
                <a:solidFill>
                  <a:srgbClr val="007E7E"/>
                </a:solidFill>
                <a:latin typeface="+mj-lt"/>
                <a:cs typeface="Century Gothic"/>
              </a:rPr>
              <a:t>o</a:t>
            </a:r>
            <a:r>
              <a:rPr sz="1600" b="1" spc="-2" dirty="0" err="1">
                <a:solidFill>
                  <a:srgbClr val="007E7E"/>
                </a:solidFill>
                <a:latin typeface="+mj-lt"/>
                <a:cs typeface="Century Gothic"/>
              </a:rPr>
              <a:t>tenciales</a:t>
            </a:r>
            <a:endParaRPr lang="en-US" sz="1600" dirty="0">
              <a:latin typeface="+mj-lt"/>
              <a:cs typeface="Century Gothic"/>
            </a:endParaRPr>
          </a:p>
          <a:p>
            <a:pPr marL="48895" algn="r"/>
            <a:r>
              <a:rPr lang="en-US" sz="1600" b="1" spc="-5" dirty="0" err="1">
                <a:solidFill>
                  <a:srgbClr val="007E7E"/>
                </a:solidFill>
                <a:latin typeface="+mj-lt"/>
                <a:cs typeface="Century Gothic"/>
              </a:rPr>
              <a:t>evocados</a:t>
            </a:r>
            <a:endParaRPr lang="en-US" sz="1600" dirty="0">
              <a:latin typeface="+mj-lt"/>
              <a:cs typeface="Century Gothic"/>
            </a:endParaRPr>
          </a:p>
        </p:txBody>
      </p:sp>
      <p:grpSp>
        <p:nvGrpSpPr>
          <p:cNvPr id="15" name="object 15"/>
          <p:cNvGrpSpPr/>
          <p:nvPr/>
        </p:nvGrpSpPr>
        <p:grpSpPr>
          <a:xfrm>
            <a:off x="1295802" y="1533400"/>
            <a:ext cx="1306996" cy="1330830"/>
            <a:chOff x="1014730" y="1866645"/>
            <a:chExt cx="2289175" cy="2289175"/>
          </a:xfrm>
        </p:grpSpPr>
        <p:sp>
          <p:nvSpPr>
            <p:cNvPr id="16" name="object 16"/>
            <p:cNvSpPr/>
            <p:nvPr/>
          </p:nvSpPr>
          <p:spPr>
            <a:xfrm>
              <a:off x="1021080" y="1872995"/>
              <a:ext cx="2276475" cy="2276475"/>
            </a:xfrm>
            <a:custGeom>
              <a:avLst/>
              <a:gdLst/>
              <a:ahLst/>
              <a:cxnLst/>
              <a:rect l="l" t="t" r="r" b="b"/>
              <a:pathLst>
                <a:path w="2276475" h="2276475">
                  <a:moveTo>
                    <a:pt x="2276094" y="0"/>
                  </a:moveTo>
                  <a:lnTo>
                    <a:pt x="2227865" y="500"/>
                  </a:lnTo>
                  <a:lnTo>
                    <a:pt x="2179880" y="1996"/>
                  </a:lnTo>
                  <a:lnTo>
                    <a:pt x="2132150" y="4477"/>
                  </a:lnTo>
                  <a:lnTo>
                    <a:pt x="2084685" y="7934"/>
                  </a:lnTo>
                  <a:lnTo>
                    <a:pt x="2037494" y="12356"/>
                  </a:lnTo>
                  <a:lnTo>
                    <a:pt x="1990586" y="17734"/>
                  </a:lnTo>
                  <a:lnTo>
                    <a:pt x="1943973" y="24057"/>
                  </a:lnTo>
                  <a:lnTo>
                    <a:pt x="1897664" y="31316"/>
                  </a:lnTo>
                  <a:lnTo>
                    <a:pt x="1851668" y="39501"/>
                  </a:lnTo>
                  <a:lnTo>
                    <a:pt x="1805996" y="48603"/>
                  </a:lnTo>
                  <a:lnTo>
                    <a:pt x="1760657" y="58610"/>
                  </a:lnTo>
                  <a:lnTo>
                    <a:pt x="1715662" y="69514"/>
                  </a:lnTo>
                  <a:lnTo>
                    <a:pt x="1671020" y="81304"/>
                  </a:lnTo>
                  <a:lnTo>
                    <a:pt x="1626741" y="93971"/>
                  </a:lnTo>
                  <a:lnTo>
                    <a:pt x="1582835" y="107505"/>
                  </a:lnTo>
                  <a:lnTo>
                    <a:pt x="1539311" y="121895"/>
                  </a:lnTo>
                  <a:lnTo>
                    <a:pt x="1496181" y="137133"/>
                  </a:lnTo>
                  <a:lnTo>
                    <a:pt x="1453453" y="153207"/>
                  </a:lnTo>
                  <a:lnTo>
                    <a:pt x="1411137" y="170109"/>
                  </a:lnTo>
                  <a:lnTo>
                    <a:pt x="1369244" y="187828"/>
                  </a:lnTo>
                  <a:lnTo>
                    <a:pt x="1327784" y="206355"/>
                  </a:lnTo>
                  <a:lnTo>
                    <a:pt x="1286765" y="225679"/>
                  </a:lnTo>
                  <a:lnTo>
                    <a:pt x="1246198" y="245791"/>
                  </a:lnTo>
                  <a:lnTo>
                    <a:pt x="1206093" y="266681"/>
                  </a:lnTo>
                  <a:lnTo>
                    <a:pt x="1166460" y="288339"/>
                  </a:lnTo>
                  <a:lnTo>
                    <a:pt x="1127308" y="310754"/>
                  </a:lnTo>
                  <a:lnTo>
                    <a:pt x="1088648" y="333918"/>
                  </a:lnTo>
                  <a:lnTo>
                    <a:pt x="1050489" y="357821"/>
                  </a:lnTo>
                  <a:lnTo>
                    <a:pt x="1012841" y="382452"/>
                  </a:lnTo>
                  <a:lnTo>
                    <a:pt x="975715" y="407801"/>
                  </a:lnTo>
                  <a:lnTo>
                    <a:pt x="939119" y="433860"/>
                  </a:lnTo>
                  <a:lnTo>
                    <a:pt x="903064" y="460617"/>
                  </a:lnTo>
                  <a:lnTo>
                    <a:pt x="867560" y="488063"/>
                  </a:lnTo>
                  <a:lnTo>
                    <a:pt x="832617" y="516188"/>
                  </a:lnTo>
                  <a:lnTo>
                    <a:pt x="798244" y="544982"/>
                  </a:lnTo>
                  <a:lnTo>
                    <a:pt x="764451" y="574436"/>
                  </a:lnTo>
                  <a:lnTo>
                    <a:pt x="731249" y="604539"/>
                  </a:lnTo>
                  <a:lnTo>
                    <a:pt x="698647" y="635282"/>
                  </a:lnTo>
                  <a:lnTo>
                    <a:pt x="666654" y="666654"/>
                  </a:lnTo>
                  <a:lnTo>
                    <a:pt x="635282" y="698647"/>
                  </a:lnTo>
                  <a:lnTo>
                    <a:pt x="604539" y="731249"/>
                  </a:lnTo>
                  <a:lnTo>
                    <a:pt x="574436" y="764451"/>
                  </a:lnTo>
                  <a:lnTo>
                    <a:pt x="544982" y="798244"/>
                  </a:lnTo>
                  <a:lnTo>
                    <a:pt x="516188" y="832617"/>
                  </a:lnTo>
                  <a:lnTo>
                    <a:pt x="488063" y="867560"/>
                  </a:lnTo>
                  <a:lnTo>
                    <a:pt x="460617" y="903064"/>
                  </a:lnTo>
                  <a:lnTo>
                    <a:pt x="433860" y="939119"/>
                  </a:lnTo>
                  <a:lnTo>
                    <a:pt x="407801" y="975715"/>
                  </a:lnTo>
                  <a:lnTo>
                    <a:pt x="382452" y="1012841"/>
                  </a:lnTo>
                  <a:lnTo>
                    <a:pt x="357821" y="1050489"/>
                  </a:lnTo>
                  <a:lnTo>
                    <a:pt x="333918" y="1088648"/>
                  </a:lnTo>
                  <a:lnTo>
                    <a:pt x="310754" y="1127308"/>
                  </a:lnTo>
                  <a:lnTo>
                    <a:pt x="288339" y="1166460"/>
                  </a:lnTo>
                  <a:lnTo>
                    <a:pt x="266681" y="1206093"/>
                  </a:lnTo>
                  <a:lnTo>
                    <a:pt x="245791" y="1246198"/>
                  </a:lnTo>
                  <a:lnTo>
                    <a:pt x="225679" y="1286765"/>
                  </a:lnTo>
                  <a:lnTo>
                    <a:pt x="206355" y="1327784"/>
                  </a:lnTo>
                  <a:lnTo>
                    <a:pt x="187828" y="1369244"/>
                  </a:lnTo>
                  <a:lnTo>
                    <a:pt x="170109" y="1411137"/>
                  </a:lnTo>
                  <a:lnTo>
                    <a:pt x="153207" y="1453453"/>
                  </a:lnTo>
                  <a:lnTo>
                    <a:pt x="137133" y="1496181"/>
                  </a:lnTo>
                  <a:lnTo>
                    <a:pt x="121895" y="1539311"/>
                  </a:lnTo>
                  <a:lnTo>
                    <a:pt x="107505" y="1582835"/>
                  </a:lnTo>
                  <a:lnTo>
                    <a:pt x="93971" y="1626741"/>
                  </a:lnTo>
                  <a:lnTo>
                    <a:pt x="81304" y="1671020"/>
                  </a:lnTo>
                  <a:lnTo>
                    <a:pt x="69514" y="1715662"/>
                  </a:lnTo>
                  <a:lnTo>
                    <a:pt x="58610" y="1760657"/>
                  </a:lnTo>
                  <a:lnTo>
                    <a:pt x="48603" y="1805996"/>
                  </a:lnTo>
                  <a:lnTo>
                    <a:pt x="39501" y="1851668"/>
                  </a:lnTo>
                  <a:lnTo>
                    <a:pt x="31316" y="1897664"/>
                  </a:lnTo>
                  <a:lnTo>
                    <a:pt x="24057" y="1943973"/>
                  </a:lnTo>
                  <a:lnTo>
                    <a:pt x="17734" y="1990586"/>
                  </a:lnTo>
                  <a:lnTo>
                    <a:pt x="12356" y="2037494"/>
                  </a:lnTo>
                  <a:lnTo>
                    <a:pt x="7934" y="2084685"/>
                  </a:lnTo>
                  <a:lnTo>
                    <a:pt x="4477" y="2132150"/>
                  </a:lnTo>
                  <a:lnTo>
                    <a:pt x="1996" y="2179880"/>
                  </a:lnTo>
                  <a:lnTo>
                    <a:pt x="500" y="2227865"/>
                  </a:lnTo>
                  <a:lnTo>
                    <a:pt x="0" y="2276093"/>
                  </a:lnTo>
                  <a:lnTo>
                    <a:pt x="2276094" y="2276093"/>
                  </a:lnTo>
                  <a:lnTo>
                    <a:pt x="2276094" y="0"/>
                  </a:lnTo>
                  <a:close/>
                </a:path>
              </a:pathLst>
            </a:custGeom>
            <a:solidFill>
              <a:srgbClr val="8DD2DC"/>
            </a:solidFill>
          </p:spPr>
          <p:txBody>
            <a:bodyPr wrap="square" lIns="0" tIns="0" rIns="0" bIns="0" rtlCol="0"/>
            <a:lstStyle/>
            <a:p>
              <a:endParaRPr sz="787"/>
            </a:p>
          </p:txBody>
        </p:sp>
        <p:sp>
          <p:nvSpPr>
            <p:cNvPr id="17" name="object 17"/>
            <p:cNvSpPr/>
            <p:nvPr/>
          </p:nvSpPr>
          <p:spPr>
            <a:xfrm>
              <a:off x="1021080" y="1872995"/>
              <a:ext cx="2276475" cy="2276475"/>
            </a:xfrm>
            <a:custGeom>
              <a:avLst/>
              <a:gdLst/>
              <a:ahLst/>
              <a:cxnLst/>
              <a:rect l="l" t="t" r="r" b="b"/>
              <a:pathLst>
                <a:path w="2276475" h="2276475">
                  <a:moveTo>
                    <a:pt x="0" y="2276093"/>
                  </a:moveTo>
                  <a:lnTo>
                    <a:pt x="500" y="2227865"/>
                  </a:lnTo>
                  <a:lnTo>
                    <a:pt x="1996" y="2179880"/>
                  </a:lnTo>
                  <a:lnTo>
                    <a:pt x="4477" y="2132150"/>
                  </a:lnTo>
                  <a:lnTo>
                    <a:pt x="7934" y="2084685"/>
                  </a:lnTo>
                  <a:lnTo>
                    <a:pt x="12356" y="2037494"/>
                  </a:lnTo>
                  <a:lnTo>
                    <a:pt x="17734" y="1990586"/>
                  </a:lnTo>
                  <a:lnTo>
                    <a:pt x="24057" y="1943973"/>
                  </a:lnTo>
                  <a:lnTo>
                    <a:pt x="31316" y="1897664"/>
                  </a:lnTo>
                  <a:lnTo>
                    <a:pt x="39501" y="1851668"/>
                  </a:lnTo>
                  <a:lnTo>
                    <a:pt x="48603" y="1805996"/>
                  </a:lnTo>
                  <a:lnTo>
                    <a:pt x="58610" y="1760657"/>
                  </a:lnTo>
                  <a:lnTo>
                    <a:pt x="69514" y="1715662"/>
                  </a:lnTo>
                  <a:lnTo>
                    <a:pt x="81304" y="1671020"/>
                  </a:lnTo>
                  <a:lnTo>
                    <a:pt x="93971" y="1626741"/>
                  </a:lnTo>
                  <a:lnTo>
                    <a:pt x="107505" y="1582835"/>
                  </a:lnTo>
                  <a:lnTo>
                    <a:pt x="121895" y="1539311"/>
                  </a:lnTo>
                  <a:lnTo>
                    <a:pt x="137133" y="1496181"/>
                  </a:lnTo>
                  <a:lnTo>
                    <a:pt x="153207" y="1453453"/>
                  </a:lnTo>
                  <a:lnTo>
                    <a:pt x="170109" y="1411137"/>
                  </a:lnTo>
                  <a:lnTo>
                    <a:pt x="187828" y="1369244"/>
                  </a:lnTo>
                  <a:lnTo>
                    <a:pt x="206355" y="1327784"/>
                  </a:lnTo>
                  <a:lnTo>
                    <a:pt x="225679" y="1286765"/>
                  </a:lnTo>
                  <a:lnTo>
                    <a:pt x="245791" y="1246198"/>
                  </a:lnTo>
                  <a:lnTo>
                    <a:pt x="266681" y="1206093"/>
                  </a:lnTo>
                  <a:lnTo>
                    <a:pt x="288339" y="1166460"/>
                  </a:lnTo>
                  <a:lnTo>
                    <a:pt x="310754" y="1127308"/>
                  </a:lnTo>
                  <a:lnTo>
                    <a:pt x="333918" y="1088648"/>
                  </a:lnTo>
                  <a:lnTo>
                    <a:pt x="357821" y="1050489"/>
                  </a:lnTo>
                  <a:lnTo>
                    <a:pt x="382452" y="1012841"/>
                  </a:lnTo>
                  <a:lnTo>
                    <a:pt x="407801" y="975715"/>
                  </a:lnTo>
                  <a:lnTo>
                    <a:pt x="433860" y="939119"/>
                  </a:lnTo>
                  <a:lnTo>
                    <a:pt x="460617" y="903064"/>
                  </a:lnTo>
                  <a:lnTo>
                    <a:pt x="488063" y="867560"/>
                  </a:lnTo>
                  <a:lnTo>
                    <a:pt x="516188" y="832617"/>
                  </a:lnTo>
                  <a:lnTo>
                    <a:pt x="544982" y="798244"/>
                  </a:lnTo>
                  <a:lnTo>
                    <a:pt x="574436" y="764451"/>
                  </a:lnTo>
                  <a:lnTo>
                    <a:pt x="604539" y="731249"/>
                  </a:lnTo>
                  <a:lnTo>
                    <a:pt x="635282" y="698647"/>
                  </a:lnTo>
                  <a:lnTo>
                    <a:pt x="666654" y="666654"/>
                  </a:lnTo>
                  <a:lnTo>
                    <a:pt x="698647" y="635282"/>
                  </a:lnTo>
                  <a:lnTo>
                    <a:pt x="731249" y="604539"/>
                  </a:lnTo>
                  <a:lnTo>
                    <a:pt x="764451" y="574436"/>
                  </a:lnTo>
                  <a:lnTo>
                    <a:pt x="798244" y="544982"/>
                  </a:lnTo>
                  <a:lnTo>
                    <a:pt x="832617" y="516188"/>
                  </a:lnTo>
                  <a:lnTo>
                    <a:pt x="867560" y="488063"/>
                  </a:lnTo>
                  <a:lnTo>
                    <a:pt x="903064" y="460617"/>
                  </a:lnTo>
                  <a:lnTo>
                    <a:pt x="939119" y="433860"/>
                  </a:lnTo>
                  <a:lnTo>
                    <a:pt x="975715" y="407801"/>
                  </a:lnTo>
                  <a:lnTo>
                    <a:pt x="1012841" y="382452"/>
                  </a:lnTo>
                  <a:lnTo>
                    <a:pt x="1050489" y="357821"/>
                  </a:lnTo>
                  <a:lnTo>
                    <a:pt x="1088648" y="333918"/>
                  </a:lnTo>
                  <a:lnTo>
                    <a:pt x="1127308" y="310754"/>
                  </a:lnTo>
                  <a:lnTo>
                    <a:pt x="1166460" y="288339"/>
                  </a:lnTo>
                  <a:lnTo>
                    <a:pt x="1206093" y="266681"/>
                  </a:lnTo>
                  <a:lnTo>
                    <a:pt x="1246198" y="245791"/>
                  </a:lnTo>
                  <a:lnTo>
                    <a:pt x="1286765" y="225679"/>
                  </a:lnTo>
                  <a:lnTo>
                    <a:pt x="1327784" y="206355"/>
                  </a:lnTo>
                  <a:lnTo>
                    <a:pt x="1369244" y="187828"/>
                  </a:lnTo>
                  <a:lnTo>
                    <a:pt x="1411137" y="170109"/>
                  </a:lnTo>
                  <a:lnTo>
                    <a:pt x="1453453" y="153207"/>
                  </a:lnTo>
                  <a:lnTo>
                    <a:pt x="1496181" y="137133"/>
                  </a:lnTo>
                  <a:lnTo>
                    <a:pt x="1539311" y="121895"/>
                  </a:lnTo>
                  <a:lnTo>
                    <a:pt x="1582835" y="107505"/>
                  </a:lnTo>
                  <a:lnTo>
                    <a:pt x="1626741" y="93971"/>
                  </a:lnTo>
                  <a:lnTo>
                    <a:pt x="1671020" y="81304"/>
                  </a:lnTo>
                  <a:lnTo>
                    <a:pt x="1715662" y="69514"/>
                  </a:lnTo>
                  <a:lnTo>
                    <a:pt x="1760657" y="58610"/>
                  </a:lnTo>
                  <a:lnTo>
                    <a:pt x="1805996" y="48603"/>
                  </a:lnTo>
                  <a:lnTo>
                    <a:pt x="1851668" y="39501"/>
                  </a:lnTo>
                  <a:lnTo>
                    <a:pt x="1897664" y="31316"/>
                  </a:lnTo>
                  <a:lnTo>
                    <a:pt x="1943973" y="24057"/>
                  </a:lnTo>
                  <a:lnTo>
                    <a:pt x="1990586" y="17734"/>
                  </a:lnTo>
                  <a:lnTo>
                    <a:pt x="2037494" y="12356"/>
                  </a:lnTo>
                  <a:lnTo>
                    <a:pt x="2084685" y="7934"/>
                  </a:lnTo>
                  <a:lnTo>
                    <a:pt x="2132150" y="4477"/>
                  </a:lnTo>
                  <a:lnTo>
                    <a:pt x="2179880" y="1996"/>
                  </a:lnTo>
                  <a:lnTo>
                    <a:pt x="2227865" y="500"/>
                  </a:lnTo>
                  <a:lnTo>
                    <a:pt x="2276094" y="0"/>
                  </a:lnTo>
                  <a:lnTo>
                    <a:pt x="2276094" y="2276093"/>
                  </a:lnTo>
                  <a:lnTo>
                    <a:pt x="0" y="2276093"/>
                  </a:lnTo>
                  <a:close/>
                </a:path>
              </a:pathLst>
            </a:custGeom>
            <a:ln w="12700">
              <a:solidFill>
                <a:srgbClr val="FAFFFF"/>
              </a:solidFill>
            </a:ln>
          </p:spPr>
          <p:txBody>
            <a:bodyPr wrap="square" lIns="0" tIns="0" rIns="0" bIns="0" rtlCol="0"/>
            <a:lstStyle/>
            <a:p>
              <a:endParaRPr sz="787"/>
            </a:p>
          </p:txBody>
        </p:sp>
      </p:grpSp>
      <p:sp>
        <p:nvSpPr>
          <p:cNvPr id="18" name="object 18"/>
          <p:cNvSpPr txBox="1"/>
          <p:nvPr/>
        </p:nvSpPr>
        <p:spPr>
          <a:xfrm>
            <a:off x="1547566" y="2250784"/>
            <a:ext cx="944799" cy="497773"/>
          </a:xfrm>
          <a:prstGeom prst="rect">
            <a:avLst/>
          </a:prstGeom>
        </p:spPr>
        <p:txBody>
          <a:bodyPr vert="horz" wrap="square" lIns="0" tIns="5279" rIns="0" bIns="0" rtlCol="0" anchor="t">
            <a:spAutoFit/>
          </a:bodyPr>
          <a:lstStyle/>
          <a:p>
            <a:pPr marL="5080" algn="r">
              <a:spcBef>
                <a:spcPts val="41"/>
              </a:spcBef>
            </a:pPr>
            <a:r>
              <a:rPr sz="1600" b="1" spc="-5" dirty="0" err="1">
                <a:solidFill>
                  <a:srgbClr val="FAFFFF"/>
                </a:solidFill>
                <a:latin typeface="+mj-lt"/>
                <a:cs typeface="Century Gothic"/>
              </a:rPr>
              <a:t>Punción</a:t>
            </a:r>
            <a:endParaRPr lang="en-US" sz="1600" dirty="0">
              <a:latin typeface="+mj-lt"/>
              <a:cs typeface="Century Gothic"/>
            </a:endParaRPr>
          </a:p>
          <a:p>
            <a:pPr marL="32385" algn="r"/>
            <a:r>
              <a:rPr sz="1600" b="1" spc="-2" dirty="0">
                <a:solidFill>
                  <a:srgbClr val="FAFFFF"/>
                </a:solidFill>
                <a:latin typeface="+mj-lt"/>
                <a:cs typeface="Century Gothic"/>
              </a:rPr>
              <a:t>lumbar</a:t>
            </a:r>
            <a:endParaRPr sz="1600" dirty="0">
              <a:latin typeface="+mj-lt"/>
              <a:cs typeface="Century Gothic"/>
            </a:endParaRPr>
          </a:p>
        </p:txBody>
      </p:sp>
      <p:sp>
        <p:nvSpPr>
          <p:cNvPr id="19" name="object 19"/>
          <p:cNvSpPr txBox="1"/>
          <p:nvPr/>
        </p:nvSpPr>
        <p:spPr>
          <a:xfrm>
            <a:off x="706346" y="4592667"/>
            <a:ext cx="4030754" cy="990495"/>
          </a:xfrm>
          <a:prstGeom prst="rect">
            <a:avLst/>
          </a:prstGeom>
        </p:spPr>
        <p:txBody>
          <a:bodyPr vert="horz" wrap="square" lIns="0" tIns="5556" rIns="0" bIns="0" rtlCol="0" anchor="t">
            <a:spAutoFit/>
          </a:bodyPr>
          <a:lstStyle/>
          <a:p>
            <a:pPr marL="5080" marR="1905" algn="just">
              <a:lnSpc>
                <a:spcPct val="100000"/>
              </a:lnSpc>
              <a:spcBef>
                <a:spcPts val="44"/>
              </a:spcBef>
            </a:pPr>
            <a:r>
              <a:rPr sz="1600" spc="-2" dirty="0">
                <a:solidFill>
                  <a:srgbClr val="05252A"/>
                </a:solidFill>
                <a:latin typeface="Calibri"/>
                <a:cs typeface="Calibri"/>
              </a:rPr>
              <a:t>El </a:t>
            </a:r>
            <a:r>
              <a:rPr sz="1600" b="1" spc="-5" dirty="0" err="1">
                <a:solidFill>
                  <a:srgbClr val="05252A"/>
                </a:solidFill>
                <a:latin typeface="Calibri"/>
                <a:cs typeface="Calibri"/>
              </a:rPr>
              <a:t>diagnóstico</a:t>
            </a:r>
            <a:r>
              <a:rPr sz="1600" spc="-5" dirty="0">
                <a:solidFill>
                  <a:srgbClr val="05252A"/>
                </a:solidFill>
                <a:latin typeface="Calibri"/>
                <a:cs typeface="Calibri"/>
              </a:rPr>
              <a:t> </a:t>
            </a:r>
            <a:r>
              <a:rPr sz="1600" spc="-2" dirty="0" err="1">
                <a:solidFill>
                  <a:srgbClr val="05252A"/>
                </a:solidFill>
                <a:latin typeface="Calibri"/>
                <a:cs typeface="Calibri"/>
              </a:rPr>
              <a:t>depende</a:t>
            </a:r>
            <a:r>
              <a:rPr sz="1600" spc="-2" dirty="0">
                <a:solidFill>
                  <a:srgbClr val="05252A"/>
                </a:solidFill>
                <a:latin typeface="Calibri"/>
                <a:cs typeface="Calibri"/>
              </a:rPr>
              <a:t> de </a:t>
            </a:r>
            <a:r>
              <a:rPr sz="1600" dirty="0" err="1">
                <a:solidFill>
                  <a:srgbClr val="05252A"/>
                </a:solidFill>
                <a:latin typeface="Calibri"/>
                <a:cs typeface="Calibri"/>
              </a:rPr>
              <a:t>los</a:t>
            </a:r>
            <a:r>
              <a:rPr sz="1600" dirty="0">
                <a:solidFill>
                  <a:srgbClr val="05252A"/>
                </a:solidFill>
                <a:latin typeface="Calibri"/>
                <a:cs typeface="Calibri"/>
              </a:rPr>
              <a:t> </a:t>
            </a:r>
            <a:r>
              <a:rPr sz="1600" b="1" spc="-5" dirty="0" err="1">
                <a:solidFill>
                  <a:srgbClr val="05252A"/>
                </a:solidFill>
                <a:latin typeface="Calibri"/>
                <a:cs typeface="Calibri"/>
              </a:rPr>
              <a:t>síntomas</a:t>
            </a:r>
            <a:endParaRPr lang="es-ES" sz="1600" b="1" spc="-5" dirty="0">
              <a:solidFill>
                <a:srgbClr val="05252A"/>
              </a:solidFill>
              <a:latin typeface="Calibri"/>
              <a:cs typeface="Calibri"/>
            </a:endParaRPr>
          </a:p>
          <a:p>
            <a:pPr marL="5080" marR="1905" algn="just">
              <a:lnSpc>
                <a:spcPct val="100000"/>
              </a:lnSpc>
              <a:spcBef>
                <a:spcPts val="44"/>
              </a:spcBef>
            </a:pPr>
            <a:r>
              <a:rPr sz="1600" spc="-2" dirty="0">
                <a:solidFill>
                  <a:srgbClr val="05252A"/>
                </a:solidFill>
                <a:latin typeface="Calibri"/>
                <a:cs typeface="Calibri"/>
              </a:rPr>
              <a:t>que </a:t>
            </a:r>
            <a:r>
              <a:rPr sz="1600" dirty="0">
                <a:solidFill>
                  <a:srgbClr val="05252A"/>
                </a:solidFill>
                <a:latin typeface="Calibri"/>
                <a:cs typeface="Calibri"/>
              </a:rPr>
              <a:t> </a:t>
            </a:r>
            <a:r>
              <a:rPr sz="1600" spc="-6" dirty="0" err="1">
                <a:solidFill>
                  <a:srgbClr val="05252A"/>
                </a:solidFill>
                <a:latin typeface="Calibri"/>
                <a:cs typeface="Calibri"/>
              </a:rPr>
              <a:t>refiere</a:t>
            </a:r>
            <a:r>
              <a:rPr sz="1600" spc="-6" dirty="0">
                <a:solidFill>
                  <a:srgbClr val="05252A"/>
                </a:solidFill>
                <a:latin typeface="Calibri"/>
                <a:cs typeface="Calibri"/>
              </a:rPr>
              <a:t> </a:t>
            </a:r>
            <a:r>
              <a:rPr sz="1600" dirty="0" err="1">
                <a:solidFill>
                  <a:srgbClr val="05252A"/>
                </a:solidFill>
                <a:latin typeface="Calibri"/>
                <a:cs typeface="Calibri"/>
              </a:rPr>
              <a:t>el</a:t>
            </a:r>
            <a:r>
              <a:rPr sz="1600" dirty="0">
                <a:solidFill>
                  <a:srgbClr val="05252A"/>
                </a:solidFill>
                <a:latin typeface="Calibri"/>
                <a:cs typeface="Calibri"/>
              </a:rPr>
              <a:t> </a:t>
            </a:r>
            <a:r>
              <a:rPr sz="1600" b="1" spc="-5" dirty="0" err="1">
                <a:solidFill>
                  <a:srgbClr val="05252A"/>
                </a:solidFill>
                <a:latin typeface="Calibri"/>
                <a:cs typeface="Calibri"/>
              </a:rPr>
              <a:t>paciente</a:t>
            </a:r>
            <a:r>
              <a:rPr sz="1600" spc="-5" dirty="0">
                <a:solidFill>
                  <a:srgbClr val="05252A"/>
                </a:solidFill>
                <a:latin typeface="Calibri"/>
                <a:cs typeface="Calibri"/>
              </a:rPr>
              <a:t> </a:t>
            </a:r>
            <a:r>
              <a:rPr sz="1600" dirty="0">
                <a:solidFill>
                  <a:srgbClr val="05252A"/>
                </a:solidFill>
                <a:latin typeface="Calibri"/>
                <a:cs typeface="Calibri"/>
              </a:rPr>
              <a:t>y </a:t>
            </a:r>
            <a:r>
              <a:rPr sz="1600" spc="-2" dirty="0">
                <a:solidFill>
                  <a:srgbClr val="05252A"/>
                </a:solidFill>
                <a:latin typeface="Calibri"/>
                <a:cs typeface="Calibri"/>
              </a:rPr>
              <a:t>de </a:t>
            </a:r>
            <a:r>
              <a:rPr sz="1600" dirty="0" err="1">
                <a:solidFill>
                  <a:srgbClr val="05252A"/>
                </a:solidFill>
                <a:latin typeface="Calibri"/>
                <a:cs typeface="Calibri"/>
              </a:rPr>
              <a:t>los</a:t>
            </a:r>
            <a:r>
              <a:rPr sz="1600" dirty="0">
                <a:solidFill>
                  <a:srgbClr val="05252A"/>
                </a:solidFill>
                <a:latin typeface="Calibri"/>
                <a:cs typeface="Calibri"/>
              </a:rPr>
              <a:t> </a:t>
            </a:r>
            <a:r>
              <a:rPr sz="1600" b="1" spc="-2" dirty="0" err="1">
                <a:solidFill>
                  <a:srgbClr val="05252A"/>
                </a:solidFill>
                <a:latin typeface="Calibri"/>
                <a:cs typeface="Calibri"/>
              </a:rPr>
              <a:t>signos</a:t>
            </a:r>
            <a:r>
              <a:rPr sz="1600" spc="-2" dirty="0">
                <a:solidFill>
                  <a:srgbClr val="05252A"/>
                </a:solidFill>
                <a:latin typeface="Calibri"/>
                <a:cs typeface="Calibri"/>
              </a:rPr>
              <a:t> que </a:t>
            </a:r>
            <a:r>
              <a:rPr sz="1600" dirty="0" err="1">
                <a:solidFill>
                  <a:srgbClr val="05252A"/>
                </a:solidFill>
                <a:latin typeface="Calibri"/>
                <a:cs typeface="Calibri"/>
              </a:rPr>
              <a:t>el</a:t>
            </a:r>
            <a:r>
              <a:rPr sz="1600" dirty="0">
                <a:solidFill>
                  <a:srgbClr val="05252A"/>
                </a:solidFill>
                <a:latin typeface="Calibri"/>
                <a:cs typeface="Calibri"/>
              </a:rPr>
              <a:t> </a:t>
            </a:r>
            <a:r>
              <a:rPr sz="1600" spc="2" dirty="0">
                <a:solidFill>
                  <a:srgbClr val="05252A"/>
                </a:solidFill>
                <a:latin typeface="Calibri"/>
                <a:cs typeface="Calibri"/>
              </a:rPr>
              <a:t> </a:t>
            </a:r>
            <a:r>
              <a:rPr sz="1600" b="1" spc="-5" dirty="0" err="1">
                <a:solidFill>
                  <a:srgbClr val="05252A"/>
                </a:solidFill>
                <a:latin typeface="Calibri"/>
                <a:cs typeface="Calibri"/>
              </a:rPr>
              <a:t>neurólogo</a:t>
            </a:r>
            <a:r>
              <a:rPr sz="1600" spc="-11" dirty="0">
                <a:solidFill>
                  <a:srgbClr val="05252A"/>
                </a:solidFill>
                <a:latin typeface="Calibri"/>
                <a:cs typeface="Calibri"/>
              </a:rPr>
              <a:t> </a:t>
            </a:r>
            <a:r>
              <a:rPr sz="1600" spc="-2" dirty="0" err="1">
                <a:solidFill>
                  <a:srgbClr val="05252A"/>
                </a:solidFill>
                <a:latin typeface="Calibri"/>
                <a:cs typeface="Calibri"/>
              </a:rPr>
              <a:t>aprecia</a:t>
            </a:r>
            <a:r>
              <a:rPr sz="1600" spc="-9" dirty="0">
                <a:solidFill>
                  <a:srgbClr val="05252A"/>
                </a:solidFill>
                <a:latin typeface="Calibri"/>
                <a:cs typeface="Calibri"/>
              </a:rPr>
              <a:t> </a:t>
            </a:r>
            <a:r>
              <a:rPr sz="1600" dirty="0" err="1">
                <a:solidFill>
                  <a:srgbClr val="05252A"/>
                </a:solidFill>
                <a:latin typeface="Calibri"/>
                <a:cs typeface="Calibri"/>
              </a:rPr>
              <a:t>en</a:t>
            </a:r>
            <a:r>
              <a:rPr sz="1600" spc="-6" dirty="0">
                <a:solidFill>
                  <a:srgbClr val="05252A"/>
                </a:solidFill>
                <a:latin typeface="Calibri"/>
                <a:cs typeface="Calibri"/>
              </a:rPr>
              <a:t> </a:t>
            </a:r>
            <a:r>
              <a:rPr sz="1600" dirty="0">
                <a:solidFill>
                  <a:srgbClr val="05252A"/>
                </a:solidFill>
                <a:latin typeface="Calibri"/>
                <a:cs typeface="Calibri"/>
              </a:rPr>
              <a:t>la</a:t>
            </a:r>
            <a:r>
              <a:rPr sz="1600" spc="-9" dirty="0">
                <a:solidFill>
                  <a:srgbClr val="05252A"/>
                </a:solidFill>
                <a:latin typeface="Calibri"/>
                <a:cs typeface="Calibri"/>
              </a:rPr>
              <a:t> </a:t>
            </a:r>
            <a:r>
              <a:rPr sz="1600" b="1" spc="-5" dirty="0" err="1">
                <a:solidFill>
                  <a:srgbClr val="05252A"/>
                </a:solidFill>
                <a:latin typeface="Calibri"/>
                <a:cs typeface="Calibri"/>
              </a:rPr>
              <a:t>exploración</a:t>
            </a:r>
            <a:r>
              <a:rPr sz="1600" spc="-15" dirty="0">
                <a:solidFill>
                  <a:srgbClr val="05252A"/>
                </a:solidFill>
                <a:latin typeface="Calibri"/>
                <a:cs typeface="Calibri"/>
              </a:rPr>
              <a:t> </a:t>
            </a:r>
            <a:r>
              <a:rPr sz="1600" dirty="0">
                <a:solidFill>
                  <a:srgbClr val="05252A"/>
                </a:solidFill>
                <a:latin typeface="Calibri"/>
                <a:cs typeface="Calibri"/>
              </a:rPr>
              <a:t>y</a:t>
            </a:r>
            <a:r>
              <a:rPr sz="1600" spc="-11" dirty="0">
                <a:solidFill>
                  <a:srgbClr val="05252A"/>
                </a:solidFill>
                <a:latin typeface="Calibri"/>
                <a:cs typeface="Calibri"/>
              </a:rPr>
              <a:t> </a:t>
            </a:r>
            <a:r>
              <a:rPr sz="1600" spc="-2" dirty="0">
                <a:solidFill>
                  <a:srgbClr val="05252A"/>
                </a:solidFill>
                <a:latin typeface="Calibri"/>
                <a:cs typeface="Calibri"/>
              </a:rPr>
              <a:t>se</a:t>
            </a:r>
            <a:r>
              <a:rPr sz="1600" spc="-6" dirty="0">
                <a:solidFill>
                  <a:srgbClr val="05252A"/>
                </a:solidFill>
                <a:latin typeface="Calibri"/>
                <a:cs typeface="Calibri"/>
              </a:rPr>
              <a:t> </a:t>
            </a:r>
            <a:r>
              <a:rPr sz="1600" spc="-5" dirty="0" err="1">
                <a:solidFill>
                  <a:srgbClr val="05252A"/>
                </a:solidFill>
                <a:latin typeface="Calibri"/>
                <a:cs typeface="Calibri"/>
              </a:rPr>
              <a:t>apoya</a:t>
            </a:r>
            <a:r>
              <a:rPr sz="1600" spc="-5" dirty="0">
                <a:solidFill>
                  <a:srgbClr val="05252A"/>
                </a:solidFill>
                <a:latin typeface="Calibri"/>
                <a:cs typeface="Calibri"/>
              </a:rPr>
              <a:t> </a:t>
            </a:r>
            <a:r>
              <a:rPr sz="1600" spc="-232" dirty="0">
                <a:solidFill>
                  <a:srgbClr val="05252A"/>
                </a:solidFill>
                <a:latin typeface="Calibri"/>
                <a:cs typeface="Calibri"/>
              </a:rPr>
              <a:t> </a:t>
            </a:r>
            <a:r>
              <a:rPr sz="1600" dirty="0" err="1">
                <a:solidFill>
                  <a:srgbClr val="05252A"/>
                </a:solidFill>
                <a:latin typeface="Calibri"/>
                <a:cs typeface="Calibri"/>
              </a:rPr>
              <a:t>en</a:t>
            </a:r>
            <a:r>
              <a:rPr sz="1600" spc="-2" dirty="0">
                <a:solidFill>
                  <a:srgbClr val="05252A"/>
                </a:solidFill>
                <a:latin typeface="Calibri"/>
                <a:cs typeface="Calibri"/>
              </a:rPr>
              <a:t> dos</a:t>
            </a:r>
            <a:r>
              <a:rPr sz="1600" spc="-5" dirty="0">
                <a:solidFill>
                  <a:srgbClr val="05252A"/>
                </a:solidFill>
                <a:latin typeface="Calibri"/>
                <a:cs typeface="Calibri"/>
              </a:rPr>
              <a:t> </a:t>
            </a:r>
            <a:r>
              <a:rPr sz="1600" spc="-5" dirty="0" err="1">
                <a:solidFill>
                  <a:srgbClr val="05252A"/>
                </a:solidFill>
                <a:latin typeface="Calibri"/>
                <a:cs typeface="Calibri"/>
              </a:rPr>
              <a:t>conceptos</a:t>
            </a:r>
            <a:r>
              <a:rPr sz="1600" spc="-6" dirty="0">
                <a:solidFill>
                  <a:srgbClr val="05252A"/>
                </a:solidFill>
                <a:latin typeface="Calibri"/>
                <a:cs typeface="Calibri"/>
              </a:rPr>
              <a:t> </a:t>
            </a:r>
            <a:r>
              <a:rPr sz="1600" spc="-2" dirty="0" err="1">
                <a:solidFill>
                  <a:srgbClr val="05252A"/>
                </a:solidFill>
                <a:latin typeface="Calibri"/>
                <a:cs typeface="Calibri"/>
              </a:rPr>
              <a:t>fundamentales</a:t>
            </a:r>
            <a:r>
              <a:rPr sz="1600" spc="-2" dirty="0">
                <a:solidFill>
                  <a:srgbClr val="05252A"/>
                </a:solidFill>
                <a:latin typeface="Calibri"/>
                <a:cs typeface="Calibri"/>
              </a:rPr>
              <a:t>:</a:t>
            </a:r>
            <a:endParaRPr lang="en-US" sz="1600" dirty="0">
              <a:latin typeface="Calibri"/>
              <a:ea typeface="Calibri"/>
              <a:cs typeface="Calibri"/>
            </a:endParaRPr>
          </a:p>
        </p:txBody>
      </p:sp>
      <p:sp>
        <p:nvSpPr>
          <p:cNvPr id="20" name="object 20"/>
          <p:cNvSpPr txBox="1"/>
          <p:nvPr/>
        </p:nvSpPr>
        <p:spPr>
          <a:xfrm>
            <a:off x="1250329" y="5736748"/>
            <a:ext cx="3716959" cy="498333"/>
          </a:xfrm>
          <a:prstGeom prst="rect">
            <a:avLst/>
          </a:prstGeom>
        </p:spPr>
        <p:txBody>
          <a:bodyPr vert="horz" wrap="square" lIns="0" tIns="5834" rIns="0" bIns="0" rtlCol="0" anchor="t">
            <a:spAutoFit/>
          </a:bodyPr>
          <a:lstStyle/>
          <a:p>
            <a:pPr marL="154940" indent="-149860">
              <a:lnSpc>
                <a:spcPct val="100000"/>
              </a:lnSpc>
              <a:spcBef>
                <a:spcPts val="46"/>
              </a:spcBef>
              <a:buClr>
                <a:srgbClr val="F3B600"/>
              </a:buClr>
              <a:buFont typeface="Arial"/>
              <a:buChar char="•"/>
              <a:tabLst>
                <a:tab pos="155288" algn="l"/>
                <a:tab pos="155566" algn="l"/>
              </a:tabLst>
            </a:pPr>
            <a:r>
              <a:rPr sz="1600" spc="-2" dirty="0" err="1">
                <a:solidFill>
                  <a:srgbClr val="05252A"/>
                </a:solidFill>
                <a:latin typeface="Calibri"/>
                <a:cs typeface="Calibri"/>
              </a:rPr>
              <a:t>Diseminación</a:t>
            </a:r>
            <a:r>
              <a:rPr sz="1600" spc="-9" dirty="0">
                <a:solidFill>
                  <a:srgbClr val="05252A"/>
                </a:solidFill>
                <a:latin typeface="Calibri"/>
                <a:cs typeface="Calibri"/>
              </a:rPr>
              <a:t> </a:t>
            </a:r>
            <a:r>
              <a:rPr sz="1600" b="1" dirty="0" err="1">
                <a:solidFill>
                  <a:srgbClr val="05252A"/>
                </a:solidFill>
                <a:latin typeface="Calibri"/>
                <a:cs typeface="Calibri"/>
              </a:rPr>
              <a:t>espacial</a:t>
            </a:r>
            <a:endParaRPr lang="en-US" sz="1600" b="1" dirty="0">
              <a:latin typeface="Calibri"/>
              <a:ea typeface="Calibri"/>
              <a:cs typeface="Calibri"/>
            </a:endParaRPr>
          </a:p>
          <a:p>
            <a:pPr marL="154940" indent="-149860">
              <a:lnSpc>
                <a:spcPct val="100000"/>
              </a:lnSpc>
              <a:buClr>
                <a:srgbClr val="F3B600"/>
              </a:buClr>
              <a:buFont typeface="Arial"/>
              <a:buChar char="•"/>
              <a:tabLst>
                <a:tab pos="155288" algn="l"/>
                <a:tab pos="155566" algn="l"/>
              </a:tabLst>
            </a:pPr>
            <a:r>
              <a:rPr sz="1600" spc="-2" dirty="0" err="1">
                <a:solidFill>
                  <a:srgbClr val="05252A"/>
                </a:solidFill>
                <a:latin typeface="Calibri"/>
                <a:cs typeface="Calibri"/>
              </a:rPr>
              <a:t>Diseminación</a:t>
            </a:r>
            <a:r>
              <a:rPr sz="1600" spc="-17" dirty="0">
                <a:solidFill>
                  <a:srgbClr val="05252A"/>
                </a:solidFill>
                <a:latin typeface="Calibri"/>
                <a:cs typeface="Calibri"/>
              </a:rPr>
              <a:t> </a:t>
            </a:r>
            <a:r>
              <a:rPr sz="1600" b="1" spc="-5" dirty="0">
                <a:solidFill>
                  <a:srgbClr val="05252A"/>
                </a:solidFill>
                <a:latin typeface="Calibri"/>
                <a:cs typeface="Calibri"/>
              </a:rPr>
              <a:t>temporal</a:t>
            </a:r>
            <a:endParaRPr sz="1600" b="1" dirty="0">
              <a:latin typeface="Calibri"/>
              <a:ea typeface="Calibri"/>
              <a:cs typeface="Calibri"/>
            </a:endParaRPr>
          </a:p>
        </p:txBody>
      </p:sp>
      <p:sp>
        <p:nvSpPr>
          <p:cNvPr id="24" name="Marcador de número de diapositiva 23">
            <a:extLst>
              <a:ext uri="{FF2B5EF4-FFF2-40B4-BE49-F238E27FC236}">
                <a16:creationId xmlns:a16="http://schemas.microsoft.com/office/drawing/2014/main" id="{BBFEB5E4-BE93-F4EB-2EB5-C1A9642174E6}"/>
              </a:ext>
            </a:extLst>
          </p:cNvPr>
          <p:cNvSpPr>
            <a:spLocks noGrp="1"/>
          </p:cNvSpPr>
          <p:nvPr>
            <p:ph type="sldNum" sz="quarter" idx="4"/>
          </p:nvPr>
        </p:nvSpPr>
        <p:spPr/>
        <p:txBody>
          <a:bodyPr/>
          <a:lstStyle/>
          <a:p>
            <a:fld id="{C2D5E945-2478-44AA-BA19-29F3FC66B24B}" type="slidenum">
              <a:rPr lang="es-ES" smtClean="0"/>
              <a:pPr/>
              <a:t>10</a:t>
            </a:fld>
            <a:endParaRPr lang="es-E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15495" y="5144679"/>
            <a:ext cx="1256158" cy="1537427"/>
          </a:xfrm>
          <a:prstGeom prst="rect">
            <a:avLst/>
          </a:prstGeom>
        </p:spPr>
      </p:pic>
      <p:sp>
        <p:nvSpPr>
          <p:cNvPr id="3" name="object 3"/>
          <p:cNvSpPr txBox="1">
            <a:spLocks noGrp="1"/>
          </p:cNvSpPr>
          <p:nvPr>
            <p:ph type="title"/>
          </p:nvPr>
        </p:nvSpPr>
        <p:spPr>
          <a:xfrm>
            <a:off x="542925" y="433155"/>
            <a:ext cx="4167298" cy="774571"/>
          </a:xfrm>
          <a:prstGeom prst="rect">
            <a:avLst/>
          </a:prstGeom>
        </p:spPr>
        <p:txBody>
          <a:bodyPr vert="horz" wrap="square" lIns="0" tIns="35560" rIns="0" bIns="0" rtlCol="0">
            <a:spAutoFit/>
          </a:bodyPr>
          <a:lstStyle/>
          <a:p>
            <a:pPr marL="5556" marR="2222" algn="l">
              <a:spcBef>
                <a:spcPts val="304"/>
              </a:spcBef>
            </a:pPr>
            <a:r>
              <a:rPr lang="es-ES" sz="2400" dirty="0"/>
              <a:t>M</a:t>
            </a:r>
            <a:r>
              <a:rPr sz="2400" dirty="0" err="1"/>
              <a:t>antener</a:t>
            </a:r>
            <a:r>
              <a:rPr sz="2400" dirty="0"/>
              <a:t> o </a:t>
            </a:r>
            <a:r>
              <a:rPr sz="2400" dirty="0" err="1"/>
              <a:t>recuperar</a:t>
            </a:r>
            <a:r>
              <a:rPr sz="2400" dirty="0"/>
              <a:t> la  </a:t>
            </a:r>
            <a:r>
              <a:rPr sz="2400" dirty="0" err="1"/>
              <a:t>capacidad</a:t>
            </a:r>
            <a:r>
              <a:rPr sz="2400" dirty="0"/>
              <a:t> de </a:t>
            </a:r>
            <a:r>
              <a:rPr sz="2400" dirty="0" err="1"/>
              <a:t>movimiento</a:t>
            </a:r>
            <a:r>
              <a:rPr lang="es-ES" sz="2400" dirty="0"/>
              <a:t> - 2</a:t>
            </a:r>
            <a:endParaRPr sz="2400" dirty="0"/>
          </a:p>
        </p:txBody>
      </p:sp>
      <p:sp>
        <p:nvSpPr>
          <p:cNvPr id="4" name="object 4"/>
          <p:cNvSpPr txBox="1"/>
          <p:nvPr/>
        </p:nvSpPr>
        <p:spPr>
          <a:xfrm>
            <a:off x="576461" y="1352839"/>
            <a:ext cx="4346413" cy="3791840"/>
          </a:xfrm>
          <a:prstGeom prst="rect">
            <a:avLst/>
          </a:prstGeom>
        </p:spPr>
        <p:txBody>
          <a:bodyPr vert="horz" wrap="square" lIns="0" tIns="21114" rIns="0" bIns="0" rtlCol="0">
            <a:spAutoFit/>
          </a:bodyPr>
          <a:lstStyle/>
          <a:p>
            <a:pPr marL="5556">
              <a:lnSpc>
                <a:spcPct val="150000"/>
              </a:lnSpc>
              <a:spcBef>
                <a:spcPts val="166"/>
              </a:spcBef>
            </a:pPr>
            <a:r>
              <a:rPr sz="1600" b="1" spc="-2" dirty="0" err="1">
                <a:solidFill>
                  <a:srgbClr val="05252A"/>
                </a:solidFill>
                <a:latin typeface="Calibri"/>
                <a:cs typeface="Calibri"/>
              </a:rPr>
              <a:t>Algunas</a:t>
            </a:r>
            <a:r>
              <a:rPr sz="1600" b="1" spc="-55" dirty="0">
                <a:solidFill>
                  <a:srgbClr val="05252A"/>
                </a:solidFill>
                <a:latin typeface="Calibri"/>
                <a:cs typeface="Calibri"/>
              </a:rPr>
              <a:t> </a:t>
            </a:r>
            <a:r>
              <a:rPr sz="1600" b="1" spc="-5" dirty="0" err="1">
                <a:solidFill>
                  <a:srgbClr val="05252A"/>
                </a:solidFill>
                <a:latin typeface="Calibri"/>
                <a:cs typeface="Calibri"/>
              </a:rPr>
              <a:t>precauciones</a:t>
            </a:r>
            <a:r>
              <a:rPr sz="1600" b="1" spc="-5" dirty="0">
                <a:solidFill>
                  <a:srgbClr val="05252A"/>
                </a:solidFill>
                <a:latin typeface="Calibri"/>
                <a:cs typeface="Calibri"/>
              </a:rPr>
              <a:t>:</a:t>
            </a:r>
            <a:endParaRPr sz="1600" dirty="0">
              <a:latin typeface="Calibri"/>
              <a:cs typeface="Calibri"/>
            </a:endParaRPr>
          </a:p>
          <a:p>
            <a:pPr marL="305576" marR="2222" indent="-100007">
              <a:lnSpc>
                <a:spcPct val="150000"/>
              </a:lnSpc>
              <a:spcBef>
                <a:spcPts val="250"/>
              </a:spcBef>
              <a:buClr>
                <a:srgbClr val="FFC50A"/>
              </a:buClr>
              <a:buFont typeface="Arial"/>
              <a:buChar char="•"/>
              <a:tabLst>
                <a:tab pos="305854" algn="l"/>
              </a:tabLst>
            </a:pPr>
            <a:r>
              <a:rPr sz="1600" spc="-5" dirty="0" err="1">
                <a:solidFill>
                  <a:srgbClr val="05252A"/>
                </a:solidFill>
                <a:latin typeface="Calibri"/>
                <a:cs typeface="Calibri"/>
              </a:rPr>
              <a:t>Consultar</a:t>
            </a:r>
            <a:r>
              <a:rPr sz="1600" spc="-9" dirty="0">
                <a:solidFill>
                  <a:srgbClr val="05252A"/>
                </a:solidFill>
                <a:latin typeface="Calibri"/>
                <a:cs typeface="Calibri"/>
              </a:rPr>
              <a:t> </a:t>
            </a:r>
            <a:r>
              <a:rPr sz="1600" dirty="0">
                <a:solidFill>
                  <a:srgbClr val="05252A"/>
                </a:solidFill>
                <a:latin typeface="Calibri"/>
                <a:cs typeface="Calibri"/>
              </a:rPr>
              <a:t>a </a:t>
            </a:r>
            <a:r>
              <a:rPr sz="1600" dirty="0" err="1">
                <a:solidFill>
                  <a:srgbClr val="05252A"/>
                </a:solidFill>
                <a:latin typeface="Calibri"/>
                <a:cs typeface="Calibri"/>
              </a:rPr>
              <a:t>algún</a:t>
            </a:r>
            <a:r>
              <a:rPr sz="1600" dirty="0">
                <a:solidFill>
                  <a:srgbClr val="05252A"/>
                </a:solidFill>
                <a:latin typeface="Calibri"/>
                <a:cs typeface="Calibri"/>
              </a:rPr>
              <a:t> </a:t>
            </a:r>
            <a:r>
              <a:rPr sz="1600" spc="-6" dirty="0" err="1">
                <a:solidFill>
                  <a:srgbClr val="05252A"/>
                </a:solidFill>
                <a:latin typeface="Calibri"/>
                <a:cs typeface="Calibri"/>
              </a:rPr>
              <a:t>profesional</a:t>
            </a:r>
            <a:r>
              <a:rPr sz="1600" spc="2" dirty="0">
                <a:solidFill>
                  <a:srgbClr val="05252A"/>
                </a:solidFill>
                <a:latin typeface="Calibri"/>
                <a:cs typeface="Calibri"/>
              </a:rPr>
              <a:t> </a:t>
            </a:r>
            <a:r>
              <a:rPr sz="1600" spc="-5" dirty="0">
                <a:solidFill>
                  <a:srgbClr val="05252A"/>
                </a:solidFill>
                <a:latin typeface="Calibri"/>
                <a:cs typeface="Calibri"/>
              </a:rPr>
              <a:t>con</a:t>
            </a:r>
            <a:r>
              <a:rPr sz="1600" spc="-2" dirty="0">
                <a:solidFill>
                  <a:srgbClr val="05252A"/>
                </a:solidFill>
                <a:latin typeface="Calibri"/>
                <a:cs typeface="Calibri"/>
              </a:rPr>
              <a:t> </a:t>
            </a:r>
            <a:r>
              <a:rPr sz="1600" spc="-5" dirty="0" err="1">
                <a:solidFill>
                  <a:srgbClr val="05252A"/>
                </a:solidFill>
                <a:latin typeface="Calibri"/>
                <a:cs typeface="Calibri"/>
              </a:rPr>
              <a:t>conocimientos</a:t>
            </a:r>
            <a:r>
              <a:rPr sz="1600" spc="-9" dirty="0">
                <a:solidFill>
                  <a:srgbClr val="05252A"/>
                </a:solidFill>
                <a:latin typeface="Calibri"/>
                <a:cs typeface="Calibri"/>
              </a:rPr>
              <a:t> </a:t>
            </a:r>
            <a:r>
              <a:rPr sz="1600" spc="-6" dirty="0" err="1">
                <a:solidFill>
                  <a:srgbClr val="05252A"/>
                </a:solidFill>
                <a:latin typeface="Calibri"/>
                <a:cs typeface="Calibri"/>
              </a:rPr>
              <a:t>sobre</a:t>
            </a:r>
            <a:r>
              <a:rPr sz="1600" spc="-6" dirty="0">
                <a:solidFill>
                  <a:srgbClr val="05252A"/>
                </a:solidFill>
                <a:latin typeface="Calibri"/>
                <a:cs typeface="Calibri"/>
              </a:rPr>
              <a:t> </a:t>
            </a:r>
            <a:r>
              <a:rPr sz="1600" spc="-230" dirty="0">
                <a:solidFill>
                  <a:srgbClr val="05252A"/>
                </a:solidFill>
                <a:latin typeface="Calibri"/>
                <a:cs typeface="Calibri"/>
              </a:rPr>
              <a:t> </a:t>
            </a:r>
            <a:r>
              <a:rPr sz="1600" spc="-2" dirty="0">
                <a:solidFill>
                  <a:srgbClr val="05252A"/>
                </a:solidFill>
                <a:latin typeface="Calibri"/>
                <a:cs typeface="Calibri"/>
              </a:rPr>
              <a:t>EM</a:t>
            </a:r>
            <a:r>
              <a:rPr sz="1600" spc="-5" dirty="0">
                <a:solidFill>
                  <a:srgbClr val="05252A"/>
                </a:solidFill>
                <a:latin typeface="Calibri"/>
                <a:cs typeface="Calibri"/>
              </a:rPr>
              <a:t> </a:t>
            </a:r>
            <a:r>
              <a:rPr sz="1600" spc="-6" dirty="0">
                <a:solidFill>
                  <a:srgbClr val="05252A"/>
                </a:solidFill>
                <a:latin typeface="Calibri"/>
                <a:cs typeface="Calibri"/>
              </a:rPr>
              <a:t>(</a:t>
            </a:r>
            <a:r>
              <a:rPr sz="1600" spc="-6" dirty="0" err="1">
                <a:solidFill>
                  <a:srgbClr val="05252A"/>
                </a:solidFill>
                <a:latin typeface="Calibri"/>
                <a:cs typeface="Calibri"/>
              </a:rPr>
              <a:t>Neurólogo</a:t>
            </a:r>
            <a:r>
              <a:rPr sz="1600" spc="-6" dirty="0">
                <a:solidFill>
                  <a:srgbClr val="05252A"/>
                </a:solidFill>
                <a:latin typeface="Calibri"/>
                <a:cs typeface="Calibri"/>
              </a:rPr>
              <a:t>, </a:t>
            </a:r>
            <a:r>
              <a:rPr sz="1600" spc="-5" dirty="0" err="1">
                <a:solidFill>
                  <a:srgbClr val="05252A"/>
                </a:solidFill>
                <a:latin typeface="Calibri"/>
                <a:cs typeface="Calibri"/>
              </a:rPr>
              <a:t>Fisioterapeuta</a:t>
            </a:r>
            <a:r>
              <a:rPr sz="1600" spc="-5" dirty="0">
                <a:solidFill>
                  <a:srgbClr val="05252A"/>
                </a:solidFill>
                <a:latin typeface="Calibri"/>
                <a:cs typeface="Calibri"/>
              </a:rPr>
              <a:t>)</a:t>
            </a:r>
            <a:endParaRPr sz="1600" dirty="0">
              <a:latin typeface="Calibri"/>
              <a:cs typeface="Calibri"/>
            </a:endParaRPr>
          </a:p>
          <a:p>
            <a:pPr marL="305576" indent="-100284">
              <a:lnSpc>
                <a:spcPct val="150000"/>
              </a:lnSpc>
              <a:spcBef>
                <a:spcPts val="79"/>
              </a:spcBef>
              <a:buClr>
                <a:srgbClr val="FFC50A"/>
              </a:buClr>
              <a:buFont typeface="Arial"/>
              <a:buChar char="•"/>
              <a:tabLst>
                <a:tab pos="305854" algn="l"/>
              </a:tabLst>
            </a:pPr>
            <a:r>
              <a:rPr sz="1600" spc="-5" dirty="0" err="1">
                <a:solidFill>
                  <a:srgbClr val="05252A"/>
                </a:solidFill>
                <a:latin typeface="Calibri"/>
                <a:cs typeface="Calibri"/>
              </a:rPr>
              <a:t>Realizar</a:t>
            </a:r>
            <a:r>
              <a:rPr sz="1600" spc="-17" dirty="0">
                <a:solidFill>
                  <a:srgbClr val="05252A"/>
                </a:solidFill>
                <a:latin typeface="Calibri"/>
                <a:cs typeface="Calibri"/>
              </a:rPr>
              <a:t> </a:t>
            </a:r>
            <a:r>
              <a:rPr sz="1600" spc="-2" dirty="0" err="1">
                <a:solidFill>
                  <a:srgbClr val="05252A"/>
                </a:solidFill>
                <a:latin typeface="Calibri"/>
                <a:cs typeface="Calibri"/>
              </a:rPr>
              <a:t>una</a:t>
            </a:r>
            <a:r>
              <a:rPr sz="1600" spc="-9" dirty="0">
                <a:solidFill>
                  <a:srgbClr val="05252A"/>
                </a:solidFill>
                <a:latin typeface="Calibri"/>
                <a:cs typeface="Calibri"/>
              </a:rPr>
              <a:t> </a:t>
            </a:r>
            <a:r>
              <a:rPr sz="1600" spc="-2" dirty="0" err="1">
                <a:solidFill>
                  <a:srgbClr val="05252A"/>
                </a:solidFill>
                <a:latin typeface="Calibri"/>
                <a:cs typeface="Calibri"/>
              </a:rPr>
              <a:t>evaluación</a:t>
            </a:r>
            <a:r>
              <a:rPr sz="1600" spc="-5" dirty="0">
                <a:solidFill>
                  <a:srgbClr val="05252A"/>
                </a:solidFill>
                <a:latin typeface="Calibri"/>
                <a:cs typeface="Calibri"/>
              </a:rPr>
              <a:t> previa</a:t>
            </a:r>
            <a:endParaRPr sz="1600" dirty="0">
              <a:latin typeface="Calibri"/>
              <a:cs typeface="Calibri"/>
            </a:endParaRPr>
          </a:p>
          <a:p>
            <a:pPr marL="305576" indent="-100284">
              <a:lnSpc>
                <a:spcPct val="150000"/>
              </a:lnSpc>
              <a:spcBef>
                <a:spcPts val="92"/>
              </a:spcBef>
              <a:buClr>
                <a:srgbClr val="FFC50A"/>
              </a:buClr>
              <a:buFont typeface="Arial"/>
              <a:buChar char="•"/>
              <a:tabLst>
                <a:tab pos="305854" algn="l"/>
              </a:tabLst>
            </a:pPr>
            <a:r>
              <a:rPr sz="1600" spc="-5" dirty="0" err="1">
                <a:solidFill>
                  <a:srgbClr val="05252A"/>
                </a:solidFill>
                <a:latin typeface="Calibri"/>
                <a:cs typeface="Calibri"/>
              </a:rPr>
              <a:t>Prevenir</a:t>
            </a:r>
            <a:r>
              <a:rPr sz="1600" spc="-6" dirty="0">
                <a:solidFill>
                  <a:srgbClr val="05252A"/>
                </a:solidFill>
                <a:latin typeface="Calibri"/>
                <a:cs typeface="Calibri"/>
              </a:rPr>
              <a:t> </a:t>
            </a:r>
            <a:r>
              <a:rPr sz="1600" dirty="0" err="1">
                <a:solidFill>
                  <a:srgbClr val="05252A"/>
                </a:solidFill>
                <a:latin typeface="Calibri"/>
                <a:cs typeface="Calibri"/>
              </a:rPr>
              <a:t>el</a:t>
            </a:r>
            <a:r>
              <a:rPr sz="1600" spc="-15" dirty="0">
                <a:solidFill>
                  <a:srgbClr val="05252A"/>
                </a:solidFill>
                <a:latin typeface="Calibri"/>
                <a:cs typeface="Calibri"/>
              </a:rPr>
              <a:t> </a:t>
            </a:r>
            <a:r>
              <a:rPr sz="1600" spc="-5" dirty="0" err="1">
                <a:solidFill>
                  <a:srgbClr val="05252A"/>
                </a:solidFill>
                <a:latin typeface="Calibri"/>
                <a:cs typeface="Calibri"/>
              </a:rPr>
              <a:t>sobrecalentamiento</a:t>
            </a:r>
            <a:endParaRPr sz="1600" dirty="0">
              <a:latin typeface="Calibri"/>
              <a:cs typeface="Calibri"/>
            </a:endParaRPr>
          </a:p>
          <a:p>
            <a:pPr marL="305576" indent="-100284">
              <a:lnSpc>
                <a:spcPct val="150000"/>
              </a:lnSpc>
              <a:spcBef>
                <a:spcPts val="94"/>
              </a:spcBef>
              <a:buClr>
                <a:srgbClr val="FFC50A"/>
              </a:buClr>
              <a:buFont typeface="Arial"/>
              <a:buChar char="•"/>
              <a:tabLst>
                <a:tab pos="305854" algn="l"/>
              </a:tabLst>
            </a:pPr>
            <a:r>
              <a:rPr sz="1600" spc="-2" dirty="0" err="1">
                <a:solidFill>
                  <a:srgbClr val="05252A"/>
                </a:solidFill>
                <a:latin typeface="Calibri"/>
                <a:cs typeface="Calibri"/>
              </a:rPr>
              <a:t>Manejo</a:t>
            </a:r>
            <a:r>
              <a:rPr sz="1600" spc="-6" dirty="0">
                <a:solidFill>
                  <a:srgbClr val="05252A"/>
                </a:solidFill>
                <a:latin typeface="Calibri"/>
                <a:cs typeface="Calibri"/>
              </a:rPr>
              <a:t> </a:t>
            </a:r>
            <a:r>
              <a:rPr sz="1600" spc="-2" dirty="0">
                <a:solidFill>
                  <a:srgbClr val="05252A"/>
                </a:solidFill>
                <a:latin typeface="Calibri"/>
                <a:cs typeface="Calibri"/>
              </a:rPr>
              <a:t>de</a:t>
            </a:r>
            <a:r>
              <a:rPr sz="1600" spc="-5" dirty="0">
                <a:solidFill>
                  <a:srgbClr val="05252A"/>
                </a:solidFill>
                <a:latin typeface="Calibri"/>
                <a:cs typeface="Calibri"/>
              </a:rPr>
              <a:t> </a:t>
            </a:r>
            <a:r>
              <a:rPr sz="1600" dirty="0">
                <a:solidFill>
                  <a:srgbClr val="05252A"/>
                </a:solidFill>
                <a:latin typeface="Calibri"/>
                <a:cs typeface="Calibri"/>
              </a:rPr>
              <a:t>la</a:t>
            </a:r>
            <a:r>
              <a:rPr sz="1600" spc="-9" dirty="0">
                <a:solidFill>
                  <a:srgbClr val="05252A"/>
                </a:solidFill>
                <a:latin typeface="Calibri"/>
                <a:cs typeface="Calibri"/>
              </a:rPr>
              <a:t> </a:t>
            </a:r>
            <a:r>
              <a:rPr sz="1600" spc="-6" dirty="0" err="1">
                <a:solidFill>
                  <a:srgbClr val="05252A"/>
                </a:solidFill>
                <a:latin typeface="Calibri"/>
                <a:cs typeface="Calibri"/>
              </a:rPr>
              <a:t>fatiga</a:t>
            </a:r>
            <a:r>
              <a:rPr sz="1600" spc="-6" dirty="0">
                <a:solidFill>
                  <a:srgbClr val="05252A"/>
                </a:solidFill>
                <a:latin typeface="Calibri"/>
                <a:cs typeface="Calibri"/>
              </a:rPr>
              <a:t>/</a:t>
            </a:r>
            <a:r>
              <a:rPr sz="1600" spc="-6" dirty="0" err="1">
                <a:solidFill>
                  <a:srgbClr val="05252A"/>
                </a:solidFill>
                <a:latin typeface="Calibri"/>
                <a:cs typeface="Calibri"/>
              </a:rPr>
              <a:t>cansancio</a:t>
            </a:r>
            <a:endParaRPr sz="1600" dirty="0">
              <a:latin typeface="Calibri"/>
              <a:cs typeface="Calibri"/>
            </a:endParaRPr>
          </a:p>
          <a:p>
            <a:pPr marL="305576" indent="-100284">
              <a:lnSpc>
                <a:spcPct val="150000"/>
              </a:lnSpc>
              <a:spcBef>
                <a:spcPts val="94"/>
              </a:spcBef>
              <a:buClr>
                <a:srgbClr val="FFC50A"/>
              </a:buClr>
              <a:buFont typeface="Arial"/>
              <a:buChar char="•"/>
              <a:tabLst>
                <a:tab pos="305854" algn="l"/>
              </a:tabLst>
            </a:pPr>
            <a:r>
              <a:rPr sz="1600" spc="-2" dirty="0">
                <a:solidFill>
                  <a:srgbClr val="05252A"/>
                </a:solidFill>
                <a:latin typeface="Calibri"/>
                <a:cs typeface="Calibri"/>
              </a:rPr>
              <a:t>Regular</a:t>
            </a:r>
            <a:r>
              <a:rPr sz="1600" spc="-22" dirty="0">
                <a:solidFill>
                  <a:srgbClr val="05252A"/>
                </a:solidFill>
                <a:latin typeface="Calibri"/>
                <a:cs typeface="Calibri"/>
              </a:rPr>
              <a:t> </a:t>
            </a:r>
            <a:r>
              <a:rPr sz="1600" dirty="0">
                <a:solidFill>
                  <a:srgbClr val="05252A"/>
                </a:solidFill>
                <a:latin typeface="Calibri"/>
                <a:cs typeface="Calibri"/>
              </a:rPr>
              <a:t>la</a:t>
            </a:r>
            <a:r>
              <a:rPr sz="1600" spc="-17" dirty="0">
                <a:solidFill>
                  <a:srgbClr val="05252A"/>
                </a:solidFill>
                <a:latin typeface="Calibri"/>
                <a:cs typeface="Calibri"/>
              </a:rPr>
              <a:t> </a:t>
            </a:r>
            <a:r>
              <a:rPr sz="1600" spc="-2" dirty="0" err="1">
                <a:solidFill>
                  <a:srgbClr val="05252A"/>
                </a:solidFill>
                <a:latin typeface="Calibri"/>
                <a:cs typeface="Calibri"/>
              </a:rPr>
              <a:t>intensidad</a:t>
            </a:r>
            <a:endParaRPr sz="1600" dirty="0">
              <a:latin typeface="Calibri"/>
              <a:cs typeface="Calibri"/>
            </a:endParaRPr>
          </a:p>
          <a:p>
            <a:pPr marL="305576" marR="144732" indent="-100007">
              <a:lnSpc>
                <a:spcPct val="150000"/>
              </a:lnSpc>
              <a:spcBef>
                <a:spcPts val="234"/>
              </a:spcBef>
              <a:buClr>
                <a:srgbClr val="FFC50A"/>
              </a:buClr>
              <a:buFont typeface="Arial"/>
              <a:buChar char="•"/>
              <a:tabLst>
                <a:tab pos="305854" algn="l"/>
              </a:tabLst>
            </a:pPr>
            <a:r>
              <a:rPr sz="1600" spc="-2" dirty="0" err="1">
                <a:solidFill>
                  <a:srgbClr val="05252A"/>
                </a:solidFill>
                <a:latin typeface="Calibri"/>
                <a:cs typeface="Calibri"/>
              </a:rPr>
              <a:t>Reducir</a:t>
            </a:r>
            <a:r>
              <a:rPr sz="1600" spc="-2" dirty="0">
                <a:solidFill>
                  <a:srgbClr val="05252A"/>
                </a:solidFill>
                <a:latin typeface="Calibri"/>
                <a:cs typeface="Calibri"/>
              </a:rPr>
              <a:t> </a:t>
            </a:r>
            <a:r>
              <a:rPr sz="1600" dirty="0">
                <a:solidFill>
                  <a:srgbClr val="05252A"/>
                </a:solidFill>
                <a:latin typeface="Calibri"/>
                <a:cs typeface="Calibri"/>
              </a:rPr>
              <a:t>o </a:t>
            </a:r>
            <a:r>
              <a:rPr sz="1600" spc="-2" dirty="0" err="1">
                <a:solidFill>
                  <a:srgbClr val="05252A"/>
                </a:solidFill>
                <a:latin typeface="Calibri"/>
                <a:cs typeface="Calibri"/>
              </a:rPr>
              <a:t>interrumpir</a:t>
            </a:r>
            <a:r>
              <a:rPr sz="1600" spc="-2" dirty="0">
                <a:solidFill>
                  <a:srgbClr val="05252A"/>
                </a:solidFill>
                <a:latin typeface="Calibri"/>
                <a:cs typeface="Calibri"/>
              </a:rPr>
              <a:t> </a:t>
            </a:r>
            <a:r>
              <a:rPr sz="1600" dirty="0">
                <a:solidFill>
                  <a:srgbClr val="05252A"/>
                </a:solidFill>
                <a:latin typeface="Calibri"/>
                <a:cs typeface="Calibri"/>
              </a:rPr>
              <a:t>la </a:t>
            </a:r>
            <a:r>
              <a:rPr sz="1600" dirty="0" err="1">
                <a:solidFill>
                  <a:srgbClr val="05252A"/>
                </a:solidFill>
                <a:latin typeface="Calibri"/>
                <a:cs typeface="Calibri"/>
              </a:rPr>
              <a:t>actividad</a:t>
            </a:r>
            <a:r>
              <a:rPr sz="1600" dirty="0">
                <a:solidFill>
                  <a:srgbClr val="05252A"/>
                </a:solidFill>
                <a:latin typeface="Calibri"/>
                <a:cs typeface="Calibri"/>
              </a:rPr>
              <a:t> </a:t>
            </a:r>
            <a:r>
              <a:rPr sz="1600" spc="-9" dirty="0" err="1">
                <a:solidFill>
                  <a:srgbClr val="05252A"/>
                </a:solidFill>
                <a:latin typeface="Calibri"/>
                <a:cs typeface="Calibri"/>
              </a:rPr>
              <a:t>durante</a:t>
            </a:r>
            <a:r>
              <a:rPr sz="1600" spc="-9" dirty="0">
                <a:solidFill>
                  <a:srgbClr val="05252A"/>
                </a:solidFill>
                <a:latin typeface="Calibri"/>
                <a:cs typeface="Calibri"/>
              </a:rPr>
              <a:t> </a:t>
            </a:r>
            <a:r>
              <a:rPr sz="1600" dirty="0">
                <a:solidFill>
                  <a:srgbClr val="05252A"/>
                </a:solidFill>
                <a:latin typeface="Calibri"/>
                <a:cs typeface="Calibri"/>
              </a:rPr>
              <a:t>la </a:t>
            </a:r>
            <a:r>
              <a:rPr sz="1600" spc="-6" dirty="0" err="1">
                <a:solidFill>
                  <a:srgbClr val="05252A"/>
                </a:solidFill>
                <a:latin typeface="Calibri"/>
                <a:cs typeface="Calibri"/>
              </a:rPr>
              <a:t>fase</a:t>
            </a:r>
            <a:r>
              <a:rPr sz="1600" spc="-6" dirty="0">
                <a:solidFill>
                  <a:srgbClr val="05252A"/>
                </a:solidFill>
                <a:latin typeface="Calibri"/>
                <a:cs typeface="Calibri"/>
              </a:rPr>
              <a:t> </a:t>
            </a:r>
            <a:r>
              <a:rPr sz="1600" spc="-2" dirty="0">
                <a:solidFill>
                  <a:srgbClr val="05252A"/>
                </a:solidFill>
                <a:latin typeface="Calibri"/>
                <a:cs typeface="Calibri"/>
              </a:rPr>
              <a:t>de </a:t>
            </a:r>
            <a:r>
              <a:rPr sz="1600" spc="-232" dirty="0">
                <a:solidFill>
                  <a:srgbClr val="05252A"/>
                </a:solidFill>
                <a:latin typeface="Calibri"/>
                <a:cs typeface="Calibri"/>
              </a:rPr>
              <a:t> </a:t>
            </a:r>
            <a:r>
              <a:rPr sz="1600" spc="-6" dirty="0" err="1">
                <a:solidFill>
                  <a:srgbClr val="05252A"/>
                </a:solidFill>
                <a:latin typeface="Calibri"/>
                <a:cs typeface="Calibri"/>
              </a:rPr>
              <a:t>brote</a:t>
            </a:r>
            <a:r>
              <a:rPr sz="1600" spc="-6" dirty="0">
                <a:solidFill>
                  <a:srgbClr val="05252A"/>
                </a:solidFill>
                <a:latin typeface="Calibri"/>
                <a:cs typeface="Calibri"/>
              </a:rPr>
              <a:t> </a:t>
            </a:r>
            <a:r>
              <a:rPr sz="1600" dirty="0">
                <a:solidFill>
                  <a:srgbClr val="05252A"/>
                </a:solidFill>
                <a:latin typeface="Calibri"/>
                <a:cs typeface="Calibri"/>
              </a:rPr>
              <a:t>y </a:t>
            </a:r>
            <a:r>
              <a:rPr sz="1600" spc="-6" dirty="0" err="1">
                <a:solidFill>
                  <a:srgbClr val="05252A"/>
                </a:solidFill>
                <a:latin typeface="Calibri"/>
                <a:cs typeface="Calibri"/>
              </a:rPr>
              <a:t>retomarla</a:t>
            </a:r>
            <a:r>
              <a:rPr sz="1600" spc="-11" dirty="0">
                <a:solidFill>
                  <a:srgbClr val="05252A"/>
                </a:solidFill>
                <a:latin typeface="Calibri"/>
                <a:cs typeface="Calibri"/>
              </a:rPr>
              <a:t> </a:t>
            </a:r>
            <a:r>
              <a:rPr sz="1600" spc="-9" dirty="0" err="1">
                <a:solidFill>
                  <a:srgbClr val="05252A"/>
                </a:solidFill>
                <a:latin typeface="Calibri"/>
                <a:cs typeface="Calibri"/>
              </a:rPr>
              <a:t>durante</a:t>
            </a:r>
            <a:r>
              <a:rPr sz="1600" dirty="0">
                <a:solidFill>
                  <a:srgbClr val="05252A"/>
                </a:solidFill>
                <a:latin typeface="Calibri"/>
                <a:cs typeface="Calibri"/>
              </a:rPr>
              <a:t> la</a:t>
            </a:r>
            <a:r>
              <a:rPr sz="1600" spc="-5" dirty="0">
                <a:solidFill>
                  <a:srgbClr val="05252A"/>
                </a:solidFill>
                <a:latin typeface="Calibri"/>
                <a:cs typeface="Calibri"/>
              </a:rPr>
              <a:t> </a:t>
            </a:r>
            <a:r>
              <a:rPr sz="1600" spc="-6" dirty="0" err="1">
                <a:solidFill>
                  <a:srgbClr val="05252A"/>
                </a:solidFill>
                <a:latin typeface="Calibri"/>
                <a:cs typeface="Calibri"/>
              </a:rPr>
              <a:t>fase</a:t>
            </a:r>
            <a:r>
              <a:rPr sz="1600" spc="5" dirty="0">
                <a:solidFill>
                  <a:srgbClr val="05252A"/>
                </a:solidFill>
                <a:latin typeface="Calibri"/>
                <a:cs typeface="Calibri"/>
              </a:rPr>
              <a:t> </a:t>
            </a:r>
            <a:r>
              <a:rPr sz="1600" spc="-2" dirty="0">
                <a:solidFill>
                  <a:srgbClr val="05252A"/>
                </a:solidFill>
                <a:latin typeface="Calibri"/>
                <a:cs typeface="Calibri"/>
              </a:rPr>
              <a:t>de </a:t>
            </a:r>
            <a:r>
              <a:rPr sz="1600" spc="-2" dirty="0" err="1">
                <a:solidFill>
                  <a:srgbClr val="05252A"/>
                </a:solidFill>
                <a:latin typeface="Calibri"/>
                <a:cs typeface="Calibri"/>
              </a:rPr>
              <a:t>remisión</a:t>
            </a:r>
            <a:r>
              <a:rPr sz="1600" spc="-2" dirty="0">
                <a:solidFill>
                  <a:srgbClr val="05252A"/>
                </a:solidFill>
                <a:latin typeface="Calibri"/>
                <a:cs typeface="Calibri"/>
              </a:rPr>
              <a:t>.</a:t>
            </a:r>
            <a:r>
              <a:rPr lang="es-ES" sz="1600" spc="-2" dirty="0">
                <a:solidFill>
                  <a:srgbClr val="05252A"/>
                </a:solidFill>
                <a:latin typeface="Calibri"/>
                <a:cs typeface="Calibri"/>
              </a:rPr>
              <a:t> </a:t>
            </a:r>
          </a:p>
        </p:txBody>
      </p:sp>
      <p:sp>
        <p:nvSpPr>
          <p:cNvPr id="8" name="Marcador de número de diapositiva 7">
            <a:extLst>
              <a:ext uri="{FF2B5EF4-FFF2-40B4-BE49-F238E27FC236}">
                <a16:creationId xmlns:a16="http://schemas.microsoft.com/office/drawing/2014/main" id="{CEB98F73-D642-7212-0828-282A3E80444B}"/>
              </a:ext>
            </a:extLst>
          </p:cNvPr>
          <p:cNvSpPr>
            <a:spLocks noGrp="1"/>
          </p:cNvSpPr>
          <p:nvPr>
            <p:ph type="sldNum" sz="quarter" idx="4"/>
          </p:nvPr>
        </p:nvSpPr>
        <p:spPr/>
        <p:txBody>
          <a:bodyPr/>
          <a:lstStyle/>
          <a:p>
            <a:fld id="{C2D5E945-2478-44AA-BA19-29F3FC66B24B}" type="slidenum">
              <a:rPr lang="es-ES" smtClean="0"/>
              <a:pPr/>
              <a:t>100</a:t>
            </a:fld>
            <a:endParaRPr lang="es-E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F7FF5-E6CB-187A-E099-550E51FAE79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F5DB329-B34C-C499-FE6B-34198D7EB5F2}"/>
              </a:ext>
            </a:extLst>
          </p:cNvPr>
          <p:cNvSpPr>
            <a:spLocks noGrp="1"/>
          </p:cNvSpPr>
          <p:nvPr>
            <p:ph type="title"/>
          </p:nvPr>
        </p:nvSpPr>
        <p:spPr>
          <a:xfrm>
            <a:off x="542925" y="-18542"/>
            <a:ext cx="4082244" cy="1461801"/>
          </a:xfrm>
        </p:spPr>
        <p:txBody>
          <a:bodyPr>
            <a:noAutofit/>
          </a:bodyPr>
          <a:lstStyle/>
          <a:p>
            <a:r>
              <a:rPr lang="es-ES" sz="2400" b="1" dirty="0">
                <a:solidFill>
                  <a:srgbClr val="1AB6C8"/>
                </a:solidFill>
              </a:rPr>
              <a:t>Mantener o recuperar la capacidad de movimiento - 3</a:t>
            </a:r>
          </a:p>
        </p:txBody>
      </p:sp>
      <p:sp>
        <p:nvSpPr>
          <p:cNvPr id="3" name="Marcador de contenido 2">
            <a:extLst>
              <a:ext uri="{FF2B5EF4-FFF2-40B4-BE49-F238E27FC236}">
                <a16:creationId xmlns:a16="http://schemas.microsoft.com/office/drawing/2014/main" id="{B591D4FB-3161-B4F2-1093-42683BCCAD57}"/>
              </a:ext>
            </a:extLst>
          </p:cNvPr>
          <p:cNvSpPr>
            <a:spLocks noGrp="1"/>
          </p:cNvSpPr>
          <p:nvPr>
            <p:ph sz="half" idx="1"/>
          </p:nvPr>
        </p:nvSpPr>
        <p:spPr>
          <a:xfrm>
            <a:off x="60138" y="3018468"/>
            <a:ext cx="3526588" cy="559792"/>
          </a:xfrm>
        </p:spPr>
        <p:txBody>
          <a:bodyPr>
            <a:normAutofit/>
          </a:bodyPr>
          <a:lstStyle/>
          <a:p>
            <a:pPr lvl="1" algn="ctr">
              <a:buNone/>
            </a:pPr>
            <a:endParaRPr lang="es-ES" sz="787" b="1">
              <a:latin typeface="Calibri" panose="020F0502020204030204" pitchFamily="34" charset="0"/>
              <a:cs typeface="Calibri" panose="020F0502020204030204" pitchFamily="34" charset="0"/>
            </a:endParaRPr>
          </a:p>
          <a:p>
            <a:pPr lvl="1"/>
            <a:endParaRPr lang="es-ES" sz="700" i="1">
              <a:latin typeface="Calibri" panose="020F0502020204030204" pitchFamily="34" charset="0"/>
              <a:cs typeface="Calibri" panose="020F0502020204030204" pitchFamily="34" charset="0"/>
            </a:endParaRPr>
          </a:p>
        </p:txBody>
      </p:sp>
      <p:sp>
        <p:nvSpPr>
          <p:cNvPr id="6" name="Marcador de contenido 2">
            <a:extLst>
              <a:ext uri="{FF2B5EF4-FFF2-40B4-BE49-F238E27FC236}">
                <a16:creationId xmlns:a16="http://schemas.microsoft.com/office/drawing/2014/main" id="{86E823AB-D516-88A8-B97E-9FD9616D0986}"/>
              </a:ext>
            </a:extLst>
          </p:cNvPr>
          <p:cNvSpPr>
            <a:spLocks noGrp="1"/>
          </p:cNvSpPr>
          <p:nvPr>
            <p:ph sz="half" idx="1"/>
          </p:nvPr>
        </p:nvSpPr>
        <p:spPr>
          <a:xfrm>
            <a:off x="467833" y="1176458"/>
            <a:ext cx="4499455" cy="3714519"/>
          </a:xfrm>
        </p:spPr>
        <p:txBody>
          <a:bodyPr>
            <a:noAutofit/>
          </a:bodyPr>
          <a:lstStyle/>
          <a:p>
            <a:pPr>
              <a:lnSpc>
                <a:spcPct val="150000"/>
              </a:lnSpc>
            </a:pPr>
            <a:r>
              <a:rPr lang="es-ES" sz="1600" dirty="0">
                <a:solidFill>
                  <a:srgbClr val="05252A"/>
                </a:solidFill>
                <a:latin typeface="Calibri"/>
                <a:cs typeface="Calibri"/>
              </a:rPr>
              <a:t>Se ha demostrado que la </a:t>
            </a:r>
            <a:r>
              <a:rPr lang="es-ES" sz="1600" b="1" dirty="0">
                <a:solidFill>
                  <a:srgbClr val="05252A"/>
                </a:solidFill>
                <a:latin typeface="Calibri"/>
                <a:cs typeface="Calibri"/>
              </a:rPr>
              <a:t>actividad física </a:t>
            </a:r>
            <a:r>
              <a:rPr lang="es-ES" sz="1600" dirty="0">
                <a:solidFill>
                  <a:srgbClr val="05252A"/>
                </a:solidFill>
                <a:latin typeface="Calibri"/>
                <a:cs typeface="Calibri"/>
              </a:rPr>
              <a:t>es completamente segura para las personas que padecen esclerosis múltiple y que aporta beneficios notables, como acabamos de ver. No obstante, es importante tener en cuenta algunas recomendaciones a la hora de realizar actividad física. </a:t>
            </a:r>
          </a:p>
          <a:p>
            <a:pPr>
              <a:lnSpc>
                <a:spcPct val="150000"/>
              </a:lnSpc>
            </a:pPr>
            <a:r>
              <a:rPr lang="es-ES" sz="1600" dirty="0">
                <a:solidFill>
                  <a:srgbClr val="05252A"/>
                </a:solidFill>
                <a:latin typeface="Calibri"/>
                <a:cs typeface="Calibri"/>
              </a:rPr>
              <a:t>La primera es </a:t>
            </a:r>
            <a:r>
              <a:rPr lang="es-ES" sz="1600" b="1" dirty="0">
                <a:solidFill>
                  <a:srgbClr val="05252A"/>
                </a:solidFill>
                <a:latin typeface="Calibri"/>
                <a:cs typeface="Calibri"/>
              </a:rPr>
              <a:t>consultar a algún profesional sobre qué tipo de actividad realizar</a:t>
            </a:r>
            <a:r>
              <a:rPr lang="es-ES" sz="1600" dirty="0">
                <a:solidFill>
                  <a:srgbClr val="05252A"/>
                </a:solidFill>
                <a:latin typeface="Calibri"/>
                <a:cs typeface="Calibri"/>
              </a:rPr>
              <a:t>, con qué intensidad y frecuencia… El profesional, teniendo en cuenta los datos del paciente, el curso de la enfermedad y aspectos que haya evaluado sabrá darles indicaciones precisas para el caso concreto.  </a:t>
            </a:r>
          </a:p>
        </p:txBody>
      </p:sp>
      <p:sp>
        <p:nvSpPr>
          <p:cNvPr id="6150" name="AutoShape 6" descr="Resultado de imagen de recomendaciones">
            <a:extLst>
              <a:ext uri="{FF2B5EF4-FFF2-40B4-BE49-F238E27FC236}">
                <a16:creationId xmlns:a16="http://schemas.microsoft.com/office/drawing/2014/main" id="{8BCECE9C-BA37-2055-8FAF-117725CCAE9C}"/>
              </a:ext>
            </a:extLst>
          </p:cNvPr>
          <p:cNvSpPr>
            <a:spLocks noChangeAspect="1" noChangeArrowheads="1"/>
          </p:cNvSpPr>
          <p:nvPr/>
        </p:nvSpPr>
        <p:spPr bwMode="auto">
          <a:xfrm>
            <a:off x="68064" y="2218035"/>
            <a:ext cx="133350" cy="133351"/>
          </a:xfrm>
          <a:prstGeom prst="rect">
            <a:avLst/>
          </a:prstGeom>
          <a:noFill/>
        </p:spPr>
        <p:txBody>
          <a:bodyPr vert="horz" wrap="square" lIns="40005" tIns="20003" rIns="40005" bIns="20003" numCol="1" anchor="t" anchorCtr="0" compatLnSpc="1">
            <a:prstTxWarp prst="textNoShape">
              <a:avLst/>
            </a:prstTxWarp>
          </a:bodyPr>
          <a:lstStyle/>
          <a:p>
            <a:pPr marL="0" marR="0" lvl="0" indent="0" algn="l" defTabSz="400027" rtl="0" eaLnBrk="1" fontAlgn="auto" latinLnBrk="0" hangingPunct="1">
              <a:lnSpc>
                <a:spcPct val="100000"/>
              </a:lnSpc>
              <a:spcBef>
                <a:spcPts val="0"/>
              </a:spcBef>
              <a:spcAft>
                <a:spcPts val="0"/>
              </a:spcAft>
              <a:buClrTx/>
              <a:buSzTx/>
              <a:buFontTx/>
              <a:buNone/>
              <a:tabLst/>
              <a:defRPr/>
            </a:pPr>
            <a:endParaRPr kumimoji="0" lang="es-ES" sz="787" b="0" i="0" u="none" strike="noStrike" kern="1200" cap="none" spc="0" normalizeH="0" baseline="0" noProof="0">
              <a:ln>
                <a:noFill/>
              </a:ln>
              <a:solidFill>
                <a:srgbClr val="05262A"/>
              </a:solidFill>
              <a:effectLst/>
              <a:uLnTx/>
              <a:uFillTx/>
              <a:latin typeface="Century Gothic"/>
              <a:ea typeface="+mn-ea"/>
              <a:cs typeface="+mn-cs"/>
            </a:endParaRPr>
          </a:p>
        </p:txBody>
      </p:sp>
      <p:sp>
        <p:nvSpPr>
          <p:cNvPr id="6152" name="AutoShape 8" descr="Resultado de imagen de recomendaciones">
            <a:extLst>
              <a:ext uri="{FF2B5EF4-FFF2-40B4-BE49-F238E27FC236}">
                <a16:creationId xmlns:a16="http://schemas.microsoft.com/office/drawing/2014/main" id="{E4A8AB8E-5112-E25D-A3FC-B12300580748}"/>
              </a:ext>
            </a:extLst>
          </p:cNvPr>
          <p:cNvSpPr>
            <a:spLocks noChangeAspect="1" noChangeArrowheads="1"/>
          </p:cNvSpPr>
          <p:nvPr/>
        </p:nvSpPr>
        <p:spPr bwMode="auto">
          <a:xfrm>
            <a:off x="68064" y="2218035"/>
            <a:ext cx="133350" cy="133351"/>
          </a:xfrm>
          <a:prstGeom prst="rect">
            <a:avLst/>
          </a:prstGeom>
          <a:noFill/>
        </p:spPr>
        <p:txBody>
          <a:bodyPr vert="horz" wrap="square" lIns="40005" tIns="20003" rIns="40005" bIns="20003" numCol="1" anchor="t" anchorCtr="0" compatLnSpc="1">
            <a:prstTxWarp prst="textNoShape">
              <a:avLst/>
            </a:prstTxWarp>
          </a:bodyPr>
          <a:lstStyle/>
          <a:p>
            <a:pPr marL="0" marR="0" lvl="0" indent="0" algn="l" defTabSz="400027" rtl="0" eaLnBrk="1" fontAlgn="auto" latinLnBrk="0" hangingPunct="1">
              <a:lnSpc>
                <a:spcPct val="100000"/>
              </a:lnSpc>
              <a:spcBef>
                <a:spcPts val="0"/>
              </a:spcBef>
              <a:spcAft>
                <a:spcPts val="0"/>
              </a:spcAft>
              <a:buClrTx/>
              <a:buSzTx/>
              <a:buFontTx/>
              <a:buNone/>
              <a:tabLst/>
              <a:defRPr/>
            </a:pPr>
            <a:endParaRPr kumimoji="0" lang="es-ES" sz="787" b="0" i="0" u="none" strike="noStrike" kern="1200" cap="none" spc="0" normalizeH="0" baseline="0" noProof="0">
              <a:ln>
                <a:noFill/>
              </a:ln>
              <a:solidFill>
                <a:srgbClr val="05262A"/>
              </a:solidFill>
              <a:effectLst/>
              <a:uLnTx/>
              <a:uFillTx/>
              <a:latin typeface="Century Gothic"/>
              <a:ea typeface="+mn-ea"/>
              <a:cs typeface="+mn-cs"/>
            </a:endParaRPr>
          </a:p>
        </p:txBody>
      </p:sp>
      <p:sp>
        <p:nvSpPr>
          <p:cNvPr id="8" name="Marcador de número de diapositiva 7">
            <a:extLst>
              <a:ext uri="{FF2B5EF4-FFF2-40B4-BE49-F238E27FC236}">
                <a16:creationId xmlns:a16="http://schemas.microsoft.com/office/drawing/2014/main" id="{8456E5E1-D15B-7A37-10B6-429EC152267D}"/>
              </a:ext>
            </a:extLst>
          </p:cNvPr>
          <p:cNvSpPr>
            <a:spLocks noGrp="1"/>
          </p:cNvSpPr>
          <p:nvPr>
            <p:ph type="sldNum" sz="quarter" idx="4"/>
          </p:nvPr>
        </p:nvSpPr>
        <p:spPr/>
        <p:txBody>
          <a:bodyPr/>
          <a:lstStyle/>
          <a:p>
            <a:fld id="{C2D5E945-2478-44AA-BA19-29F3FC66B24B}" type="slidenum">
              <a:rPr lang="es-ES" smtClean="0"/>
              <a:pPr/>
              <a:t>101</a:t>
            </a:fld>
            <a:endParaRPr lang="es-ES" dirty="0"/>
          </a:p>
        </p:txBody>
      </p:sp>
    </p:spTree>
    <p:extLst>
      <p:ext uri="{BB962C8B-B14F-4D97-AF65-F5344CB8AC3E}">
        <p14:creationId xmlns:p14="http://schemas.microsoft.com/office/powerpoint/2010/main" val="8692205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D37E1-8AE8-156A-D84C-1301B0F35DAE}"/>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AD5C3A4-EFA4-A1D3-317B-9BB415B1B761}"/>
              </a:ext>
            </a:extLst>
          </p:cNvPr>
          <p:cNvSpPr>
            <a:spLocks noGrp="1"/>
          </p:cNvSpPr>
          <p:nvPr>
            <p:ph sz="half" idx="1"/>
          </p:nvPr>
        </p:nvSpPr>
        <p:spPr>
          <a:xfrm>
            <a:off x="60138" y="3018468"/>
            <a:ext cx="3526588" cy="559792"/>
          </a:xfrm>
        </p:spPr>
        <p:txBody>
          <a:bodyPr>
            <a:normAutofit/>
          </a:bodyPr>
          <a:lstStyle/>
          <a:p>
            <a:pPr lvl="1" algn="ctr">
              <a:buNone/>
            </a:pPr>
            <a:endParaRPr lang="es-ES" sz="787" b="1">
              <a:latin typeface="Calibri" panose="020F0502020204030204" pitchFamily="34" charset="0"/>
              <a:cs typeface="Calibri" panose="020F0502020204030204" pitchFamily="34" charset="0"/>
            </a:endParaRPr>
          </a:p>
          <a:p>
            <a:pPr lvl="1"/>
            <a:endParaRPr lang="es-ES" sz="700" i="1">
              <a:latin typeface="Calibri" panose="020F0502020204030204" pitchFamily="34" charset="0"/>
              <a:cs typeface="Calibri" panose="020F0502020204030204" pitchFamily="34" charset="0"/>
            </a:endParaRPr>
          </a:p>
        </p:txBody>
      </p:sp>
      <p:sp>
        <p:nvSpPr>
          <p:cNvPr id="6" name="Marcador de contenido 2">
            <a:extLst>
              <a:ext uri="{FF2B5EF4-FFF2-40B4-BE49-F238E27FC236}">
                <a16:creationId xmlns:a16="http://schemas.microsoft.com/office/drawing/2014/main" id="{A448FEB1-A121-6E0C-2698-00D730C778A3}"/>
              </a:ext>
            </a:extLst>
          </p:cNvPr>
          <p:cNvSpPr>
            <a:spLocks noGrp="1"/>
          </p:cNvSpPr>
          <p:nvPr>
            <p:ph sz="half" idx="1"/>
          </p:nvPr>
        </p:nvSpPr>
        <p:spPr>
          <a:xfrm>
            <a:off x="450682" y="1301041"/>
            <a:ext cx="4355854" cy="4168848"/>
          </a:xfrm>
        </p:spPr>
        <p:txBody>
          <a:bodyPr>
            <a:noAutofit/>
          </a:bodyPr>
          <a:lstStyle/>
          <a:p>
            <a:pPr>
              <a:lnSpc>
                <a:spcPts val="1400"/>
              </a:lnSpc>
            </a:pPr>
            <a:r>
              <a:rPr lang="es-ES" sz="1600" dirty="0">
                <a:solidFill>
                  <a:srgbClr val="05252A"/>
                </a:solidFill>
                <a:latin typeface="Calibri"/>
                <a:cs typeface="Calibri"/>
              </a:rPr>
              <a:t>En todos los casos es </a:t>
            </a:r>
            <a:r>
              <a:rPr lang="es-ES" sz="1600" b="1" dirty="0">
                <a:solidFill>
                  <a:srgbClr val="05252A"/>
                </a:solidFill>
                <a:latin typeface="Calibri"/>
                <a:cs typeface="Calibri"/>
              </a:rPr>
              <a:t>importante prevenir el sobrecalentamiento</a:t>
            </a:r>
            <a:r>
              <a:rPr lang="es-ES" sz="1600" dirty="0">
                <a:solidFill>
                  <a:srgbClr val="05252A"/>
                </a:solidFill>
                <a:latin typeface="Calibri"/>
                <a:cs typeface="Calibri"/>
              </a:rPr>
              <a:t>. El </a:t>
            </a:r>
            <a:r>
              <a:rPr lang="es-ES" sz="1600" b="1" dirty="0">
                <a:solidFill>
                  <a:srgbClr val="05252A"/>
                </a:solidFill>
                <a:latin typeface="Calibri"/>
                <a:cs typeface="Calibri"/>
              </a:rPr>
              <a:t>aumento</a:t>
            </a:r>
            <a:r>
              <a:rPr lang="es-ES" sz="1600" dirty="0">
                <a:solidFill>
                  <a:srgbClr val="05252A"/>
                </a:solidFill>
                <a:latin typeface="Calibri"/>
                <a:cs typeface="Calibri"/>
              </a:rPr>
              <a:t> de </a:t>
            </a:r>
            <a:r>
              <a:rPr lang="es-ES" sz="1600" b="1" dirty="0">
                <a:solidFill>
                  <a:srgbClr val="05252A"/>
                </a:solidFill>
                <a:latin typeface="Calibri"/>
                <a:cs typeface="Calibri"/>
              </a:rPr>
              <a:t>temperatura</a:t>
            </a:r>
            <a:r>
              <a:rPr lang="es-ES" sz="1600" dirty="0">
                <a:solidFill>
                  <a:srgbClr val="05252A"/>
                </a:solidFill>
                <a:latin typeface="Calibri"/>
                <a:cs typeface="Calibri"/>
              </a:rPr>
              <a:t> </a:t>
            </a:r>
            <a:r>
              <a:rPr lang="es-ES" sz="1600" b="1" dirty="0">
                <a:solidFill>
                  <a:srgbClr val="05252A"/>
                </a:solidFill>
                <a:latin typeface="Calibri"/>
                <a:cs typeface="Calibri"/>
              </a:rPr>
              <a:t>corporal</a:t>
            </a:r>
            <a:r>
              <a:rPr lang="es-ES" sz="1600" dirty="0">
                <a:solidFill>
                  <a:srgbClr val="05252A"/>
                </a:solidFill>
                <a:latin typeface="Calibri"/>
                <a:cs typeface="Calibri"/>
              </a:rPr>
              <a:t> puede </a:t>
            </a:r>
            <a:r>
              <a:rPr lang="es-ES" sz="1600" b="1" dirty="0">
                <a:solidFill>
                  <a:srgbClr val="05252A"/>
                </a:solidFill>
                <a:latin typeface="Calibri"/>
                <a:cs typeface="Calibri"/>
              </a:rPr>
              <a:t>acentuar</a:t>
            </a:r>
            <a:r>
              <a:rPr lang="es-ES" sz="1600" dirty="0">
                <a:solidFill>
                  <a:srgbClr val="05252A"/>
                </a:solidFill>
                <a:latin typeface="Calibri"/>
                <a:cs typeface="Calibri"/>
              </a:rPr>
              <a:t> algunos </a:t>
            </a:r>
            <a:r>
              <a:rPr lang="es-ES" sz="1600" b="1" dirty="0">
                <a:solidFill>
                  <a:srgbClr val="05252A"/>
                </a:solidFill>
                <a:latin typeface="Calibri"/>
                <a:cs typeface="Calibri"/>
              </a:rPr>
              <a:t>síntomas</a:t>
            </a:r>
            <a:r>
              <a:rPr lang="es-ES" sz="1600" dirty="0">
                <a:solidFill>
                  <a:srgbClr val="05252A"/>
                </a:solidFill>
                <a:latin typeface="Calibri"/>
                <a:cs typeface="Calibri"/>
              </a:rPr>
              <a:t> ya presentes, y esto puede generar el rechazo por parte de la persona con EM hacia la actividad física. </a:t>
            </a:r>
          </a:p>
          <a:p>
            <a:pPr>
              <a:lnSpc>
                <a:spcPts val="1400"/>
              </a:lnSpc>
            </a:pPr>
            <a:r>
              <a:rPr lang="es-ES" sz="1600" dirty="0">
                <a:solidFill>
                  <a:srgbClr val="05252A"/>
                </a:solidFill>
                <a:latin typeface="Calibri"/>
                <a:cs typeface="Calibri"/>
              </a:rPr>
              <a:t>Es importante saber que el empeoramiento percibido cuando sube la temperatura es transitorio y se recupera cuando la temperatura vuelve a valores normales. </a:t>
            </a:r>
          </a:p>
          <a:p>
            <a:pPr>
              <a:lnSpc>
                <a:spcPts val="1400"/>
              </a:lnSpc>
            </a:pPr>
            <a:r>
              <a:rPr lang="es-ES" sz="1600" dirty="0">
                <a:solidFill>
                  <a:srgbClr val="05252A"/>
                </a:solidFill>
                <a:latin typeface="Calibri"/>
                <a:cs typeface="Calibri"/>
              </a:rPr>
              <a:t>Para </a:t>
            </a:r>
            <a:r>
              <a:rPr lang="es-ES" sz="1600" b="1" dirty="0">
                <a:solidFill>
                  <a:srgbClr val="05252A"/>
                </a:solidFill>
                <a:latin typeface="Calibri"/>
                <a:cs typeface="Calibri"/>
              </a:rPr>
              <a:t>prevenir el sobrecalentamiento </a:t>
            </a:r>
            <a:r>
              <a:rPr lang="es-ES" sz="1600" dirty="0">
                <a:solidFill>
                  <a:srgbClr val="05252A"/>
                </a:solidFill>
                <a:latin typeface="Calibri"/>
                <a:cs typeface="Calibri"/>
              </a:rPr>
              <a:t>basta tener en cuenta las condiciones ambientales en las que se realiza el ejercicio (por ejemplo, evitar el ejercicio físico al aire libre en las horas centrales del día, o procurar que la temperatura ambiente sea suave entre 20 y 22ºC). La ropa debe ser ligera y transpirable. </a:t>
            </a:r>
          </a:p>
          <a:p>
            <a:pPr>
              <a:lnSpc>
                <a:spcPts val="1400"/>
              </a:lnSpc>
            </a:pPr>
            <a:r>
              <a:rPr lang="es-ES" sz="1600" dirty="0">
                <a:solidFill>
                  <a:srgbClr val="05252A"/>
                </a:solidFill>
                <a:latin typeface="Calibri"/>
                <a:cs typeface="Calibri"/>
              </a:rPr>
              <a:t>La hidratación también es importante, para que el cuerpo regule su temperatura a través del sudor; por eso se recomienda hidratarse antes, durante y después de la actividad física. Algunas personas con EM tienen más sensibilidad a la temperatura que otras; en los que tienen mucha sensibilidad puede ser beneficioso enfriar el cuerpo antes de empezar la actividad física, mediante un baño o ducha con agua templada o fría. </a:t>
            </a:r>
            <a:endParaRPr lang="es-ES" sz="1600" dirty="0">
              <a:solidFill>
                <a:schemeClr val="tx1"/>
              </a:solidFill>
            </a:endParaRPr>
          </a:p>
        </p:txBody>
      </p:sp>
      <p:sp>
        <p:nvSpPr>
          <p:cNvPr id="6150" name="AutoShape 6" descr="Resultado de imagen de recomendaciones">
            <a:extLst>
              <a:ext uri="{FF2B5EF4-FFF2-40B4-BE49-F238E27FC236}">
                <a16:creationId xmlns:a16="http://schemas.microsoft.com/office/drawing/2014/main" id="{C368AC3E-A14B-9F0A-0259-83B414CDFC16}"/>
              </a:ext>
            </a:extLst>
          </p:cNvPr>
          <p:cNvSpPr>
            <a:spLocks noChangeAspect="1" noChangeArrowheads="1"/>
          </p:cNvSpPr>
          <p:nvPr/>
        </p:nvSpPr>
        <p:spPr bwMode="auto">
          <a:xfrm>
            <a:off x="68064" y="2218035"/>
            <a:ext cx="133350" cy="133351"/>
          </a:xfrm>
          <a:prstGeom prst="rect">
            <a:avLst/>
          </a:prstGeom>
          <a:noFill/>
        </p:spPr>
        <p:txBody>
          <a:bodyPr vert="horz" wrap="square" lIns="40005" tIns="20003" rIns="40005" bIns="20003" numCol="1" anchor="t" anchorCtr="0" compatLnSpc="1">
            <a:prstTxWarp prst="textNoShape">
              <a:avLst/>
            </a:prstTxWarp>
          </a:bodyPr>
          <a:lstStyle/>
          <a:p>
            <a:pPr marL="0" marR="0" lvl="0" indent="0" algn="l" defTabSz="400027" rtl="0" eaLnBrk="1" fontAlgn="auto" latinLnBrk="0" hangingPunct="1">
              <a:lnSpc>
                <a:spcPct val="100000"/>
              </a:lnSpc>
              <a:spcBef>
                <a:spcPts val="0"/>
              </a:spcBef>
              <a:spcAft>
                <a:spcPts val="0"/>
              </a:spcAft>
              <a:buClrTx/>
              <a:buSzTx/>
              <a:buFontTx/>
              <a:buNone/>
              <a:tabLst/>
              <a:defRPr/>
            </a:pPr>
            <a:endParaRPr kumimoji="0" lang="es-ES" sz="787" b="0" i="0" u="none" strike="noStrike" kern="1200" cap="none" spc="0" normalizeH="0" baseline="0" noProof="0">
              <a:ln>
                <a:noFill/>
              </a:ln>
              <a:solidFill>
                <a:srgbClr val="05262A"/>
              </a:solidFill>
              <a:effectLst/>
              <a:uLnTx/>
              <a:uFillTx/>
              <a:latin typeface="Century Gothic"/>
              <a:ea typeface="+mn-ea"/>
              <a:cs typeface="+mn-cs"/>
            </a:endParaRPr>
          </a:p>
        </p:txBody>
      </p:sp>
      <p:sp>
        <p:nvSpPr>
          <p:cNvPr id="6152" name="AutoShape 8" descr="Resultado de imagen de recomendaciones">
            <a:extLst>
              <a:ext uri="{FF2B5EF4-FFF2-40B4-BE49-F238E27FC236}">
                <a16:creationId xmlns:a16="http://schemas.microsoft.com/office/drawing/2014/main" id="{3A806F80-E51B-CDFC-1E29-DFDFE1DB293A}"/>
              </a:ext>
            </a:extLst>
          </p:cNvPr>
          <p:cNvSpPr>
            <a:spLocks noChangeAspect="1" noChangeArrowheads="1"/>
          </p:cNvSpPr>
          <p:nvPr/>
        </p:nvSpPr>
        <p:spPr bwMode="auto">
          <a:xfrm>
            <a:off x="68064" y="2218035"/>
            <a:ext cx="133350" cy="133351"/>
          </a:xfrm>
          <a:prstGeom prst="rect">
            <a:avLst/>
          </a:prstGeom>
          <a:noFill/>
        </p:spPr>
        <p:txBody>
          <a:bodyPr vert="horz" wrap="square" lIns="40005" tIns="20003" rIns="40005" bIns="20003" numCol="1" anchor="t" anchorCtr="0" compatLnSpc="1">
            <a:prstTxWarp prst="textNoShape">
              <a:avLst/>
            </a:prstTxWarp>
          </a:bodyPr>
          <a:lstStyle/>
          <a:p>
            <a:pPr marL="0" marR="0" lvl="0" indent="0" algn="l" defTabSz="400027" rtl="0" eaLnBrk="1" fontAlgn="auto" latinLnBrk="0" hangingPunct="1">
              <a:lnSpc>
                <a:spcPct val="100000"/>
              </a:lnSpc>
              <a:spcBef>
                <a:spcPts val="0"/>
              </a:spcBef>
              <a:spcAft>
                <a:spcPts val="0"/>
              </a:spcAft>
              <a:buClrTx/>
              <a:buSzTx/>
              <a:buFontTx/>
              <a:buNone/>
              <a:tabLst/>
              <a:defRPr/>
            </a:pPr>
            <a:endParaRPr kumimoji="0" lang="es-ES" sz="787" b="0" i="0" u="none" strike="noStrike" kern="1200" cap="none" spc="0" normalizeH="0" baseline="0" noProof="0">
              <a:ln>
                <a:noFill/>
              </a:ln>
              <a:solidFill>
                <a:srgbClr val="05262A"/>
              </a:solidFill>
              <a:effectLst/>
              <a:uLnTx/>
              <a:uFillTx/>
              <a:latin typeface="Century Gothic"/>
              <a:ea typeface="+mn-ea"/>
              <a:cs typeface="+mn-cs"/>
            </a:endParaRPr>
          </a:p>
        </p:txBody>
      </p:sp>
      <p:sp>
        <p:nvSpPr>
          <p:cNvPr id="7" name="AutoShape 6" descr="Sol Luz Cielo Rayos De - Foto gratis en Pixabay - Pixabay">
            <a:extLst>
              <a:ext uri="{FF2B5EF4-FFF2-40B4-BE49-F238E27FC236}">
                <a16:creationId xmlns:a16="http://schemas.microsoft.com/office/drawing/2014/main" id="{0F2E2FE5-2B6B-50EA-8C1D-827CC719A6FF}"/>
              </a:ext>
            </a:extLst>
          </p:cNvPr>
          <p:cNvSpPr>
            <a:spLocks noChangeAspect="1" noChangeArrowheads="1"/>
          </p:cNvSpPr>
          <p:nvPr/>
        </p:nvSpPr>
        <p:spPr bwMode="auto">
          <a:xfrm>
            <a:off x="2600325" y="3714750"/>
            <a:ext cx="133350" cy="133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0005" tIns="20003" rIns="40005" bIns="20003" numCol="1" anchor="t" anchorCtr="0" compatLnSpc="1">
            <a:prstTxWarp prst="textNoShape">
              <a:avLst/>
            </a:prstTxWarp>
          </a:bodyPr>
          <a:lstStyle/>
          <a:p>
            <a:endParaRPr lang="es-ES" sz="787"/>
          </a:p>
        </p:txBody>
      </p:sp>
      <p:sp>
        <p:nvSpPr>
          <p:cNvPr id="9" name="AutoShape 10" descr="Sol Luz Cielo Rayos De - Foto gratis en Pixabay - Pixabay">
            <a:extLst>
              <a:ext uri="{FF2B5EF4-FFF2-40B4-BE49-F238E27FC236}">
                <a16:creationId xmlns:a16="http://schemas.microsoft.com/office/drawing/2014/main" id="{1FAC48E4-581B-1307-EDBF-899ADF9B242E}"/>
              </a:ext>
            </a:extLst>
          </p:cNvPr>
          <p:cNvSpPr>
            <a:spLocks noChangeAspect="1" noChangeArrowheads="1"/>
          </p:cNvSpPr>
          <p:nvPr/>
        </p:nvSpPr>
        <p:spPr bwMode="auto">
          <a:xfrm>
            <a:off x="2667000" y="3781425"/>
            <a:ext cx="133350" cy="133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0005" tIns="20003" rIns="40005" bIns="20003" numCol="1" anchor="t" anchorCtr="0" compatLnSpc="1">
            <a:prstTxWarp prst="textNoShape">
              <a:avLst/>
            </a:prstTxWarp>
          </a:bodyPr>
          <a:lstStyle/>
          <a:p>
            <a:endParaRPr lang="es-ES" sz="787"/>
          </a:p>
        </p:txBody>
      </p:sp>
      <p:sp>
        <p:nvSpPr>
          <p:cNvPr id="10" name="Título 1">
            <a:extLst>
              <a:ext uri="{FF2B5EF4-FFF2-40B4-BE49-F238E27FC236}">
                <a16:creationId xmlns:a16="http://schemas.microsoft.com/office/drawing/2014/main" id="{93BCC413-2D20-1EF3-26A6-40076DB54FC5}"/>
              </a:ext>
            </a:extLst>
          </p:cNvPr>
          <p:cNvSpPr>
            <a:spLocks noGrp="1"/>
          </p:cNvSpPr>
          <p:nvPr>
            <p:ph type="title"/>
          </p:nvPr>
        </p:nvSpPr>
        <p:spPr>
          <a:xfrm>
            <a:off x="527465" y="28989"/>
            <a:ext cx="4218431" cy="1461801"/>
          </a:xfrm>
        </p:spPr>
        <p:txBody>
          <a:bodyPr vert="horz" lIns="91440" tIns="45720" rIns="91440" bIns="45720" rtlCol="0" anchor="ctr">
            <a:noAutofit/>
          </a:bodyPr>
          <a:lstStyle/>
          <a:p>
            <a:r>
              <a:rPr lang="es-ES" sz="2400" b="1" dirty="0">
                <a:solidFill>
                  <a:srgbClr val="1AB6C8"/>
                </a:solidFill>
              </a:rPr>
              <a:t>Mantener o recuperar la capacidad de movimiento - 3</a:t>
            </a:r>
          </a:p>
        </p:txBody>
      </p:sp>
      <p:sp>
        <p:nvSpPr>
          <p:cNvPr id="8" name="Marcador de número de diapositiva 7">
            <a:extLst>
              <a:ext uri="{FF2B5EF4-FFF2-40B4-BE49-F238E27FC236}">
                <a16:creationId xmlns:a16="http://schemas.microsoft.com/office/drawing/2014/main" id="{34EDE861-1CD7-44CC-527A-B0F9E31A902A}"/>
              </a:ext>
            </a:extLst>
          </p:cNvPr>
          <p:cNvSpPr>
            <a:spLocks noGrp="1"/>
          </p:cNvSpPr>
          <p:nvPr>
            <p:ph type="sldNum" sz="quarter" idx="4"/>
          </p:nvPr>
        </p:nvSpPr>
        <p:spPr/>
        <p:txBody>
          <a:bodyPr/>
          <a:lstStyle/>
          <a:p>
            <a:fld id="{C2D5E945-2478-44AA-BA19-29F3FC66B24B}" type="slidenum">
              <a:rPr lang="es-ES" smtClean="0"/>
              <a:pPr/>
              <a:t>102</a:t>
            </a:fld>
            <a:endParaRPr lang="es-ES" dirty="0"/>
          </a:p>
        </p:txBody>
      </p:sp>
    </p:spTree>
    <p:extLst>
      <p:ext uri="{BB962C8B-B14F-4D97-AF65-F5344CB8AC3E}">
        <p14:creationId xmlns:p14="http://schemas.microsoft.com/office/powerpoint/2010/main" val="14369417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5305" y="529399"/>
            <a:ext cx="4287542" cy="700705"/>
          </a:xfrm>
          <a:prstGeom prst="rect">
            <a:avLst/>
          </a:prstGeom>
        </p:spPr>
        <p:txBody>
          <a:bodyPr vert="horz" lIns="91440" tIns="45720" rIns="91440" bIns="45720" rtlCol="0" anchor="ctr">
            <a:noAutofit/>
          </a:bodyPr>
          <a:lstStyle/>
          <a:p>
            <a:pPr algn="l" rtl="0">
              <a:lnSpc>
                <a:spcPct val="90000"/>
              </a:lnSpc>
              <a:spcBef>
                <a:spcPct val="0"/>
              </a:spcBef>
            </a:pPr>
            <a:r>
              <a:rPr lang="es-ES" sz="2400" kern="1200" dirty="0">
                <a:cs typeface="+mj-cs"/>
              </a:rPr>
              <a:t>M</a:t>
            </a:r>
            <a:r>
              <a:rPr sz="2400" kern="1200" dirty="0" err="1">
                <a:cs typeface="+mj-cs"/>
              </a:rPr>
              <a:t>antener</a:t>
            </a:r>
            <a:r>
              <a:rPr sz="2400" kern="1200" dirty="0">
                <a:cs typeface="+mj-cs"/>
              </a:rPr>
              <a:t> o </a:t>
            </a:r>
            <a:r>
              <a:rPr sz="2400" kern="1200" dirty="0" err="1">
                <a:cs typeface="+mj-cs"/>
              </a:rPr>
              <a:t>recuperar</a:t>
            </a:r>
            <a:r>
              <a:rPr sz="2400" kern="1200" dirty="0">
                <a:cs typeface="+mj-cs"/>
              </a:rPr>
              <a:t> la  </a:t>
            </a:r>
            <a:r>
              <a:rPr sz="2400" kern="1200" dirty="0" err="1">
                <a:cs typeface="+mj-cs"/>
              </a:rPr>
              <a:t>capacidad</a:t>
            </a:r>
            <a:r>
              <a:rPr sz="2400" kern="1200" dirty="0">
                <a:cs typeface="+mj-cs"/>
              </a:rPr>
              <a:t> de </a:t>
            </a:r>
            <a:r>
              <a:rPr sz="2400" kern="1200" dirty="0" err="1">
                <a:cs typeface="+mj-cs"/>
              </a:rPr>
              <a:t>contener</a:t>
            </a:r>
            <a:r>
              <a:rPr sz="2400" kern="1200" dirty="0">
                <a:cs typeface="+mj-cs"/>
              </a:rPr>
              <a:t> la </a:t>
            </a:r>
            <a:r>
              <a:rPr sz="2400" kern="1200" dirty="0" err="1">
                <a:cs typeface="+mj-cs"/>
              </a:rPr>
              <a:t>orina</a:t>
            </a:r>
            <a:endParaRPr sz="2400" kern="1200" dirty="0">
              <a:cs typeface="+mj-cs"/>
            </a:endParaRPr>
          </a:p>
        </p:txBody>
      </p:sp>
      <p:sp>
        <p:nvSpPr>
          <p:cNvPr id="3" name="object 3"/>
          <p:cNvSpPr txBox="1"/>
          <p:nvPr/>
        </p:nvSpPr>
        <p:spPr>
          <a:xfrm>
            <a:off x="70564" y="1437093"/>
            <a:ext cx="4383326" cy="5045172"/>
          </a:xfrm>
          <a:prstGeom prst="rect">
            <a:avLst/>
          </a:prstGeom>
        </p:spPr>
        <p:txBody>
          <a:bodyPr vert="horz" wrap="square" lIns="0" tIns="5279" rIns="0" bIns="0" rtlCol="0">
            <a:spAutoFit/>
          </a:bodyPr>
          <a:lstStyle/>
          <a:p>
            <a:pPr marL="512257" indent="-100284">
              <a:spcBef>
                <a:spcPts val="41"/>
              </a:spcBef>
              <a:buClr>
                <a:srgbClr val="FFC50A"/>
              </a:buClr>
              <a:buFont typeface="Arial"/>
              <a:buChar char="•"/>
              <a:tabLst>
                <a:tab pos="511979" algn="l"/>
                <a:tab pos="512257" algn="l"/>
              </a:tabLst>
            </a:pPr>
            <a:r>
              <a:rPr sz="1600" b="1" spc="-5" dirty="0" err="1">
                <a:solidFill>
                  <a:srgbClr val="05252A"/>
                </a:solidFill>
                <a:cs typeface="Calibri"/>
              </a:rPr>
              <a:t>Asesoramiento</a:t>
            </a:r>
            <a:endParaRPr sz="1600" dirty="0">
              <a:cs typeface="Calibri"/>
            </a:endParaRPr>
          </a:p>
          <a:p>
            <a:pPr marL="712270" lvl="1" indent="-100284">
              <a:buClr>
                <a:srgbClr val="FFC50A"/>
              </a:buClr>
              <a:buFont typeface="Arial"/>
              <a:buChar char="•"/>
              <a:tabLst>
                <a:tab pos="711993" algn="l"/>
                <a:tab pos="712270" algn="l"/>
              </a:tabLst>
            </a:pPr>
            <a:r>
              <a:rPr sz="1600" i="1" spc="-5" dirty="0">
                <a:solidFill>
                  <a:srgbClr val="05252A"/>
                </a:solidFill>
                <a:cs typeface="Calibri"/>
              </a:rPr>
              <a:t>Calendario </a:t>
            </a:r>
            <a:r>
              <a:rPr sz="1600" i="1" spc="-2" dirty="0" err="1">
                <a:solidFill>
                  <a:srgbClr val="05252A"/>
                </a:solidFill>
                <a:cs typeface="Calibri"/>
              </a:rPr>
              <a:t>Miccional</a:t>
            </a:r>
            <a:endParaRPr sz="1600" dirty="0">
              <a:cs typeface="Calibri"/>
            </a:endParaRPr>
          </a:p>
          <a:p>
            <a:pPr marL="712270" lvl="1" indent="-100284">
              <a:buClr>
                <a:srgbClr val="FFC50A"/>
              </a:buClr>
              <a:buFont typeface="Arial"/>
              <a:buChar char="•"/>
              <a:tabLst>
                <a:tab pos="711993" algn="l"/>
                <a:tab pos="712270" algn="l"/>
              </a:tabLst>
            </a:pPr>
            <a:r>
              <a:rPr sz="1600" i="1" spc="-5" dirty="0" err="1">
                <a:solidFill>
                  <a:srgbClr val="05252A"/>
                </a:solidFill>
                <a:cs typeface="Calibri"/>
              </a:rPr>
              <a:t>Actividades</a:t>
            </a:r>
            <a:r>
              <a:rPr sz="1600" i="1" spc="20" dirty="0">
                <a:solidFill>
                  <a:srgbClr val="05252A"/>
                </a:solidFill>
                <a:cs typeface="Calibri"/>
              </a:rPr>
              <a:t> </a:t>
            </a:r>
            <a:r>
              <a:rPr sz="1600" i="1" spc="-5" dirty="0">
                <a:solidFill>
                  <a:srgbClr val="05252A"/>
                </a:solidFill>
                <a:cs typeface="Calibri"/>
              </a:rPr>
              <a:t>para</a:t>
            </a:r>
            <a:r>
              <a:rPr sz="1600" i="1" spc="2" dirty="0">
                <a:solidFill>
                  <a:srgbClr val="05252A"/>
                </a:solidFill>
                <a:cs typeface="Calibri"/>
              </a:rPr>
              <a:t> </a:t>
            </a:r>
            <a:r>
              <a:rPr sz="1600" i="1" spc="-6" dirty="0" err="1">
                <a:solidFill>
                  <a:srgbClr val="05252A"/>
                </a:solidFill>
                <a:cs typeface="Calibri"/>
              </a:rPr>
              <a:t>realizar</a:t>
            </a:r>
            <a:r>
              <a:rPr sz="1600" i="1" spc="15" dirty="0">
                <a:solidFill>
                  <a:srgbClr val="05252A"/>
                </a:solidFill>
                <a:cs typeface="Calibri"/>
              </a:rPr>
              <a:t> </a:t>
            </a:r>
            <a:r>
              <a:rPr sz="1600" i="1" spc="-2" dirty="0" err="1">
                <a:solidFill>
                  <a:srgbClr val="05252A"/>
                </a:solidFill>
                <a:cs typeface="Calibri"/>
              </a:rPr>
              <a:t>en</a:t>
            </a:r>
            <a:r>
              <a:rPr sz="1600" i="1" spc="6" dirty="0">
                <a:solidFill>
                  <a:srgbClr val="05252A"/>
                </a:solidFill>
                <a:cs typeface="Calibri"/>
              </a:rPr>
              <a:t> </a:t>
            </a:r>
            <a:r>
              <a:rPr sz="1600" i="1" spc="-5" dirty="0">
                <a:solidFill>
                  <a:srgbClr val="05252A"/>
                </a:solidFill>
                <a:cs typeface="Calibri"/>
              </a:rPr>
              <a:t>casa</a:t>
            </a:r>
            <a:r>
              <a:rPr sz="1600" i="1" dirty="0">
                <a:solidFill>
                  <a:srgbClr val="05252A"/>
                </a:solidFill>
                <a:cs typeface="Calibri"/>
              </a:rPr>
              <a:t> </a:t>
            </a:r>
            <a:r>
              <a:rPr sz="1600" i="1" spc="-2" dirty="0">
                <a:solidFill>
                  <a:srgbClr val="05252A"/>
                </a:solidFill>
                <a:cs typeface="Calibri"/>
              </a:rPr>
              <a:t>(</a:t>
            </a:r>
            <a:r>
              <a:rPr sz="1600" i="1" spc="-2" dirty="0" err="1">
                <a:solidFill>
                  <a:srgbClr val="05252A"/>
                </a:solidFill>
                <a:cs typeface="Calibri"/>
              </a:rPr>
              <a:t>ejercicios</a:t>
            </a:r>
            <a:r>
              <a:rPr sz="1600" i="1" spc="11" dirty="0">
                <a:solidFill>
                  <a:srgbClr val="05252A"/>
                </a:solidFill>
                <a:cs typeface="Calibri"/>
              </a:rPr>
              <a:t> </a:t>
            </a:r>
            <a:r>
              <a:rPr sz="1600" i="1" spc="-5" dirty="0" err="1">
                <a:solidFill>
                  <a:srgbClr val="05252A"/>
                </a:solidFill>
                <a:cs typeface="Calibri"/>
              </a:rPr>
              <a:t>hipopresivos</a:t>
            </a:r>
            <a:r>
              <a:rPr sz="1600" i="1" spc="-5" dirty="0">
                <a:solidFill>
                  <a:srgbClr val="05252A"/>
                </a:solidFill>
                <a:cs typeface="Calibri"/>
              </a:rPr>
              <a:t>,</a:t>
            </a:r>
            <a:r>
              <a:rPr sz="1600" i="1" spc="20" dirty="0">
                <a:solidFill>
                  <a:srgbClr val="05252A"/>
                </a:solidFill>
                <a:cs typeface="Calibri"/>
              </a:rPr>
              <a:t> </a:t>
            </a:r>
            <a:r>
              <a:rPr sz="1600" i="1" spc="-6" dirty="0" err="1">
                <a:solidFill>
                  <a:srgbClr val="05252A"/>
                </a:solidFill>
                <a:cs typeface="Calibri"/>
              </a:rPr>
              <a:t>etc</a:t>
            </a:r>
            <a:r>
              <a:rPr sz="1600" i="1" spc="-6" dirty="0">
                <a:solidFill>
                  <a:srgbClr val="05252A"/>
                </a:solidFill>
                <a:cs typeface="Calibri"/>
              </a:rPr>
              <a:t>…)</a:t>
            </a:r>
            <a:endParaRPr sz="1600" dirty="0">
              <a:cs typeface="Calibri"/>
            </a:endParaRPr>
          </a:p>
          <a:p>
            <a:pPr marL="512257" indent="-100284">
              <a:spcBef>
                <a:spcPts val="89"/>
              </a:spcBef>
              <a:buClr>
                <a:srgbClr val="FFC50A"/>
              </a:buClr>
              <a:buFont typeface="Arial"/>
              <a:buChar char="•"/>
              <a:tabLst>
                <a:tab pos="511979" algn="l"/>
                <a:tab pos="512257" algn="l"/>
              </a:tabLst>
            </a:pPr>
            <a:r>
              <a:rPr sz="1600" b="1" spc="-5" dirty="0" err="1">
                <a:solidFill>
                  <a:srgbClr val="05252A"/>
                </a:solidFill>
                <a:cs typeface="Calibri"/>
              </a:rPr>
              <a:t>Intervención</a:t>
            </a:r>
            <a:endParaRPr sz="1600" dirty="0">
              <a:cs typeface="Calibri"/>
            </a:endParaRPr>
          </a:p>
          <a:p>
            <a:pPr marL="712270" lvl="1" indent="-100284">
              <a:buClr>
                <a:srgbClr val="FFC50A"/>
              </a:buClr>
              <a:buFont typeface="Arial"/>
              <a:buChar char="•"/>
              <a:tabLst>
                <a:tab pos="711993" algn="l"/>
                <a:tab pos="712270" algn="l"/>
              </a:tabLst>
            </a:pPr>
            <a:r>
              <a:rPr sz="1600" i="1" spc="-11" dirty="0" err="1">
                <a:solidFill>
                  <a:srgbClr val="05252A"/>
                </a:solidFill>
                <a:cs typeface="Calibri"/>
              </a:rPr>
              <a:t>Técnicas</a:t>
            </a:r>
            <a:r>
              <a:rPr sz="1600" i="1" dirty="0">
                <a:solidFill>
                  <a:srgbClr val="05252A"/>
                </a:solidFill>
                <a:cs typeface="Calibri"/>
              </a:rPr>
              <a:t> </a:t>
            </a:r>
            <a:r>
              <a:rPr sz="1600" i="1" spc="-5" dirty="0" err="1">
                <a:solidFill>
                  <a:srgbClr val="05252A"/>
                </a:solidFill>
                <a:cs typeface="Calibri"/>
              </a:rPr>
              <a:t>específicas</a:t>
            </a:r>
            <a:r>
              <a:rPr sz="1600" i="1" spc="13" dirty="0">
                <a:solidFill>
                  <a:srgbClr val="05252A"/>
                </a:solidFill>
                <a:cs typeface="Calibri"/>
              </a:rPr>
              <a:t> </a:t>
            </a:r>
            <a:r>
              <a:rPr sz="1600" i="1" spc="-2" dirty="0">
                <a:solidFill>
                  <a:srgbClr val="05252A"/>
                </a:solidFill>
                <a:cs typeface="Calibri"/>
              </a:rPr>
              <a:t>de</a:t>
            </a:r>
            <a:r>
              <a:rPr sz="1600" i="1" spc="2" dirty="0">
                <a:solidFill>
                  <a:srgbClr val="05252A"/>
                </a:solidFill>
                <a:cs typeface="Calibri"/>
              </a:rPr>
              <a:t> </a:t>
            </a:r>
            <a:r>
              <a:rPr sz="1600" i="1" spc="-5" dirty="0" err="1">
                <a:solidFill>
                  <a:srgbClr val="05252A"/>
                </a:solidFill>
                <a:cs typeface="Calibri"/>
              </a:rPr>
              <a:t>Fisioterapia</a:t>
            </a:r>
            <a:r>
              <a:rPr sz="1600" i="1" spc="15" dirty="0">
                <a:solidFill>
                  <a:srgbClr val="05252A"/>
                </a:solidFill>
                <a:cs typeface="Calibri"/>
              </a:rPr>
              <a:t> </a:t>
            </a:r>
            <a:r>
              <a:rPr sz="1600" i="1" spc="-2" dirty="0" err="1">
                <a:solidFill>
                  <a:srgbClr val="05252A"/>
                </a:solidFill>
                <a:cs typeface="Calibri"/>
              </a:rPr>
              <a:t>en</a:t>
            </a:r>
            <a:r>
              <a:rPr sz="1600" i="1" spc="5" dirty="0">
                <a:solidFill>
                  <a:srgbClr val="05252A"/>
                </a:solidFill>
                <a:cs typeface="Calibri"/>
              </a:rPr>
              <a:t> </a:t>
            </a:r>
            <a:r>
              <a:rPr sz="1600" i="1" spc="-5" dirty="0" err="1">
                <a:solidFill>
                  <a:srgbClr val="05252A"/>
                </a:solidFill>
                <a:cs typeface="Calibri"/>
              </a:rPr>
              <a:t>Uroginecología</a:t>
            </a:r>
            <a:endParaRPr sz="1600" dirty="0">
              <a:cs typeface="Calibri"/>
            </a:endParaRPr>
          </a:p>
          <a:p>
            <a:pPr marL="712270" lvl="1" indent="-100284">
              <a:buClr>
                <a:srgbClr val="FFC50A"/>
              </a:buClr>
              <a:buFont typeface="Arial"/>
              <a:buChar char="•"/>
              <a:tabLst>
                <a:tab pos="711993" algn="l"/>
                <a:tab pos="712270" algn="l"/>
              </a:tabLst>
            </a:pPr>
            <a:r>
              <a:rPr sz="1600" i="1" spc="-2" dirty="0" err="1">
                <a:solidFill>
                  <a:srgbClr val="05252A"/>
                </a:solidFill>
                <a:cs typeface="Calibri"/>
              </a:rPr>
              <a:t>Ejercicios</a:t>
            </a:r>
            <a:r>
              <a:rPr sz="1600" i="1" spc="-6" dirty="0">
                <a:solidFill>
                  <a:srgbClr val="05252A"/>
                </a:solidFill>
                <a:cs typeface="Calibri"/>
              </a:rPr>
              <a:t> </a:t>
            </a:r>
            <a:r>
              <a:rPr sz="1600" i="1" spc="-5" dirty="0" err="1">
                <a:solidFill>
                  <a:srgbClr val="05252A"/>
                </a:solidFill>
                <a:cs typeface="Calibri"/>
              </a:rPr>
              <a:t>abdominales</a:t>
            </a:r>
            <a:r>
              <a:rPr sz="1600" i="1" spc="9" dirty="0">
                <a:solidFill>
                  <a:srgbClr val="05252A"/>
                </a:solidFill>
                <a:cs typeface="Calibri"/>
              </a:rPr>
              <a:t> </a:t>
            </a:r>
            <a:r>
              <a:rPr sz="1600" i="1" spc="-5" dirty="0" err="1">
                <a:solidFill>
                  <a:srgbClr val="05252A"/>
                </a:solidFill>
                <a:cs typeface="Calibri"/>
              </a:rPr>
              <a:t>hipopresivos</a:t>
            </a:r>
            <a:endParaRPr sz="1600" dirty="0">
              <a:cs typeface="Calibri"/>
            </a:endParaRPr>
          </a:p>
          <a:p>
            <a:pPr marL="712270" lvl="1" indent="-100284">
              <a:buClr>
                <a:srgbClr val="FFC50A"/>
              </a:buClr>
              <a:buFont typeface="Arial"/>
              <a:buChar char="•"/>
              <a:tabLst>
                <a:tab pos="711993" algn="l"/>
                <a:tab pos="712270" algn="l"/>
              </a:tabLst>
            </a:pPr>
            <a:r>
              <a:rPr sz="1600" i="1" spc="-2" dirty="0" err="1">
                <a:solidFill>
                  <a:srgbClr val="05252A"/>
                </a:solidFill>
                <a:cs typeface="Calibri"/>
              </a:rPr>
              <a:t>Ejercicios</a:t>
            </a:r>
            <a:r>
              <a:rPr sz="1600" i="1" spc="-11" dirty="0">
                <a:solidFill>
                  <a:srgbClr val="05252A"/>
                </a:solidFill>
                <a:cs typeface="Calibri"/>
              </a:rPr>
              <a:t> </a:t>
            </a:r>
            <a:r>
              <a:rPr sz="1600" i="1" spc="-2" dirty="0">
                <a:solidFill>
                  <a:srgbClr val="05252A"/>
                </a:solidFill>
                <a:cs typeface="Calibri"/>
              </a:rPr>
              <a:t>de</a:t>
            </a:r>
            <a:r>
              <a:rPr sz="1600" i="1" spc="-11" dirty="0">
                <a:solidFill>
                  <a:srgbClr val="05252A"/>
                </a:solidFill>
                <a:cs typeface="Calibri"/>
              </a:rPr>
              <a:t> </a:t>
            </a:r>
            <a:r>
              <a:rPr sz="1600" i="1" spc="-6" dirty="0">
                <a:solidFill>
                  <a:srgbClr val="05252A"/>
                </a:solidFill>
                <a:cs typeface="Calibri"/>
              </a:rPr>
              <a:t>Kegel</a:t>
            </a:r>
            <a:endParaRPr lang="es-ES" sz="1600" i="1" spc="-6" dirty="0">
              <a:solidFill>
                <a:srgbClr val="05252A"/>
              </a:solidFill>
              <a:cs typeface="Calibri"/>
            </a:endParaRPr>
          </a:p>
          <a:p>
            <a:pPr marL="712270" lvl="1" indent="-100284">
              <a:buClr>
                <a:srgbClr val="FFC50A"/>
              </a:buClr>
              <a:buFont typeface="Arial"/>
              <a:buChar char="•"/>
              <a:tabLst>
                <a:tab pos="711993" algn="l"/>
                <a:tab pos="712270" algn="l"/>
              </a:tabLst>
            </a:pPr>
            <a:endParaRPr lang="es-ES" sz="1600" i="1" spc="-6" dirty="0">
              <a:solidFill>
                <a:srgbClr val="05252A"/>
              </a:solidFill>
              <a:cs typeface="Calibri"/>
            </a:endParaRPr>
          </a:p>
          <a:p>
            <a:pPr marL="712270" lvl="1" indent="-100284">
              <a:buClr>
                <a:srgbClr val="FFC50A"/>
              </a:buClr>
              <a:buFont typeface="Arial"/>
              <a:buChar char="•"/>
              <a:tabLst>
                <a:tab pos="711993" algn="l"/>
                <a:tab pos="712270" algn="l"/>
              </a:tabLst>
            </a:pPr>
            <a:endParaRPr lang="es-ES" sz="1600" i="1" spc="-6" dirty="0">
              <a:solidFill>
                <a:srgbClr val="05252A"/>
              </a:solidFill>
              <a:cs typeface="Calibri"/>
            </a:endParaRPr>
          </a:p>
          <a:p>
            <a:pPr marL="712270" lvl="1" indent="-100284">
              <a:buClr>
                <a:srgbClr val="FFC50A"/>
              </a:buClr>
              <a:buFont typeface="Arial"/>
              <a:buChar char="•"/>
              <a:tabLst>
                <a:tab pos="711993" algn="l"/>
                <a:tab pos="712270" algn="l"/>
              </a:tabLst>
            </a:pPr>
            <a:endParaRPr lang="es-ES" sz="1600" dirty="0">
              <a:latin typeface="+mj-lt"/>
              <a:cs typeface="Calibri"/>
            </a:endParaRPr>
          </a:p>
          <a:p>
            <a:pPr marL="712270" lvl="1" indent="-100284">
              <a:buClr>
                <a:srgbClr val="FFC50A"/>
              </a:buClr>
              <a:buFont typeface="Arial"/>
              <a:buChar char="•"/>
              <a:tabLst>
                <a:tab pos="711993" algn="l"/>
                <a:tab pos="712270" algn="l"/>
              </a:tabLst>
            </a:pPr>
            <a:endParaRPr lang="es-ES" sz="1600" dirty="0">
              <a:latin typeface="+mj-lt"/>
              <a:cs typeface="Calibri"/>
            </a:endParaRPr>
          </a:p>
          <a:p>
            <a:pPr marL="611986" lvl="1">
              <a:buClr>
                <a:srgbClr val="FFC50A"/>
              </a:buClr>
              <a:tabLst>
                <a:tab pos="711993" algn="l"/>
                <a:tab pos="712270" algn="l"/>
              </a:tabLst>
            </a:pPr>
            <a:endParaRPr sz="1600" dirty="0">
              <a:latin typeface="+mj-lt"/>
              <a:cs typeface="Calibri"/>
            </a:endParaRPr>
          </a:p>
          <a:p>
            <a:pPr marL="512257" lvl="2" indent="-100284">
              <a:spcBef>
                <a:spcPts val="733"/>
              </a:spcBef>
              <a:buClr>
                <a:srgbClr val="FFC50A"/>
              </a:buClr>
              <a:buFont typeface="Arial"/>
              <a:buChar char="•"/>
              <a:tabLst>
                <a:tab pos="511979" algn="l"/>
                <a:tab pos="512257" algn="l"/>
              </a:tabLst>
            </a:pPr>
            <a:r>
              <a:rPr sz="1600" b="1" spc="-5" dirty="0" err="1">
                <a:solidFill>
                  <a:srgbClr val="05252A"/>
                </a:solidFill>
                <a:latin typeface="+mj-lt"/>
                <a:cs typeface="Calibri"/>
              </a:rPr>
              <a:t>Asesoramiento</a:t>
            </a:r>
            <a:endParaRPr sz="1600" dirty="0">
              <a:latin typeface="+mj-lt"/>
              <a:cs typeface="Calibri"/>
            </a:endParaRPr>
          </a:p>
          <a:p>
            <a:pPr marL="712270" lvl="3" indent="-100284">
              <a:buClr>
                <a:srgbClr val="FFC50A"/>
              </a:buClr>
              <a:buFont typeface="Arial"/>
              <a:buChar char="•"/>
              <a:tabLst>
                <a:tab pos="711993" algn="l"/>
                <a:tab pos="712270" algn="l"/>
              </a:tabLst>
            </a:pPr>
            <a:r>
              <a:rPr sz="1600" i="1" spc="-2" dirty="0" err="1">
                <a:solidFill>
                  <a:srgbClr val="05252A"/>
                </a:solidFill>
                <a:latin typeface="+mj-lt"/>
                <a:cs typeface="Calibri"/>
              </a:rPr>
              <a:t>Ejercicios</a:t>
            </a:r>
            <a:r>
              <a:rPr sz="1600" i="1" dirty="0">
                <a:solidFill>
                  <a:srgbClr val="05252A"/>
                </a:solidFill>
                <a:latin typeface="+mj-lt"/>
                <a:cs typeface="Calibri"/>
              </a:rPr>
              <a:t> </a:t>
            </a:r>
            <a:r>
              <a:rPr sz="1600" i="1" spc="-5" dirty="0" err="1">
                <a:solidFill>
                  <a:srgbClr val="05252A"/>
                </a:solidFill>
                <a:latin typeface="+mj-lt"/>
                <a:cs typeface="Calibri"/>
              </a:rPr>
              <a:t>respiratorios</a:t>
            </a:r>
            <a:r>
              <a:rPr sz="1600" i="1" spc="17" dirty="0">
                <a:solidFill>
                  <a:srgbClr val="05252A"/>
                </a:solidFill>
                <a:latin typeface="+mj-lt"/>
                <a:cs typeface="Calibri"/>
              </a:rPr>
              <a:t> </a:t>
            </a:r>
            <a:r>
              <a:rPr sz="1600" i="1" spc="-5" dirty="0">
                <a:solidFill>
                  <a:srgbClr val="05252A"/>
                </a:solidFill>
                <a:latin typeface="+mj-lt"/>
                <a:cs typeface="Calibri"/>
              </a:rPr>
              <a:t>para</a:t>
            </a:r>
            <a:r>
              <a:rPr sz="1600" i="1" spc="-2" dirty="0">
                <a:solidFill>
                  <a:srgbClr val="05252A"/>
                </a:solidFill>
                <a:latin typeface="+mj-lt"/>
                <a:cs typeface="Calibri"/>
              </a:rPr>
              <a:t> </a:t>
            </a:r>
            <a:r>
              <a:rPr sz="1600" i="1" spc="-6" dirty="0" err="1">
                <a:solidFill>
                  <a:srgbClr val="05252A"/>
                </a:solidFill>
                <a:latin typeface="+mj-lt"/>
                <a:cs typeface="Calibri"/>
              </a:rPr>
              <a:t>realizar</a:t>
            </a:r>
            <a:r>
              <a:rPr sz="1600" i="1" spc="15" dirty="0">
                <a:solidFill>
                  <a:srgbClr val="05252A"/>
                </a:solidFill>
                <a:latin typeface="+mj-lt"/>
                <a:cs typeface="Calibri"/>
              </a:rPr>
              <a:t> </a:t>
            </a:r>
            <a:r>
              <a:rPr sz="1600" i="1" spc="-6" dirty="0" err="1">
                <a:solidFill>
                  <a:srgbClr val="05252A"/>
                </a:solidFill>
                <a:latin typeface="+mj-lt"/>
                <a:cs typeface="Calibri"/>
              </a:rPr>
              <a:t>autónomamente</a:t>
            </a:r>
            <a:endParaRPr sz="1600" dirty="0">
              <a:latin typeface="+mj-lt"/>
              <a:cs typeface="Calibri"/>
            </a:endParaRPr>
          </a:p>
          <a:p>
            <a:pPr marL="512257" lvl="2" indent="-100284">
              <a:spcBef>
                <a:spcPts val="87"/>
              </a:spcBef>
              <a:buClr>
                <a:srgbClr val="FFC50A"/>
              </a:buClr>
              <a:buFont typeface="Arial"/>
              <a:buChar char="•"/>
              <a:tabLst>
                <a:tab pos="511979" algn="l"/>
                <a:tab pos="512257" algn="l"/>
              </a:tabLst>
            </a:pPr>
            <a:r>
              <a:rPr sz="1600" b="1" spc="-6" dirty="0" err="1">
                <a:solidFill>
                  <a:srgbClr val="05252A"/>
                </a:solidFill>
                <a:latin typeface="+mj-lt"/>
                <a:cs typeface="Calibri"/>
              </a:rPr>
              <a:t>Intervención</a:t>
            </a:r>
            <a:endParaRPr sz="1600" dirty="0">
              <a:latin typeface="+mj-lt"/>
              <a:cs typeface="Calibri"/>
            </a:endParaRPr>
          </a:p>
          <a:p>
            <a:pPr marL="712270" lvl="3" indent="-100284">
              <a:buClr>
                <a:srgbClr val="FFC50A"/>
              </a:buClr>
              <a:buFont typeface="Arial"/>
              <a:buChar char="•"/>
              <a:tabLst>
                <a:tab pos="711993" algn="l"/>
                <a:tab pos="712270" algn="l"/>
              </a:tabLst>
            </a:pPr>
            <a:r>
              <a:rPr sz="1600" i="1" spc="-11" dirty="0" err="1">
                <a:solidFill>
                  <a:srgbClr val="05252A"/>
                </a:solidFill>
                <a:latin typeface="+mj-lt"/>
                <a:cs typeface="Calibri"/>
              </a:rPr>
              <a:t>Técnicas</a:t>
            </a:r>
            <a:r>
              <a:rPr sz="1600" i="1" spc="2" dirty="0">
                <a:solidFill>
                  <a:srgbClr val="05252A"/>
                </a:solidFill>
                <a:latin typeface="+mj-lt"/>
                <a:cs typeface="Calibri"/>
              </a:rPr>
              <a:t> </a:t>
            </a:r>
            <a:r>
              <a:rPr sz="1600" i="1" spc="-5" dirty="0" err="1">
                <a:solidFill>
                  <a:srgbClr val="05252A"/>
                </a:solidFill>
                <a:latin typeface="+mj-lt"/>
                <a:cs typeface="Calibri"/>
              </a:rPr>
              <a:t>específicas</a:t>
            </a:r>
            <a:r>
              <a:rPr sz="1600" i="1" spc="13" dirty="0">
                <a:solidFill>
                  <a:srgbClr val="05252A"/>
                </a:solidFill>
                <a:latin typeface="+mj-lt"/>
                <a:cs typeface="Calibri"/>
              </a:rPr>
              <a:t> </a:t>
            </a:r>
            <a:r>
              <a:rPr sz="1600" i="1" spc="-2" dirty="0">
                <a:solidFill>
                  <a:srgbClr val="05252A"/>
                </a:solidFill>
                <a:latin typeface="+mj-lt"/>
                <a:cs typeface="Calibri"/>
              </a:rPr>
              <a:t>de</a:t>
            </a:r>
            <a:r>
              <a:rPr sz="1600" i="1" spc="2" dirty="0">
                <a:solidFill>
                  <a:srgbClr val="05252A"/>
                </a:solidFill>
                <a:latin typeface="+mj-lt"/>
                <a:cs typeface="Calibri"/>
              </a:rPr>
              <a:t> </a:t>
            </a:r>
            <a:r>
              <a:rPr sz="1600" i="1" spc="-5" dirty="0" err="1">
                <a:solidFill>
                  <a:srgbClr val="05252A"/>
                </a:solidFill>
                <a:latin typeface="+mj-lt"/>
                <a:cs typeface="Calibri"/>
              </a:rPr>
              <a:t>Fisioterapia</a:t>
            </a:r>
            <a:r>
              <a:rPr sz="1600" i="1" spc="17" dirty="0">
                <a:solidFill>
                  <a:srgbClr val="05252A"/>
                </a:solidFill>
                <a:latin typeface="+mj-lt"/>
                <a:cs typeface="Calibri"/>
              </a:rPr>
              <a:t> </a:t>
            </a:r>
            <a:r>
              <a:rPr sz="1600" i="1" spc="-6" dirty="0">
                <a:solidFill>
                  <a:srgbClr val="05252A"/>
                </a:solidFill>
                <a:latin typeface="+mj-lt"/>
                <a:cs typeface="Calibri"/>
              </a:rPr>
              <a:t>Respiratoria</a:t>
            </a:r>
            <a:endParaRPr sz="1600" dirty="0">
              <a:latin typeface="+mj-lt"/>
              <a:cs typeface="Calibri"/>
            </a:endParaRPr>
          </a:p>
        </p:txBody>
      </p:sp>
      <p:sp>
        <p:nvSpPr>
          <p:cNvPr id="6" name="CuadroTexto 5">
            <a:extLst>
              <a:ext uri="{FF2B5EF4-FFF2-40B4-BE49-F238E27FC236}">
                <a16:creationId xmlns:a16="http://schemas.microsoft.com/office/drawing/2014/main" id="{AB4FB2CE-E5DA-0677-08B6-052252756F6A}"/>
              </a:ext>
            </a:extLst>
          </p:cNvPr>
          <p:cNvSpPr txBox="1"/>
          <p:nvPr/>
        </p:nvSpPr>
        <p:spPr>
          <a:xfrm>
            <a:off x="462516" y="4081117"/>
            <a:ext cx="4604784" cy="830997"/>
          </a:xfrm>
          <a:prstGeom prst="rect">
            <a:avLst/>
          </a:prstGeom>
          <a:noFill/>
        </p:spPr>
        <p:txBody>
          <a:bodyPr wrap="square">
            <a:spAutoFit/>
          </a:bodyPr>
          <a:lstStyle/>
          <a:p>
            <a:pPr marL="5556" marR="2222" lvl="1">
              <a:spcBef>
                <a:spcPts val="146"/>
              </a:spcBef>
              <a:tabLst>
                <a:tab pos="322522" algn="l"/>
              </a:tabLst>
            </a:pPr>
            <a:r>
              <a:rPr lang="es-ES" sz="2400" b="1" spc="-2" dirty="0">
                <a:solidFill>
                  <a:srgbClr val="1AB6C8"/>
                </a:solidFill>
                <a:latin typeface="+mj-lt"/>
                <a:cs typeface="Berlin Sans FB"/>
              </a:rPr>
              <a:t>Mantener</a:t>
            </a:r>
            <a:r>
              <a:rPr lang="es-ES" sz="2400" b="1" dirty="0">
                <a:solidFill>
                  <a:srgbClr val="1AB6C8"/>
                </a:solidFill>
                <a:latin typeface="+mj-lt"/>
                <a:cs typeface="Berlin Sans FB"/>
              </a:rPr>
              <a:t> </a:t>
            </a:r>
            <a:r>
              <a:rPr lang="es-ES" sz="2400" b="1" spc="-2" dirty="0">
                <a:solidFill>
                  <a:srgbClr val="1AB6C8"/>
                </a:solidFill>
                <a:latin typeface="+mj-lt"/>
                <a:cs typeface="Berlin Sans FB"/>
              </a:rPr>
              <a:t>o</a:t>
            </a:r>
            <a:r>
              <a:rPr lang="es-ES" sz="2400" b="1" spc="2" dirty="0">
                <a:solidFill>
                  <a:srgbClr val="1AB6C8"/>
                </a:solidFill>
                <a:latin typeface="+mj-lt"/>
                <a:cs typeface="Berlin Sans FB"/>
              </a:rPr>
              <a:t> </a:t>
            </a:r>
            <a:r>
              <a:rPr lang="es-ES" sz="2400" b="1" spc="-5" dirty="0">
                <a:solidFill>
                  <a:srgbClr val="1AB6C8"/>
                </a:solidFill>
                <a:latin typeface="+mj-lt"/>
                <a:cs typeface="Berlin Sans FB"/>
              </a:rPr>
              <a:t>recuperar</a:t>
            </a:r>
            <a:r>
              <a:rPr lang="es-ES" sz="2400" b="1" spc="9" dirty="0">
                <a:solidFill>
                  <a:srgbClr val="1AB6C8"/>
                </a:solidFill>
                <a:latin typeface="+mj-lt"/>
                <a:cs typeface="Berlin Sans FB"/>
              </a:rPr>
              <a:t> </a:t>
            </a:r>
            <a:r>
              <a:rPr lang="es-ES" sz="2400" b="1" spc="-5" dirty="0">
                <a:solidFill>
                  <a:srgbClr val="1AB6C8"/>
                </a:solidFill>
                <a:latin typeface="+mj-lt"/>
                <a:cs typeface="Berlin Sans FB"/>
              </a:rPr>
              <a:t>la </a:t>
            </a:r>
            <a:r>
              <a:rPr lang="es-ES" sz="2400" b="1" spc="-431" dirty="0">
                <a:solidFill>
                  <a:srgbClr val="1AB6C8"/>
                </a:solidFill>
                <a:latin typeface="+mj-lt"/>
                <a:cs typeface="Berlin Sans FB"/>
              </a:rPr>
              <a:t> </a:t>
            </a:r>
            <a:r>
              <a:rPr lang="es-ES" sz="2400" b="1" spc="-2" dirty="0">
                <a:solidFill>
                  <a:srgbClr val="1AB6C8"/>
                </a:solidFill>
                <a:latin typeface="+mj-lt"/>
                <a:cs typeface="Berlin Sans FB"/>
              </a:rPr>
              <a:t>capacidad respiratoria</a:t>
            </a:r>
            <a:endParaRPr lang="es-ES" sz="2400" b="1" dirty="0">
              <a:latin typeface="+mj-lt"/>
              <a:cs typeface="Berlin Sans FB"/>
            </a:endParaRPr>
          </a:p>
        </p:txBody>
      </p:sp>
      <p:sp>
        <p:nvSpPr>
          <p:cNvPr id="8" name="Marcador de número de diapositiva 7">
            <a:extLst>
              <a:ext uri="{FF2B5EF4-FFF2-40B4-BE49-F238E27FC236}">
                <a16:creationId xmlns:a16="http://schemas.microsoft.com/office/drawing/2014/main" id="{6D9A9D8E-46FF-3E7E-1DAE-57D6FC895E00}"/>
              </a:ext>
            </a:extLst>
          </p:cNvPr>
          <p:cNvSpPr>
            <a:spLocks noGrp="1"/>
          </p:cNvSpPr>
          <p:nvPr>
            <p:ph type="sldNum" sz="quarter" idx="4"/>
          </p:nvPr>
        </p:nvSpPr>
        <p:spPr/>
        <p:txBody>
          <a:bodyPr/>
          <a:lstStyle/>
          <a:p>
            <a:fld id="{C2D5E945-2478-44AA-BA19-29F3FC66B24B}" type="slidenum">
              <a:rPr lang="es-ES" smtClean="0"/>
              <a:pPr/>
              <a:t>103</a:t>
            </a:fld>
            <a:endParaRPr lang="es-E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8901" y="406288"/>
            <a:ext cx="4575989" cy="1085946"/>
          </a:xfrm>
          <a:prstGeom prst="rect">
            <a:avLst/>
          </a:prstGeom>
        </p:spPr>
        <p:txBody>
          <a:bodyPr vert="horz" wrap="square" lIns="0" tIns="38616" rIns="0" bIns="0" rtlCol="0">
            <a:spAutoFit/>
          </a:bodyPr>
          <a:lstStyle/>
          <a:p>
            <a:pPr marL="5556" marR="2222" algn="l">
              <a:lnSpc>
                <a:spcPts val="2700"/>
              </a:lnSpc>
              <a:spcBef>
                <a:spcPts val="304"/>
              </a:spcBef>
            </a:pPr>
            <a:r>
              <a:rPr lang="es-ES" spc="-2" dirty="0"/>
              <a:t>4.3. T</a:t>
            </a:r>
            <a:r>
              <a:rPr spc="-2" dirty="0" err="1"/>
              <a:t>ratar</a:t>
            </a:r>
            <a:r>
              <a:rPr dirty="0"/>
              <a:t> </a:t>
            </a:r>
            <a:r>
              <a:rPr dirty="0" err="1"/>
              <a:t>síntomas</a:t>
            </a:r>
            <a:r>
              <a:rPr spc="2" dirty="0"/>
              <a:t> </a:t>
            </a:r>
            <a:r>
              <a:rPr spc="-2" dirty="0"/>
              <a:t>que </a:t>
            </a:r>
            <a:r>
              <a:rPr spc="-475" dirty="0"/>
              <a:t> </a:t>
            </a:r>
            <a:r>
              <a:rPr spc="-2" dirty="0" err="1"/>
              <a:t>reducen</a:t>
            </a:r>
            <a:r>
              <a:rPr spc="-2" dirty="0"/>
              <a:t> </a:t>
            </a:r>
            <a:r>
              <a:rPr dirty="0" err="1"/>
              <a:t>el</a:t>
            </a:r>
            <a:r>
              <a:rPr spc="5" dirty="0"/>
              <a:t> </a:t>
            </a:r>
            <a:r>
              <a:rPr dirty="0" err="1"/>
              <a:t>confort</a:t>
            </a:r>
            <a:r>
              <a:rPr spc="-15" dirty="0"/>
              <a:t> </a:t>
            </a:r>
            <a:r>
              <a:rPr spc="-2" dirty="0"/>
              <a:t>del</a:t>
            </a:r>
            <a:r>
              <a:rPr spc="5" dirty="0"/>
              <a:t> </a:t>
            </a:r>
            <a:r>
              <a:rPr dirty="0" err="1"/>
              <a:t>paciente</a:t>
            </a:r>
            <a:endParaRPr dirty="0"/>
          </a:p>
        </p:txBody>
      </p:sp>
      <p:sp>
        <p:nvSpPr>
          <p:cNvPr id="3" name="object 3"/>
          <p:cNvSpPr txBox="1"/>
          <p:nvPr/>
        </p:nvSpPr>
        <p:spPr>
          <a:xfrm>
            <a:off x="542925" y="1693054"/>
            <a:ext cx="4412032" cy="3212473"/>
          </a:xfrm>
          <a:prstGeom prst="rect">
            <a:avLst/>
          </a:prstGeom>
        </p:spPr>
        <p:txBody>
          <a:bodyPr vert="horz" wrap="square" lIns="0" tIns="21391" rIns="0" bIns="0" rtlCol="0">
            <a:spAutoFit/>
          </a:bodyPr>
          <a:lstStyle/>
          <a:p>
            <a:pPr marL="100007" marR="2639624" indent="-100007" algn="r">
              <a:lnSpc>
                <a:spcPct val="150000"/>
              </a:lnSpc>
              <a:spcBef>
                <a:spcPts val="169"/>
              </a:spcBef>
              <a:buClr>
                <a:srgbClr val="FFC50A"/>
              </a:buClr>
              <a:buFont typeface="Arial"/>
              <a:buChar char="•"/>
              <a:tabLst>
                <a:tab pos="100007" algn="l"/>
              </a:tabLst>
            </a:pPr>
            <a:r>
              <a:rPr sz="2000" b="1" spc="-2" dirty="0" err="1">
                <a:solidFill>
                  <a:srgbClr val="05252A"/>
                </a:solidFill>
                <a:latin typeface="Calibri"/>
                <a:cs typeface="Calibri"/>
              </a:rPr>
              <a:t>Ase</a:t>
            </a:r>
            <a:r>
              <a:rPr sz="2000" b="1" spc="-6" dirty="0" err="1">
                <a:solidFill>
                  <a:srgbClr val="05252A"/>
                </a:solidFill>
                <a:latin typeface="Calibri"/>
                <a:cs typeface="Calibri"/>
              </a:rPr>
              <a:t>s</a:t>
            </a:r>
            <a:r>
              <a:rPr sz="2000" b="1" spc="-2" dirty="0" err="1">
                <a:solidFill>
                  <a:srgbClr val="05252A"/>
                </a:solidFill>
                <a:latin typeface="Calibri"/>
                <a:cs typeface="Calibri"/>
              </a:rPr>
              <a:t>o</a:t>
            </a:r>
            <a:r>
              <a:rPr sz="2000" b="1" spc="-31" dirty="0" err="1">
                <a:solidFill>
                  <a:srgbClr val="05252A"/>
                </a:solidFill>
                <a:latin typeface="Calibri"/>
                <a:cs typeface="Calibri"/>
              </a:rPr>
              <a:t>r</a:t>
            </a:r>
            <a:r>
              <a:rPr sz="2000" b="1" spc="-2" dirty="0" err="1">
                <a:solidFill>
                  <a:srgbClr val="05252A"/>
                </a:solidFill>
                <a:latin typeface="Calibri"/>
                <a:cs typeface="Calibri"/>
              </a:rPr>
              <a:t>amie</a:t>
            </a:r>
            <a:r>
              <a:rPr sz="2000" b="1" spc="-17" dirty="0" err="1">
                <a:solidFill>
                  <a:srgbClr val="05252A"/>
                </a:solidFill>
                <a:latin typeface="Calibri"/>
                <a:cs typeface="Calibri"/>
              </a:rPr>
              <a:t>n</a:t>
            </a:r>
            <a:r>
              <a:rPr sz="2000" b="1" spc="-13" dirty="0" err="1">
                <a:solidFill>
                  <a:srgbClr val="05252A"/>
                </a:solidFill>
                <a:latin typeface="Calibri"/>
                <a:cs typeface="Calibri"/>
              </a:rPr>
              <a:t>t</a:t>
            </a:r>
            <a:r>
              <a:rPr sz="2000" b="1" spc="-2" dirty="0" err="1">
                <a:solidFill>
                  <a:srgbClr val="05252A"/>
                </a:solidFill>
                <a:latin typeface="Calibri"/>
                <a:cs typeface="Calibri"/>
              </a:rPr>
              <a:t>o</a:t>
            </a:r>
            <a:endParaRPr lang="es-ES" sz="2000" b="1" dirty="0">
              <a:latin typeface="Calibri"/>
              <a:cs typeface="Calibri"/>
            </a:endParaRPr>
          </a:p>
          <a:p>
            <a:pPr marL="100007" marR="2639624" indent="-100007" algn="just">
              <a:lnSpc>
                <a:spcPct val="150000"/>
              </a:lnSpc>
              <a:spcBef>
                <a:spcPts val="169"/>
              </a:spcBef>
              <a:buClr>
                <a:srgbClr val="FFC50A"/>
              </a:buClr>
              <a:buFont typeface="Arial"/>
              <a:buChar char="•"/>
              <a:tabLst>
                <a:tab pos="100007" algn="l"/>
              </a:tabLst>
            </a:pPr>
            <a:r>
              <a:rPr sz="1600" i="1" spc="-2" dirty="0" err="1">
                <a:solidFill>
                  <a:srgbClr val="05252A"/>
                </a:solidFill>
                <a:latin typeface="Calibri"/>
                <a:cs typeface="Calibri"/>
              </a:rPr>
              <a:t>E</a:t>
            </a:r>
            <a:r>
              <a:rPr sz="1600" i="1" spc="-9" dirty="0" err="1">
                <a:solidFill>
                  <a:srgbClr val="05252A"/>
                </a:solidFill>
                <a:latin typeface="Calibri"/>
                <a:cs typeface="Calibri"/>
              </a:rPr>
              <a:t>s</a:t>
            </a:r>
            <a:r>
              <a:rPr sz="1600" i="1" dirty="0" err="1">
                <a:solidFill>
                  <a:srgbClr val="05252A"/>
                </a:solidFill>
                <a:latin typeface="Calibri"/>
                <a:cs typeface="Calibri"/>
              </a:rPr>
              <a:t>tiramie</a:t>
            </a:r>
            <a:r>
              <a:rPr lang="es-ES" sz="1600" i="1" dirty="0" err="1">
                <a:solidFill>
                  <a:srgbClr val="05252A"/>
                </a:solidFill>
                <a:latin typeface="Calibri"/>
                <a:cs typeface="Calibri"/>
              </a:rPr>
              <a:t>nt</a:t>
            </a:r>
            <a:r>
              <a:rPr sz="1600" i="1" spc="-2" dirty="0" err="1">
                <a:solidFill>
                  <a:srgbClr val="05252A"/>
                </a:solidFill>
                <a:latin typeface="Calibri"/>
                <a:cs typeface="Calibri"/>
              </a:rPr>
              <a:t>os</a:t>
            </a:r>
            <a:endParaRPr lang="es-ES" sz="1600" dirty="0">
              <a:latin typeface="Calibri"/>
              <a:cs typeface="Calibri"/>
            </a:endParaRPr>
          </a:p>
          <a:p>
            <a:pPr marL="100007" marR="2639624" indent="-100007" algn="just">
              <a:lnSpc>
                <a:spcPct val="150000"/>
              </a:lnSpc>
              <a:spcBef>
                <a:spcPts val="169"/>
              </a:spcBef>
              <a:buClr>
                <a:srgbClr val="FFC50A"/>
              </a:buClr>
              <a:buFont typeface="Arial"/>
              <a:buChar char="•"/>
              <a:tabLst>
                <a:tab pos="100007" algn="l"/>
              </a:tabLst>
            </a:pPr>
            <a:r>
              <a:rPr sz="1600" i="1" spc="-2" dirty="0" err="1">
                <a:solidFill>
                  <a:srgbClr val="05252A"/>
                </a:solidFill>
                <a:latin typeface="Calibri"/>
                <a:cs typeface="Calibri"/>
              </a:rPr>
              <a:t>Higiene</a:t>
            </a:r>
            <a:r>
              <a:rPr lang="es-ES" sz="1600" i="1" spc="-2" dirty="0">
                <a:solidFill>
                  <a:srgbClr val="05252A"/>
                </a:solidFill>
                <a:latin typeface="Calibri"/>
                <a:cs typeface="Calibri"/>
              </a:rPr>
              <a:t> postural</a:t>
            </a:r>
            <a:endParaRPr sz="2000" dirty="0">
              <a:latin typeface="Calibri"/>
              <a:cs typeface="Calibri"/>
            </a:endParaRPr>
          </a:p>
          <a:p>
            <a:pPr marL="105563" indent="-100007">
              <a:lnSpc>
                <a:spcPct val="150000"/>
              </a:lnSpc>
              <a:spcBef>
                <a:spcPts val="2"/>
              </a:spcBef>
              <a:buClr>
                <a:srgbClr val="FFC50A"/>
              </a:buClr>
              <a:buFont typeface="Arial"/>
              <a:buChar char="•"/>
              <a:tabLst>
                <a:tab pos="105563" algn="l"/>
              </a:tabLst>
            </a:pPr>
            <a:r>
              <a:rPr sz="2000" b="1" spc="-6" dirty="0" err="1">
                <a:solidFill>
                  <a:srgbClr val="05252A"/>
                </a:solidFill>
                <a:latin typeface="Calibri"/>
                <a:cs typeface="Calibri"/>
              </a:rPr>
              <a:t>Intervención</a:t>
            </a:r>
            <a:endParaRPr sz="2000" dirty="0">
              <a:latin typeface="Calibri"/>
              <a:cs typeface="Calibri"/>
            </a:endParaRPr>
          </a:p>
          <a:p>
            <a:pPr indent="-251631">
              <a:lnSpc>
                <a:spcPct val="150000"/>
              </a:lnSpc>
              <a:spcBef>
                <a:spcPts val="100"/>
              </a:spcBef>
              <a:buClr>
                <a:srgbClr val="FFC50A"/>
              </a:buClr>
              <a:buFont typeface="Arial"/>
              <a:buChar char="•"/>
              <a:tabLst>
                <a:tab pos="305576" algn="l"/>
              </a:tabLst>
            </a:pPr>
            <a:r>
              <a:rPr sz="1600" i="1" spc="-13" dirty="0" err="1">
                <a:solidFill>
                  <a:srgbClr val="05252A"/>
                </a:solidFill>
                <a:latin typeface="Calibri"/>
                <a:cs typeface="Calibri"/>
              </a:rPr>
              <a:t>Terapias</a:t>
            </a:r>
            <a:r>
              <a:rPr sz="1600" i="1" spc="9" dirty="0">
                <a:solidFill>
                  <a:srgbClr val="05252A"/>
                </a:solidFill>
                <a:latin typeface="Calibri"/>
                <a:cs typeface="Calibri"/>
              </a:rPr>
              <a:t> </a:t>
            </a:r>
            <a:r>
              <a:rPr sz="1600" i="1" spc="-2" dirty="0" err="1">
                <a:solidFill>
                  <a:srgbClr val="05252A"/>
                </a:solidFill>
                <a:latin typeface="Calibri"/>
                <a:cs typeface="Calibri"/>
              </a:rPr>
              <a:t>Manuales</a:t>
            </a:r>
            <a:r>
              <a:rPr sz="1600" i="1" spc="5" dirty="0">
                <a:solidFill>
                  <a:srgbClr val="05252A"/>
                </a:solidFill>
                <a:latin typeface="Calibri"/>
                <a:cs typeface="Calibri"/>
              </a:rPr>
              <a:t> </a:t>
            </a:r>
            <a:r>
              <a:rPr sz="1600" i="1" spc="-2" dirty="0">
                <a:solidFill>
                  <a:srgbClr val="05252A"/>
                </a:solidFill>
                <a:latin typeface="Calibri"/>
                <a:cs typeface="Calibri"/>
              </a:rPr>
              <a:t>(</a:t>
            </a:r>
            <a:r>
              <a:rPr sz="1600" i="1" spc="-2" dirty="0" err="1">
                <a:solidFill>
                  <a:srgbClr val="05252A"/>
                </a:solidFill>
                <a:latin typeface="Calibri"/>
                <a:cs typeface="Calibri"/>
              </a:rPr>
              <a:t>masaje</a:t>
            </a:r>
            <a:r>
              <a:rPr sz="1600" i="1" spc="-2" dirty="0">
                <a:solidFill>
                  <a:srgbClr val="05252A"/>
                </a:solidFill>
                <a:latin typeface="Calibri"/>
                <a:cs typeface="Calibri"/>
              </a:rPr>
              <a:t>,</a:t>
            </a:r>
            <a:r>
              <a:rPr sz="1600" i="1" dirty="0">
                <a:solidFill>
                  <a:srgbClr val="05252A"/>
                </a:solidFill>
                <a:latin typeface="Calibri"/>
                <a:cs typeface="Calibri"/>
              </a:rPr>
              <a:t> </a:t>
            </a:r>
            <a:r>
              <a:rPr sz="1600" i="1" spc="-5" dirty="0" err="1">
                <a:solidFill>
                  <a:srgbClr val="05252A"/>
                </a:solidFill>
                <a:latin typeface="Calibri"/>
                <a:cs typeface="Calibri"/>
              </a:rPr>
              <a:t>osteopatía</a:t>
            </a:r>
            <a:r>
              <a:rPr sz="1600" i="1" spc="-5" dirty="0">
                <a:solidFill>
                  <a:srgbClr val="05252A"/>
                </a:solidFill>
                <a:latin typeface="Calibri"/>
                <a:cs typeface="Calibri"/>
              </a:rPr>
              <a:t>,</a:t>
            </a:r>
            <a:r>
              <a:rPr lang="es-ES" sz="1600" i="1" spc="-5" dirty="0">
                <a:solidFill>
                  <a:srgbClr val="05252A"/>
                </a:solidFill>
                <a:latin typeface="Calibri"/>
                <a:cs typeface="Calibri"/>
              </a:rPr>
              <a:t> </a:t>
            </a:r>
            <a:r>
              <a:rPr sz="1600" i="1" spc="-2" dirty="0" err="1">
                <a:solidFill>
                  <a:srgbClr val="05252A"/>
                </a:solidFill>
                <a:latin typeface="Calibri"/>
                <a:cs typeface="Calibri"/>
              </a:rPr>
              <a:t>inducción</a:t>
            </a:r>
            <a:r>
              <a:rPr sz="1600" i="1" spc="9" dirty="0">
                <a:solidFill>
                  <a:srgbClr val="05252A"/>
                </a:solidFill>
                <a:latin typeface="Calibri"/>
                <a:cs typeface="Calibri"/>
              </a:rPr>
              <a:t> </a:t>
            </a:r>
            <a:r>
              <a:rPr sz="1600" i="1" spc="-5" dirty="0" err="1">
                <a:solidFill>
                  <a:srgbClr val="05252A"/>
                </a:solidFill>
                <a:latin typeface="Calibri"/>
                <a:cs typeface="Calibri"/>
              </a:rPr>
              <a:t>miofascial</a:t>
            </a:r>
            <a:r>
              <a:rPr sz="1600" i="1" spc="-5" dirty="0">
                <a:solidFill>
                  <a:srgbClr val="05252A"/>
                </a:solidFill>
                <a:latin typeface="Calibri"/>
                <a:cs typeface="Calibri"/>
              </a:rPr>
              <a:t>…)</a:t>
            </a:r>
            <a:endParaRPr sz="1600" dirty="0">
              <a:latin typeface="Calibri"/>
              <a:cs typeface="Calibri"/>
            </a:endParaRPr>
          </a:p>
          <a:p>
            <a:pPr indent="-251631">
              <a:lnSpc>
                <a:spcPct val="150000"/>
              </a:lnSpc>
              <a:spcBef>
                <a:spcPts val="94"/>
              </a:spcBef>
              <a:buClr>
                <a:srgbClr val="FFC50A"/>
              </a:buClr>
              <a:buFont typeface="Arial"/>
              <a:buChar char="•"/>
              <a:tabLst>
                <a:tab pos="305576" algn="l"/>
              </a:tabLst>
            </a:pPr>
            <a:r>
              <a:rPr sz="1600" i="1" spc="-2" dirty="0" err="1">
                <a:solidFill>
                  <a:srgbClr val="05252A"/>
                </a:solidFill>
                <a:latin typeface="Calibri"/>
                <a:cs typeface="Calibri"/>
              </a:rPr>
              <a:t>Electroterapia</a:t>
            </a:r>
            <a:endParaRPr sz="1600" dirty="0">
              <a:latin typeface="Calibri"/>
              <a:cs typeface="Calibri"/>
            </a:endParaRPr>
          </a:p>
          <a:p>
            <a:pPr indent="-251631">
              <a:lnSpc>
                <a:spcPct val="150000"/>
              </a:lnSpc>
              <a:spcBef>
                <a:spcPts val="96"/>
              </a:spcBef>
              <a:buClr>
                <a:srgbClr val="FFC50A"/>
              </a:buClr>
              <a:buFont typeface="Arial"/>
              <a:buChar char="•"/>
              <a:tabLst>
                <a:tab pos="305576" algn="l"/>
              </a:tabLst>
            </a:pPr>
            <a:r>
              <a:rPr sz="1600" i="1" spc="-11" dirty="0" err="1">
                <a:solidFill>
                  <a:srgbClr val="05252A"/>
                </a:solidFill>
                <a:latin typeface="Calibri"/>
                <a:cs typeface="Calibri"/>
              </a:rPr>
              <a:t>Termoterapia</a:t>
            </a:r>
            <a:endParaRPr sz="1600" dirty="0">
              <a:latin typeface="Calibri"/>
              <a:cs typeface="Calibri"/>
            </a:endParaRPr>
          </a:p>
        </p:txBody>
      </p:sp>
      <p:sp>
        <p:nvSpPr>
          <p:cNvPr id="7" name="Marcador de número de diapositiva 6">
            <a:extLst>
              <a:ext uri="{FF2B5EF4-FFF2-40B4-BE49-F238E27FC236}">
                <a16:creationId xmlns:a16="http://schemas.microsoft.com/office/drawing/2014/main" id="{EF4AAB40-29B3-CCBE-2E38-3A1B7F7C277D}"/>
              </a:ext>
            </a:extLst>
          </p:cNvPr>
          <p:cNvSpPr>
            <a:spLocks noGrp="1"/>
          </p:cNvSpPr>
          <p:nvPr>
            <p:ph type="sldNum" sz="quarter" idx="4"/>
          </p:nvPr>
        </p:nvSpPr>
        <p:spPr/>
        <p:txBody>
          <a:bodyPr/>
          <a:lstStyle/>
          <a:p>
            <a:fld id="{C2D5E945-2478-44AA-BA19-29F3FC66B24B}" type="slidenum">
              <a:rPr lang="es-ES" smtClean="0"/>
              <a:pPr/>
              <a:t>104</a:t>
            </a:fld>
            <a:endParaRPr lang="es-E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2682" y="529399"/>
            <a:ext cx="2063145" cy="436778"/>
          </a:xfrm>
          <a:prstGeom prst="rect">
            <a:avLst/>
          </a:prstGeom>
        </p:spPr>
        <p:txBody>
          <a:bodyPr vert="horz" wrap="square" lIns="0" tIns="5834" rIns="0" bIns="0" rtlCol="0">
            <a:spAutoFit/>
          </a:bodyPr>
          <a:lstStyle/>
          <a:p>
            <a:pPr marL="5556">
              <a:lnSpc>
                <a:spcPct val="100000"/>
              </a:lnSpc>
              <a:spcBef>
                <a:spcPts val="46"/>
              </a:spcBef>
            </a:pPr>
            <a:r>
              <a:rPr sz="2800" dirty="0"/>
              <a:t>Ideas</a:t>
            </a:r>
            <a:r>
              <a:rPr sz="2800" spc="-37" dirty="0"/>
              <a:t> </a:t>
            </a:r>
            <a:r>
              <a:rPr sz="2800" dirty="0"/>
              <a:t>Clave</a:t>
            </a:r>
          </a:p>
        </p:txBody>
      </p:sp>
      <p:sp>
        <p:nvSpPr>
          <p:cNvPr id="3" name="object 3"/>
          <p:cNvSpPr txBox="1"/>
          <p:nvPr/>
        </p:nvSpPr>
        <p:spPr>
          <a:xfrm>
            <a:off x="594316" y="966177"/>
            <a:ext cx="4237462" cy="5317001"/>
          </a:xfrm>
          <a:prstGeom prst="rect">
            <a:avLst/>
          </a:prstGeom>
        </p:spPr>
        <p:txBody>
          <a:bodyPr vert="horz" wrap="square" lIns="0" tIns="43339" rIns="0" bIns="0" rtlCol="0">
            <a:spAutoFit/>
          </a:bodyPr>
          <a:lstStyle/>
          <a:p>
            <a:pPr marL="105563" indent="-100007">
              <a:spcBef>
                <a:spcPts val="341"/>
              </a:spcBef>
              <a:buClr>
                <a:srgbClr val="FFC50A"/>
              </a:buClr>
              <a:buFont typeface="Arial"/>
              <a:buChar char="•"/>
              <a:tabLst>
                <a:tab pos="105563" algn="l"/>
              </a:tabLst>
            </a:pPr>
            <a:r>
              <a:rPr sz="1600" b="1" spc="-5" dirty="0" err="1">
                <a:solidFill>
                  <a:srgbClr val="05252A"/>
                </a:solidFill>
                <a:latin typeface="Calibri"/>
                <a:cs typeface="Calibri"/>
              </a:rPr>
              <a:t>Rehabilitación</a:t>
            </a:r>
            <a:r>
              <a:rPr sz="1600" b="1" spc="9" dirty="0">
                <a:solidFill>
                  <a:srgbClr val="05252A"/>
                </a:solidFill>
                <a:latin typeface="Calibri"/>
                <a:cs typeface="Calibri"/>
              </a:rPr>
              <a:t> </a:t>
            </a:r>
            <a:r>
              <a:rPr sz="1600" spc="-6" dirty="0">
                <a:solidFill>
                  <a:srgbClr val="05252A"/>
                </a:solidFill>
                <a:latin typeface="Calibri"/>
                <a:cs typeface="Calibri"/>
              </a:rPr>
              <a:t>para</a:t>
            </a:r>
            <a:r>
              <a:rPr sz="1600" spc="2" dirty="0">
                <a:solidFill>
                  <a:srgbClr val="05252A"/>
                </a:solidFill>
                <a:latin typeface="Calibri"/>
                <a:cs typeface="Calibri"/>
              </a:rPr>
              <a:t> </a:t>
            </a:r>
            <a:r>
              <a:rPr sz="1600" spc="-2" dirty="0" err="1">
                <a:solidFill>
                  <a:srgbClr val="05252A"/>
                </a:solidFill>
                <a:latin typeface="Calibri"/>
                <a:cs typeface="Calibri"/>
              </a:rPr>
              <a:t>mantener</a:t>
            </a:r>
            <a:r>
              <a:rPr sz="1600" spc="-13" dirty="0">
                <a:solidFill>
                  <a:srgbClr val="05252A"/>
                </a:solidFill>
                <a:latin typeface="Calibri"/>
                <a:cs typeface="Calibri"/>
              </a:rPr>
              <a:t> </a:t>
            </a:r>
            <a:r>
              <a:rPr sz="1600" dirty="0">
                <a:solidFill>
                  <a:srgbClr val="05252A"/>
                </a:solidFill>
                <a:latin typeface="Calibri"/>
                <a:cs typeface="Calibri"/>
              </a:rPr>
              <a:t>la </a:t>
            </a:r>
            <a:r>
              <a:rPr sz="1600" b="1" spc="-2" dirty="0" err="1">
                <a:solidFill>
                  <a:srgbClr val="05252A"/>
                </a:solidFill>
                <a:latin typeface="Calibri"/>
                <a:cs typeface="Calibri"/>
              </a:rPr>
              <a:t>funcionalidad</a:t>
            </a:r>
            <a:r>
              <a:rPr sz="1600" b="1" spc="-2" dirty="0">
                <a:solidFill>
                  <a:srgbClr val="05252A"/>
                </a:solidFill>
                <a:latin typeface="Calibri"/>
                <a:cs typeface="Calibri"/>
              </a:rPr>
              <a:t>,</a:t>
            </a:r>
            <a:r>
              <a:rPr sz="1600" b="1" spc="22" dirty="0">
                <a:solidFill>
                  <a:srgbClr val="05252A"/>
                </a:solidFill>
                <a:latin typeface="Calibri"/>
                <a:cs typeface="Calibri"/>
              </a:rPr>
              <a:t> </a:t>
            </a:r>
            <a:r>
              <a:rPr sz="1600" b="1" spc="-2" dirty="0" err="1">
                <a:solidFill>
                  <a:srgbClr val="05252A"/>
                </a:solidFill>
                <a:latin typeface="Calibri"/>
                <a:cs typeface="Calibri"/>
              </a:rPr>
              <a:t>el</a:t>
            </a:r>
            <a:r>
              <a:rPr sz="1600" b="1" spc="-2" dirty="0">
                <a:solidFill>
                  <a:srgbClr val="05252A"/>
                </a:solidFill>
                <a:latin typeface="Calibri"/>
                <a:cs typeface="Calibri"/>
              </a:rPr>
              <a:t> </a:t>
            </a:r>
            <a:r>
              <a:rPr sz="1600" b="1" spc="-5" dirty="0" err="1">
                <a:solidFill>
                  <a:srgbClr val="05252A"/>
                </a:solidFill>
                <a:latin typeface="Calibri"/>
                <a:cs typeface="Calibri"/>
              </a:rPr>
              <a:t>bienestar</a:t>
            </a:r>
            <a:r>
              <a:rPr sz="1600" b="1" spc="11" dirty="0">
                <a:solidFill>
                  <a:srgbClr val="05252A"/>
                </a:solidFill>
                <a:latin typeface="Calibri"/>
                <a:cs typeface="Calibri"/>
              </a:rPr>
              <a:t> </a:t>
            </a:r>
            <a:r>
              <a:rPr sz="1600" b="1" dirty="0">
                <a:solidFill>
                  <a:srgbClr val="05252A"/>
                </a:solidFill>
                <a:latin typeface="Calibri"/>
                <a:cs typeface="Calibri"/>
              </a:rPr>
              <a:t>y</a:t>
            </a:r>
            <a:r>
              <a:rPr sz="1600" b="1" spc="2" dirty="0">
                <a:solidFill>
                  <a:srgbClr val="05252A"/>
                </a:solidFill>
                <a:latin typeface="Calibri"/>
                <a:cs typeface="Calibri"/>
              </a:rPr>
              <a:t> </a:t>
            </a:r>
            <a:r>
              <a:rPr sz="1600" b="1" dirty="0">
                <a:solidFill>
                  <a:srgbClr val="05252A"/>
                </a:solidFill>
                <a:latin typeface="Calibri"/>
                <a:cs typeface="Calibri"/>
              </a:rPr>
              <a:t>la</a:t>
            </a:r>
            <a:r>
              <a:rPr sz="1600" b="1" spc="2" dirty="0">
                <a:solidFill>
                  <a:srgbClr val="05252A"/>
                </a:solidFill>
                <a:latin typeface="Calibri"/>
                <a:cs typeface="Calibri"/>
              </a:rPr>
              <a:t> </a:t>
            </a:r>
            <a:r>
              <a:rPr sz="1600" b="1" spc="-2" dirty="0" err="1">
                <a:solidFill>
                  <a:srgbClr val="05252A"/>
                </a:solidFill>
                <a:latin typeface="Calibri"/>
                <a:cs typeface="Calibri"/>
              </a:rPr>
              <a:t>calidad</a:t>
            </a:r>
            <a:r>
              <a:rPr sz="1600" b="1" spc="9" dirty="0">
                <a:solidFill>
                  <a:srgbClr val="05252A"/>
                </a:solidFill>
                <a:latin typeface="Calibri"/>
                <a:cs typeface="Calibri"/>
              </a:rPr>
              <a:t> </a:t>
            </a:r>
            <a:r>
              <a:rPr sz="1600" b="1" dirty="0">
                <a:solidFill>
                  <a:srgbClr val="05252A"/>
                </a:solidFill>
                <a:latin typeface="Calibri"/>
                <a:cs typeface="Calibri"/>
              </a:rPr>
              <a:t>de </a:t>
            </a:r>
            <a:r>
              <a:rPr sz="1600" b="1" spc="-2" dirty="0" err="1">
                <a:solidFill>
                  <a:srgbClr val="05252A"/>
                </a:solidFill>
                <a:latin typeface="Calibri"/>
                <a:cs typeface="Calibri"/>
              </a:rPr>
              <a:t>vida</a:t>
            </a:r>
            <a:r>
              <a:rPr sz="1600" b="1" spc="-2" dirty="0">
                <a:solidFill>
                  <a:srgbClr val="05252A"/>
                </a:solidFill>
                <a:latin typeface="Calibri"/>
                <a:cs typeface="Calibri"/>
              </a:rPr>
              <a:t>.</a:t>
            </a:r>
            <a:endParaRPr lang="es-ES" sz="1600" b="1" spc="-2" dirty="0">
              <a:solidFill>
                <a:srgbClr val="05252A"/>
              </a:solidFill>
              <a:latin typeface="Calibri"/>
              <a:cs typeface="Calibri"/>
            </a:endParaRPr>
          </a:p>
          <a:p>
            <a:pPr marL="5556">
              <a:spcBef>
                <a:spcPts val="341"/>
              </a:spcBef>
              <a:buClr>
                <a:srgbClr val="FFC50A"/>
              </a:buClr>
              <a:tabLst>
                <a:tab pos="105563" algn="l"/>
              </a:tabLst>
            </a:pPr>
            <a:endParaRPr sz="1050" dirty="0">
              <a:latin typeface="Calibri"/>
              <a:cs typeface="Calibri"/>
            </a:endParaRPr>
          </a:p>
          <a:p>
            <a:pPr marL="105563" marR="520313" indent="-100007">
              <a:spcBef>
                <a:spcPts val="455"/>
              </a:spcBef>
              <a:buClr>
                <a:srgbClr val="FFC50A"/>
              </a:buClr>
              <a:buFont typeface="Arial"/>
              <a:buChar char="•"/>
              <a:tabLst>
                <a:tab pos="105563" algn="l"/>
              </a:tabLst>
            </a:pPr>
            <a:r>
              <a:rPr sz="1600" spc="-2" dirty="0">
                <a:solidFill>
                  <a:srgbClr val="05252A"/>
                </a:solidFill>
                <a:latin typeface="Calibri"/>
                <a:cs typeface="Calibri"/>
              </a:rPr>
              <a:t>La </a:t>
            </a:r>
            <a:r>
              <a:rPr sz="1600" spc="-2" dirty="0" err="1">
                <a:solidFill>
                  <a:srgbClr val="05252A"/>
                </a:solidFill>
                <a:latin typeface="Calibri"/>
                <a:cs typeface="Calibri"/>
              </a:rPr>
              <a:t>rehabilitación</a:t>
            </a:r>
            <a:r>
              <a:rPr sz="1600" spc="-2" dirty="0">
                <a:solidFill>
                  <a:srgbClr val="05252A"/>
                </a:solidFill>
                <a:latin typeface="Calibri"/>
                <a:cs typeface="Calibri"/>
              </a:rPr>
              <a:t> </a:t>
            </a:r>
            <a:r>
              <a:rPr sz="1600" dirty="0" err="1">
                <a:solidFill>
                  <a:srgbClr val="05252A"/>
                </a:solidFill>
                <a:latin typeface="Calibri"/>
                <a:cs typeface="Calibri"/>
              </a:rPr>
              <a:t>en</a:t>
            </a:r>
            <a:r>
              <a:rPr sz="1600" spc="-9" dirty="0">
                <a:solidFill>
                  <a:srgbClr val="05252A"/>
                </a:solidFill>
                <a:latin typeface="Calibri"/>
                <a:cs typeface="Calibri"/>
              </a:rPr>
              <a:t> </a:t>
            </a:r>
            <a:r>
              <a:rPr sz="1600" dirty="0">
                <a:solidFill>
                  <a:srgbClr val="05252A"/>
                </a:solidFill>
                <a:latin typeface="Calibri"/>
                <a:cs typeface="Calibri"/>
              </a:rPr>
              <a:t>EM es</a:t>
            </a:r>
            <a:r>
              <a:rPr sz="1600" spc="-2" dirty="0">
                <a:solidFill>
                  <a:srgbClr val="05252A"/>
                </a:solidFill>
                <a:latin typeface="Calibri"/>
                <a:cs typeface="Calibri"/>
              </a:rPr>
              <a:t> </a:t>
            </a:r>
            <a:r>
              <a:rPr sz="1600" b="1" spc="-2" dirty="0" err="1">
                <a:solidFill>
                  <a:srgbClr val="05252A"/>
                </a:solidFill>
                <a:latin typeface="Calibri"/>
                <a:cs typeface="Calibri"/>
              </a:rPr>
              <a:t>multidisciplinar</a:t>
            </a:r>
            <a:r>
              <a:rPr sz="1600" b="1" spc="17" dirty="0">
                <a:solidFill>
                  <a:srgbClr val="05252A"/>
                </a:solidFill>
                <a:latin typeface="Calibri"/>
                <a:cs typeface="Calibri"/>
              </a:rPr>
              <a:t> </a:t>
            </a:r>
            <a:r>
              <a:rPr sz="1600" spc="-6" dirty="0">
                <a:solidFill>
                  <a:srgbClr val="05252A"/>
                </a:solidFill>
                <a:latin typeface="Calibri"/>
                <a:cs typeface="Calibri"/>
              </a:rPr>
              <a:t>(</a:t>
            </a:r>
            <a:r>
              <a:rPr sz="1600" spc="-6" dirty="0" err="1">
                <a:solidFill>
                  <a:srgbClr val="05252A"/>
                </a:solidFill>
                <a:latin typeface="Calibri"/>
                <a:cs typeface="Calibri"/>
              </a:rPr>
              <a:t>contacto</a:t>
            </a:r>
            <a:r>
              <a:rPr sz="1600" spc="-2" dirty="0">
                <a:solidFill>
                  <a:srgbClr val="05252A"/>
                </a:solidFill>
                <a:latin typeface="Calibri"/>
                <a:cs typeface="Calibri"/>
              </a:rPr>
              <a:t> </a:t>
            </a:r>
            <a:r>
              <a:rPr sz="1600" spc="-5" dirty="0">
                <a:solidFill>
                  <a:srgbClr val="05252A"/>
                </a:solidFill>
                <a:latin typeface="Calibri"/>
                <a:cs typeface="Calibri"/>
              </a:rPr>
              <a:t>con</a:t>
            </a:r>
            <a:r>
              <a:rPr sz="1600" dirty="0">
                <a:solidFill>
                  <a:srgbClr val="05252A"/>
                </a:solidFill>
                <a:latin typeface="Calibri"/>
                <a:cs typeface="Calibri"/>
              </a:rPr>
              <a:t> </a:t>
            </a:r>
            <a:r>
              <a:rPr sz="1600" dirty="0" err="1">
                <a:solidFill>
                  <a:srgbClr val="05252A"/>
                </a:solidFill>
                <a:latin typeface="Calibri"/>
                <a:cs typeface="Calibri"/>
              </a:rPr>
              <a:t>Asociaciones</a:t>
            </a:r>
            <a:r>
              <a:rPr sz="1600" spc="-13" dirty="0">
                <a:solidFill>
                  <a:srgbClr val="05252A"/>
                </a:solidFill>
                <a:latin typeface="Calibri"/>
                <a:cs typeface="Calibri"/>
              </a:rPr>
              <a:t> </a:t>
            </a:r>
            <a:r>
              <a:rPr sz="1600" dirty="0">
                <a:solidFill>
                  <a:srgbClr val="05252A"/>
                </a:solidFill>
                <a:latin typeface="Calibri"/>
                <a:cs typeface="Calibri"/>
              </a:rPr>
              <a:t>y </a:t>
            </a:r>
            <a:r>
              <a:rPr sz="1600" spc="-250" dirty="0">
                <a:solidFill>
                  <a:srgbClr val="05252A"/>
                </a:solidFill>
                <a:latin typeface="Calibri"/>
                <a:cs typeface="Calibri"/>
              </a:rPr>
              <a:t> </a:t>
            </a:r>
            <a:r>
              <a:rPr sz="1600" spc="-2" dirty="0" err="1">
                <a:solidFill>
                  <a:srgbClr val="05252A"/>
                </a:solidFill>
                <a:latin typeface="Calibri"/>
                <a:cs typeface="Calibri"/>
              </a:rPr>
              <a:t>Fundaciones</a:t>
            </a:r>
            <a:r>
              <a:rPr sz="1600" spc="-22" dirty="0">
                <a:solidFill>
                  <a:srgbClr val="05252A"/>
                </a:solidFill>
                <a:latin typeface="Calibri"/>
                <a:cs typeface="Calibri"/>
              </a:rPr>
              <a:t> </a:t>
            </a:r>
            <a:r>
              <a:rPr sz="1600" dirty="0">
                <a:solidFill>
                  <a:srgbClr val="05252A"/>
                </a:solidFill>
                <a:latin typeface="Calibri"/>
                <a:cs typeface="Calibri"/>
              </a:rPr>
              <a:t>de</a:t>
            </a:r>
            <a:r>
              <a:rPr sz="1600" spc="-9" dirty="0">
                <a:solidFill>
                  <a:srgbClr val="05252A"/>
                </a:solidFill>
                <a:latin typeface="Calibri"/>
                <a:cs typeface="Calibri"/>
              </a:rPr>
              <a:t> </a:t>
            </a:r>
            <a:r>
              <a:rPr sz="1600" spc="-5" dirty="0" err="1">
                <a:solidFill>
                  <a:srgbClr val="05252A"/>
                </a:solidFill>
                <a:latin typeface="Calibri"/>
                <a:cs typeface="Calibri"/>
              </a:rPr>
              <a:t>pacientes</a:t>
            </a:r>
            <a:r>
              <a:rPr lang="es-ES" sz="1600" spc="-22" dirty="0">
                <a:solidFill>
                  <a:srgbClr val="05252A"/>
                </a:solidFill>
                <a:latin typeface="Calibri"/>
                <a:cs typeface="Calibri"/>
              </a:rPr>
              <a:t> </a:t>
            </a:r>
            <a:r>
              <a:rPr sz="1600" spc="-5" dirty="0">
                <a:solidFill>
                  <a:srgbClr val="05252A"/>
                </a:solidFill>
                <a:latin typeface="Calibri"/>
                <a:cs typeface="Calibri"/>
              </a:rPr>
              <a:t>con</a:t>
            </a:r>
            <a:r>
              <a:rPr sz="1600" spc="-2" dirty="0">
                <a:solidFill>
                  <a:srgbClr val="05252A"/>
                </a:solidFill>
                <a:latin typeface="Calibri"/>
                <a:cs typeface="Calibri"/>
              </a:rPr>
              <a:t> EM).</a:t>
            </a:r>
            <a:endParaRPr lang="es-ES" sz="1600" spc="-2" dirty="0">
              <a:solidFill>
                <a:srgbClr val="05252A"/>
              </a:solidFill>
              <a:latin typeface="Calibri"/>
              <a:cs typeface="Calibri"/>
            </a:endParaRPr>
          </a:p>
          <a:p>
            <a:pPr marL="5556" marR="520313">
              <a:spcBef>
                <a:spcPts val="455"/>
              </a:spcBef>
              <a:buClr>
                <a:srgbClr val="FFC50A"/>
              </a:buClr>
              <a:tabLst>
                <a:tab pos="105563" algn="l"/>
              </a:tabLst>
            </a:pPr>
            <a:endParaRPr sz="1050" dirty="0">
              <a:latin typeface="Calibri"/>
              <a:cs typeface="Calibri"/>
            </a:endParaRPr>
          </a:p>
          <a:p>
            <a:pPr marL="105563" indent="-100007">
              <a:spcBef>
                <a:spcPts val="285"/>
              </a:spcBef>
              <a:buClr>
                <a:srgbClr val="FFC50A"/>
              </a:buClr>
              <a:buFont typeface="Arial"/>
              <a:buChar char="•"/>
              <a:tabLst>
                <a:tab pos="105563" algn="l"/>
              </a:tabLst>
            </a:pPr>
            <a:r>
              <a:rPr sz="1600" dirty="0" err="1">
                <a:solidFill>
                  <a:srgbClr val="05252A"/>
                </a:solidFill>
                <a:latin typeface="Calibri"/>
                <a:cs typeface="Calibri"/>
              </a:rPr>
              <a:t>Iniciar</a:t>
            </a:r>
            <a:r>
              <a:rPr sz="1600" spc="-5" dirty="0">
                <a:solidFill>
                  <a:srgbClr val="05252A"/>
                </a:solidFill>
                <a:latin typeface="Calibri"/>
                <a:cs typeface="Calibri"/>
              </a:rPr>
              <a:t> </a:t>
            </a:r>
            <a:r>
              <a:rPr sz="1600" b="1" spc="-6" dirty="0" err="1">
                <a:solidFill>
                  <a:srgbClr val="05252A"/>
                </a:solidFill>
                <a:latin typeface="Calibri"/>
                <a:cs typeface="Calibri"/>
              </a:rPr>
              <a:t>cuanto</a:t>
            </a:r>
            <a:r>
              <a:rPr sz="1600" b="1" dirty="0">
                <a:solidFill>
                  <a:srgbClr val="05252A"/>
                </a:solidFill>
                <a:latin typeface="Calibri"/>
                <a:cs typeface="Calibri"/>
              </a:rPr>
              <a:t> </a:t>
            </a:r>
            <a:r>
              <a:rPr sz="1600" b="1" spc="-6" dirty="0">
                <a:solidFill>
                  <a:srgbClr val="05252A"/>
                </a:solidFill>
                <a:latin typeface="Calibri"/>
                <a:cs typeface="Calibri"/>
              </a:rPr>
              <a:t>antes</a:t>
            </a:r>
            <a:r>
              <a:rPr sz="1600" b="1" spc="5" dirty="0">
                <a:solidFill>
                  <a:srgbClr val="05252A"/>
                </a:solidFill>
                <a:latin typeface="Calibri"/>
                <a:cs typeface="Calibri"/>
              </a:rPr>
              <a:t> </a:t>
            </a:r>
            <a:r>
              <a:rPr sz="1600" b="1" spc="-2" dirty="0" err="1">
                <a:solidFill>
                  <a:srgbClr val="05252A"/>
                </a:solidFill>
                <a:latin typeface="Calibri"/>
                <a:cs typeface="Calibri"/>
              </a:rPr>
              <a:t>seguimiento</a:t>
            </a:r>
            <a:r>
              <a:rPr sz="1600" b="1" spc="13" dirty="0">
                <a:solidFill>
                  <a:srgbClr val="05252A"/>
                </a:solidFill>
                <a:latin typeface="Calibri"/>
                <a:cs typeface="Calibri"/>
              </a:rPr>
              <a:t> </a:t>
            </a:r>
            <a:r>
              <a:rPr sz="1600" spc="-2" dirty="0">
                <a:solidFill>
                  <a:srgbClr val="05252A"/>
                </a:solidFill>
                <a:latin typeface="Calibri"/>
                <a:cs typeface="Calibri"/>
              </a:rPr>
              <a:t>del</a:t>
            </a:r>
            <a:r>
              <a:rPr sz="1600" spc="-6" dirty="0">
                <a:solidFill>
                  <a:srgbClr val="05252A"/>
                </a:solidFill>
                <a:latin typeface="Calibri"/>
                <a:cs typeface="Calibri"/>
              </a:rPr>
              <a:t> </a:t>
            </a:r>
            <a:r>
              <a:rPr sz="1600" spc="-5" dirty="0" err="1">
                <a:solidFill>
                  <a:srgbClr val="05252A"/>
                </a:solidFill>
                <a:latin typeface="Calibri"/>
                <a:cs typeface="Calibri"/>
              </a:rPr>
              <a:t>curso</a:t>
            </a:r>
            <a:r>
              <a:rPr sz="1600" spc="-9" dirty="0">
                <a:solidFill>
                  <a:srgbClr val="05252A"/>
                </a:solidFill>
                <a:latin typeface="Calibri"/>
                <a:cs typeface="Calibri"/>
              </a:rPr>
              <a:t> </a:t>
            </a:r>
            <a:r>
              <a:rPr sz="1600" spc="-2" dirty="0">
                <a:solidFill>
                  <a:srgbClr val="05252A"/>
                </a:solidFill>
                <a:latin typeface="Calibri"/>
                <a:cs typeface="Calibri"/>
              </a:rPr>
              <a:t>de</a:t>
            </a:r>
            <a:r>
              <a:rPr sz="1600" spc="-9" dirty="0">
                <a:solidFill>
                  <a:srgbClr val="05252A"/>
                </a:solidFill>
                <a:latin typeface="Calibri"/>
                <a:cs typeface="Calibri"/>
              </a:rPr>
              <a:t> </a:t>
            </a:r>
            <a:r>
              <a:rPr sz="1600" dirty="0">
                <a:solidFill>
                  <a:srgbClr val="05252A"/>
                </a:solidFill>
                <a:latin typeface="Calibri"/>
                <a:cs typeface="Calibri"/>
              </a:rPr>
              <a:t>la </a:t>
            </a:r>
            <a:r>
              <a:rPr sz="1600" spc="-5" dirty="0" err="1">
                <a:solidFill>
                  <a:srgbClr val="05252A"/>
                </a:solidFill>
                <a:latin typeface="Calibri"/>
                <a:cs typeface="Calibri"/>
              </a:rPr>
              <a:t>enfermedad</a:t>
            </a:r>
            <a:r>
              <a:rPr sz="1600" spc="-5" dirty="0">
                <a:solidFill>
                  <a:srgbClr val="05252A"/>
                </a:solidFill>
                <a:latin typeface="Calibri"/>
                <a:cs typeface="Calibri"/>
              </a:rPr>
              <a:t>.</a:t>
            </a:r>
            <a:endParaRPr lang="es-ES" sz="1600" spc="-5" dirty="0">
              <a:solidFill>
                <a:srgbClr val="05252A"/>
              </a:solidFill>
              <a:latin typeface="Calibri"/>
              <a:cs typeface="Calibri"/>
            </a:endParaRPr>
          </a:p>
          <a:p>
            <a:pPr marL="5556">
              <a:spcBef>
                <a:spcPts val="285"/>
              </a:spcBef>
              <a:buClr>
                <a:srgbClr val="FFC50A"/>
              </a:buClr>
              <a:tabLst>
                <a:tab pos="105563" algn="l"/>
              </a:tabLst>
            </a:pPr>
            <a:endParaRPr sz="1050" dirty="0">
              <a:latin typeface="Calibri"/>
              <a:cs typeface="Calibri"/>
            </a:endParaRPr>
          </a:p>
          <a:p>
            <a:pPr marL="105563" indent="-100007">
              <a:spcBef>
                <a:spcPts val="300"/>
              </a:spcBef>
              <a:buClr>
                <a:srgbClr val="FFC50A"/>
              </a:buClr>
              <a:buFont typeface="Arial"/>
              <a:buChar char="•"/>
              <a:tabLst>
                <a:tab pos="105563" algn="l"/>
              </a:tabLst>
            </a:pPr>
            <a:r>
              <a:rPr sz="1600" spc="-2" dirty="0">
                <a:solidFill>
                  <a:srgbClr val="05252A"/>
                </a:solidFill>
                <a:latin typeface="Calibri"/>
                <a:cs typeface="Calibri"/>
              </a:rPr>
              <a:t>El</a:t>
            </a:r>
            <a:r>
              <a:rPr sz="1600" spc="2" dirty="0">
                <a:solidFill>
                  <a:srgbClr val="05252A"/>
                </a:solidFill>
                <a:latin typeface="Calibri"/>
                <a:cs typeface="Calibri"/>
              </a:rPr>
              <a:t> </a:t>
            </a:r>
            <a:r>
              <a:rPr sz="1600" b="1" spc="-6" dirty="0" err="1">
                <a:solidFill>
                  <a:srgbClr val="05252A"/>
                </a:solidFill>
                <a:latin typeface="Calibri"/>
                <a:cs typeface="Calibri"/>
              </a:rPr>
              <a:t>fisioterapeuta</a:t>
            </a:r>
            <a:r>
              <a:rPr sz="1600" b="1" spc="22" dirty="0">
                <a:solidFill>
                  <a:srgbClr val="05252A"/>
                </a:solidFill>
                <a:latin typeface="Calibri"/>
                <a:cs typeface="Calibri"/>
              </a:rPr>
              <a:t> </a:t>
            </a:r>
            <a:r>
              <a:rPr sz="1600" spc="-2" dirty="0" err="1">
                <a:solidFill>
                  <a:srgbClr val="05252A"/>
                </a:solidFill>
                <a:latin typeface="Calibri"/>
                <a:cs typeface="Calibri"/>
              </a:rPr>
              <a:t>puede</a:t>
            </a:r>
            <a:r>
              <a:rPr sz="1600" spc="-9" dirty="0">
                <a:solidFill>
                  <a:srgbClr val="05252A"/>
                </a:solidFill>
                <a:latin typeface="Calibri"/>
                <a:cs typeface="Calibri"/>
              </a:rPr>
              <a:t> </a:t>
            </a:r>
            <a:r>
              <a:rPr sz="1600" b="1" spc="-5" dirty="0" err="1">
                <a:solidFill>
                  <a:srgbClr val="05252A"/>
                </a:solidFill>
                <a:latin typeface="Calibri"/>
                <a:cs typeface="Calibri"/>
              </a:rPr>
              <a:t>asesorar</a:t>
            </a:r>
            <a:r>
              <a:rPr sz="1600" b="1" spc="2" dirty="0">
                <a:solidFill>
                  <a:srgbClr val="05252A"/>
                </a:solidFill>
                <a:latin typeface="Calibri"/>
                <a:cs typeface="Calibri"/>
              </a:rPr>
              <a:t> </a:t>
            </a:r>
            <a:r>
              <a:rPr sz="1600" b="1" dirty="0">
                <a:solidFill>
                  <a:srgbClr val="05252A"/>
                </a:solidFill>
                <a:latin typeface="Calibri"/>
                <a:cs typeface="Calibri"/>
              </a:rPr>
              <a:t>e </a:t>
            </a:r>
            <a:r>
              <a:rPr sz="1600" b="1" spc="-5" dirty="0" err="1">
                <a:solidFill>
                  <a:srgbClr val="05252A"/>
                </a:solidFill>
                <a:latin typeface="Calibri"/>
                <a:cs typeface="Calibri"/>
              </a:rPr>
              <a:t>intervenir</a:t>
            </a:r>
            <a:r>
              <a:rPr sz="1600" b="1" spc="13" dirty="0">
                <a:solidFill>
                  <a:srgbClr val="05252A"/>
                </a:solidFill>
                <a:latin typeface="Calibri"/>
                <a:cs typeface="Calibri"/>
              </a:rPr>
              <a:t> </a:t>
            </a:r>
            <a:r>
              <a:rPr sz="1600" spc="-6" dirty="0">
                <a:solidFill>
                  <a:srgbClr val="05252A"/>
                </a:solidFill>
                <a:latin typeface="Calibri"/>
                <a:cs typeface="Calibri"/>
              </a:rPr>
              <a:t>para</a:t>
            </a:r>
            <a:r>
              <a:rPr sz="1600" spc="-5" dirty="0">
                <a:solidFill>
                  <a:srgbClr val="05252A"/>
                </a:solidFill>
                <a:latin typeface="Calibri"/>
                <a:cs typeface="Calibri"/>
              </a:rPr>
              <a:t> </a:t>
            </a:r>
            <a:r>
              <a:rPr sz="1600" spc="-5" dirty="0" err="1">
                <a:solidFill>
                  <a:srgbClr val="05252A"/>
                </a:solidFill>
                <a:latin typeface="Calibri"/>
                <a:cs typeface="Calibri"/>
              </a:rPr>
              <a:t>mejorar</a:t>
            </a:r>
            <a:r>
              <a:rPr sz="1600" spc="-5" dirty="0">
                <a:solidFill>
                  <a:srgbClr val="05252A"/>
                </a:solidFill>
                <a:latin typeface="Calibri"/>
                <a:cs typeface="Calibri"/>
              </a:rPr>
              <a:t>:</a:t>
            </a:r>
            <a:endParaRPr lang="es-ES" sz="1600" spc="-5" dirty="0">
              <a:solidFill>
                <a:srgbClr val="05252A"/>
              </a:solidFill>
              <a:latin typeface="Calibri"/>
              <a:cs typeface="Calibri"/>
            </a:endParaRPr>
          </a:p>
          <a:p>
            <a:pPr marL="5556">
              <a:spcBef>
                <a:spcPts val="300"/>
              </a:spcBef>
              <a:buClr>
                <a:srgbClr val="FFC50A"/>
              </a:buClr>
              <a:tabLst>
                <a:tab pos="105563" algn="l"/>
              </a:tabLst>
            </a:pPr>
            <a:endParaRPr sz="800" dirty="0">
              <a:latin typeface="Calibri"/>
              <a:cs typeface="Calibri"/>
            </a:endParaRPr>
          </a:p>
          <a:p>
            <a:pPr marL="305576" lvl="1" indent="-100007">
              <a:spcBef>
                <a:spcPts val="138"/>
              </a:spcBef>
              <a:buClr>
                <a:srgbClr val="FFC50A"/>
              </a:buClr>
              <a:buFont typeface="Arial"/>
              <a:buChar char="•"/>
              <a:tabLst>
                <a:tab pos="305299" algn="l"/>
                <a:tab pos="305576" algn="l"/>
              </a:tabLst>
            </a:pPr>
            <a:r>
              <a:rPr sz="1400" i="1" spc="-2" dirty="0">
                <a:solidFill>
                  <a:srgbClr val="05252A"/>
                </a:solidFill>
                <a:latin typeface="Calibri"/>
                <a:cs typeface="Calibri"/>
              </a:rPr>
              <a:t>La</a:t>
            </a:r>
            <a:r>
              <a:rPr sz="1400" i="1" spc="-9" dirty="0">
                <a:solidFill>
                  <a:srgbClr val="05252A"/>
                </a:solidFill>
                <a:latin typeface="Calibri"/>
                <a:cs typeface="Calibri"/>
              </a:rPr>
              <a:t> </a:t>
            </a:r>
            <a:r>
              <a:rPr sz="1400" i="1" spc="-5" dirty="0" err="1">
                <a:solidFill>
                  <a:srgbClr val="05252A"/>
                </a:solidFill>
                <a:latin typeface="Calibri"/>
                <a:cs typeface="Calibri"/>
              </a:rPr>
              <a:t>capacidad</a:t>
            </a:r>
            <a:r>
              <a:rPr sz="1400" i="1" dirty="0">
                <a:solidFill>
                  <a:srgbClr val="05252A"/>
                </a:solidFill>
                <a:latin typeface="Calibri"/>
                <a:cs typeface="Calibri"/>
              </a:rPr>
              <a:t> </a:t>
            </a:r>
            <a:r>
              <a:rPr sz="1400" i="1" spc="-2" dirty="0">
                <a:solidFill>
                  <a:srgbClr val="05252A"/>
                </a:solidFill>
                <a:latin typeface="Calibri"/>
                <a:cs typeface="Calibri"/>
              </a:rPr>
              <a:t>de</a:t>
            </a:r>
            <a:r>
              <a:rPr sz="1400" i="1" spc="-5" dirty="0">
                <a:solidFill>
                  <a:srgbClr val="05252A"/>
                </a:solidFill>
                <a:latin typeface="Calibri"/>
                <a:cs typeface="Calibri"/>
              </a:rPr>
              <a:t> </a:t>
            </a:r>
            <a:r>
              <a:rPr sz="1400" i="1" spc="-5" dirty="0" err="1">
                <a:solidFill>
                  <a:srgbClr val="05252A"/>
                </a:solidFill>
                <a:latin typeface="Calibri"/>
                <a:cs typeface="Calibri"/>
              </a:rPr>
              <a:t>movimiento</a:t>
            </a:r>
            <a:endParaRPr sz="1400" dirty="0">
              <a:latin typeface="Calibri"/>
              <a:cs typeface="Calibri"/>
            </a:endParaRPr>
          </a:p>
          <a:p>
            <a:pPr marL="305576" lvl="1" indent="-100007">
              <a:spcBef>
                <a:spcPts val="122"/>
              </a:spcBef>
              <a:buClr>
                <a:srgbClr val="FFC50A"/>
              </a:buClr>
              <a:buFont typeface="Arial"/>
              <a:buChar char="•"/>
              <a:tabLst>
                <a:tab pos="305299" algn="l"/>
                <a:tab pos="305576" algn="l"/>
              </a:tabLst>
            </a:pPr>
            <a:r>
              <a:rPr sz="1400" i="1" spc="-2" dirty="0">
                <a:solidFill>
                  <a:srgbClr val="05252A"/>
                </a:solidFill>
                <a:latin typeface="Calibri"/>
                <a:cs typeface="Calibri"/>
              </a:rPr>
              <a:t>La</a:t>
            </a:r>
            <a:r>
              <a:rPr sz="1400" i="1" spc="-5" dirty="0">
                <a:solidFill>
                  <a:srgbClr val="05252A"/>
                </a:solidFill>
                <a:latin typeface="Calibri"/>
                <a:cs typeface="Calibri"/>
              </a:rPr>
              <a:t> </a:t>
            </a:r>
            <a:r>
              <a:rPr sz="1400" i="1" spc="-5" dirty="0" err="1">
                <a:solidFill>
                  <a:srgbClr val="05252A"/>
                </a:solidFill>
                <a:latin typeface="Calibri"/>
                <a:cs typeface="Calibri"/>
              </a:rPr>
              <a:t>capacidad</a:t>
            </a:r>
            <a:r>
              <a:rPr sz="1400" i="1" spc="2" dirty="0">
                <a:solidFill>
                  <a:srgbClr val="05252A"/>
                </a:solidFill>
                <a:latin typeface="Calibri"/>
                <a:cs typeface="Calibri"/>
              </a:rPr>
              <a:t> </a:t>
            </a:r>
            <a:r>
              <a:rPr sz="1400" i="1" spc="-2" dirty="0">
                <a:solidFill>
                  <a:srgbClr val="05252A"/>
                </a:solidFill>
                <a:latin typeface="Calibri"/>
                <a:cs typeface="Calibri"/>
              </a:rPr>
              <a:t>de</a:t>
            </a:r>
            <a:r>
              <a:rPr sz="1400" i="1" spc="2" dirty="0">
                <a:solidFill>
                  <a:srgbClr val="05252A"/>
                </a:solidFill>
                <a:latin typeface="Calibri"/>
                <a:cs typeface="Calibri"/>
              </a:rPr>
              <a:t> </a:t>
            </a:r>
            <a:r>
              <a:rPr sz="1400" i="1" spc="-6" dirty="0" err="1">
                <a:solidFill>
                  <a:srgbClr val="05252A"/>
                </a:solidFill>
                <a:latin typeface="Calibri"/>
                <a:cs typeface="Calibri"/>
              </a:rPr>
              <a:t>contener</a:t>
            </a:r>
            <a:r>
              <a:rPr sz="1400" i="1" spc="9" dirty="0">
                <a:solidFill>
                  <a:srgbClr val="05252A"/>
                </a:solidFill>
                <a:latin typeface="Calibri"/>
                <a:cs typeface="Calibri"/>
              </a:rPr>
              <a:t> </a:t>
            </a:r>
            <a:r>
              <a:rPr sz="1400" i="1" spc="-2" dirty="0">
                <a:solidFill>
                  <a:srgbClr val="05252A"/>
                </a:solidFill>
                <a:latin typeface="Calibri"/>
                <a:cs typeface="Calibri"/>
              </a:rPr>
              <a:t>la</a:t>
            </a:r>
            <a:r>
              <a:rPr sz="1400" i="1" dirty="0">
                <a:solidFill>
                  <a:srgbClr val="05252A"/>
                </a:solidFill>
                <a:latin typeface="Calibri"/>
                <a:cs typeface="Calibri"/>
              </a:rPr>
              <a:t> </a:t>
            </a:r>
            <a:r>
              <a:rPr sz="1400" i="1" spc="-5" dirty="0" err="1">
                <a:solidFill>
                  <a:srgbClr val="05252A"/>
                </a:solidFill>
                <a:latin typeface="Calibri"/>
                <a:cs typeface="Calibri"/>
              </a:rPr>
              <a:t>orina</a:t>
            </a:r>
            <a:endParaRPr sz="1400" dirty="0">
              <a:latin typeface="Calibri"/>
              <a:cs typeface="Calibri"/>
            </a:endParaRPr>
          </a:p>
          <a:p>
            <a:pPr marL="305576" lvl="1" indent="-100007">
              <a:spcBef>
                <a:spcPts val="116"/>
              </a:spcBef>
              <a:buClr>
                <a:srgbClr val="FFC50A"/>
              </a:buClr>
              <a:buFont typeface="Arial"/>
              <a:buChar char="•"/>
              <a:tabLst>
                <a:tab pos="305299" algn="l"/>
                <a:tab pos="305576" algn="l"/>
              </a:tabLst>
            </a:pPr>
            <a:r>
              <a:rPr sz="1400" i="1" spc="-2" dirty="0">
                <a:solidFill>
                  <a:srgbClr val="05252A"/>
                </a:solidFill>
                <a:latin typeface="Calibri"/>
                <a:cs typeface="Calibri"/>
              </a:rPr>
              <a:t>La</a:t>
            </a:r>
            <a:r>
              <a:rPr sz="1400" i="1" spc="-9" dirty="0">
                <a:solidFill>
                  <a:srgbClr val="05252A"/>
                </a:solidFill>
                <a:latin typeface="Calibri"/>
                <a:cs typeface="Calibri"/>
              </a:rPr>
              <a:t> </a:t>
            </a:r>
            <a:r>
              <a:rPr sz="1400" i="1" spc="-5" dirty="0" err="1">
                <a:solidFill>
                  <a:srgbClr val="05252A"/>
                </a:solidFill>
                <a:latin typeface="Calibri"/>
                <a:cs typeface="Calibri"/>
              </a:rPr>
              <a:t>capacidad</a:t>
            </a:r>
            <a:r>
              <a:rPr sz="1400" i="1" spc="-2" dirty="0">
                <a:solidFill>
                  <a:srgbClr val="05252A"/>
                </a:solidFill>
                <a:latin typeface="Calibri"/>
                <a:cs typeface="Calibri"/>
              </a:rPr>
              <a:t> </a:t>
            </a:r>
            <a:r>
              <a:rPr sz="1400" i="1" spc="-5" dirty="0">
                <a:solidFill>
                  <a:srgbClr val="05252A"/>
                </a:solidFill>
                <a:latin typeface="Calibri"/>
                <a:cs typeface="Calibri"/>
              </a:rPr>
              <a:t>respiratoria</a:t>
            </a:r>
            <a:endParaRPr sz="1400" dirty="0">
              <a:latin typeface="Calibri"/>
              <a:cs typeface="Calibri"/>
            </a:endParaRPr>
          </a:p>
          <a:p>
            <a:pPr marL="305576" lvl="1" indent="-100007">
              <a:spcBef>
                <a:spcPts val="120"/>
              </a:spcBef>
              <a:buClr>
                <a:srgbClr val="FFC50A"/>
              </a:buClr>
              <a:buFont typeface="Arial"/>
              <a:buChar char="•"/>
              <a:tabLst>
                <a:tab pos="305299" algn="l"/>
                <a:tab pos="305576" algn="l"/>
              </a:tabLst>
            </a:pPr>
            <a:r>
              <a:rPr sz="1400" i="1" spc="-5" dirty="0" err="1">
                <a:solidFill>
                  <a:srgbClr val="05252A"/>
                </a:solidFill>
                <a:latin typeface="Calibri"/>
                <a:cs typeface="Calibri"/>
              </a:rPr>
              <a:t>Reducir</a:t>
            </a:r>
            <a:r>
              <a:rPr sz="1400" i="1" spc="5" dirty="0">
                <a:solidFill>
                  <a:srgbClr val="05252A"/>
                </a:solidFill>
                <a:latin typeface="Calibri"/>
                <a:cs typeface="Calibri"/>
              </a:rPr>
              <a:t> </a:t>
            </a:r>
            <a:r>
              <a:rPr sz="1400" i="1" spc="-5" dirty="0" err="1">
                <a:solidFill>
                  <a:srgbClr val="05252A"/>
                </a:solidFill>
                <a:latin typeface="Calibri"/>
                <a:cs typeface="Calibri"/>
              </a:rPr>
              <a:t>dolores</a:t>
            </a:r>
            <a:r>
              <a:rPr sz="1400" i="1" spc="2" dirty="0">
                <a:solidFill>
                  <a:srgbClr val="05252A"/>
                </a:solidFill>
                <a:latin typeface="Calibri"/>
                <a:cs typeface="Calibri"/>
              </a:rPr>
              <a:t> </a:t>
            </a:r>
            <a:r>
              <a:rPr sz="1400" i="1" spc="-2" dirty="0">
                <a:solidFill>
                  <a:srgbClr val="05252A"/>
                </a:solidFill>
                <a:latin typeface="Calibri"/>
                <a:cs typeface="Calibri"/>
              </a:rPr>
              <a:t>y</a:t>
            </a:r>
            <a:r>
              <a:rPr sz="1400" i="1" spc="-6" dirty="0">
                <a:solidFill>
                  <a:srgbClr val="05252A"/>
                </a:solidFill>
                <a:latin typeface="Calibri"/>
                <a:cs typeface="Calibri"/>
              </a:rPr>
              <a:t> </a:t>
            </a:r>
            <a:r>
              <a:rPr sz="1400" i="1" spc="-2" dirty="0" err="1">
                <a:solidFill>
                  <a:srgbClr val="05252A"/>
                </a:solidFill>
                <a:latin typeface="Calibri"/>
                <a:cs typeface="Calibri"/>
              </a:rPr>
              <a:t>contracturas</a:t>
            </a:r>
            <a:endParaRPr lang="es-ES" sz="1400" i="1" spc="-2" dirty="0">
              <a:solidFill>
                <a:srgbClr val="05252A"/>
              </a:solidFill>
              <a:latin typeface="Calibri"/>
              <a:cs typeface="Calibri"/>
            </a:endParaRPr>
          </a:p>
          <a:p>
            <a:pPr marL="205569" lvl="1">
              <a:spcBef>
                <a:spcPts val="120"/>
              </a:spcBef>
              <a:buClr>
                <a:srgbClr val="FFC50A"/>
              </a:buClr>
              <a:tabLst>
                <a:tab pos="305299" algn="l"/>
                <a:tab pos="305576" algn="l"/>
              </a:tabLst>
            </a:pPr>
            <a:endParaRPr sz="1000" dirty="0">
              <a:latin typeface="Calibri"/>
              <a:cs typeface="Calibri"/>
            </a:endParaRPr>
          </a:p>
          <a:p>
            <a:pPr marL="105563" indent="-100007">
              <a:spcBef>
                <a:spcPts val="282"/>
              </a:spcBef>
              <a:buClr>
                <a:srgbClr val="FFC50A"/>
              </a:buClr>
              <a:buFont typeface="Arial"/>
              <a:buChar char="•"/>
              <a:tabLst>
                <a:tab pos="105563" algn="l"/>
              </a:tabLst>
            </a:pPr>
            <a:r>
              <a:rPr sz="1600" dirty="0">
                <a:solidFill>
                  <a:srgbClr val="05252A"/>
                </a:solidFill>
                <a:latin typeface="Calibri"/>
                <a:cs typeface="Calibri"/>
              </a:rPr>
              <a:t>La</a:t>
            </a:r>
            <a:r>
              <a:rPr sz="1600" spc="-2" dirty="0">
                <a:solidFill>
                  <a:srgbClr val="05252A"/>
                </a:solidFill>
                <a:latin typeface="Calibri"/>
                <a:cs typeface="Calibri"/>
              </a:rPr>
              <a:t> </a:t>
            </a:r>
            <a:r>
              <a:rPr sz="1600" b="1" dirty="0" err="1">
                <a:solidFill>
                  <a:srgbClr val="05252A"/>
                </a:solidFill>
                <a:latin typeface="Calibri"/>
                <a:cs typeface="Calibri"/>
              </a:rPr>
              <a:t>actividad</a:t>
            </a:r>
            <a:r>
              <a:rPr sz="1600" b="1" spc="2" dirty="0">
                <a:solidFill>
                  <a:srgbClr val="05252A"/>
                </a:solidFill>
                <a:latin typeface="Calibri"/>
                <a:cs typeface="Calibri"/>
              </a:rPr>
              <a:t> </a:t>
            </a:r>
            <a:r>
              <a:rPr sz="1600" b="1" spc="-2" dirty="0" err="1">
                <a:solidFill>
                  <a:srgbClr val="05252A"/>
                </a:solidFill>
                <a:latin typeface="Calibri"/>
                <a:cs typeface="Calibri"/>
              </a:rPr>
              <a:t>física</a:t>
            </a:r>
            <a:r>
              <a:rPr sz="1600" b="1" spc="-20" dirty="0">
                <a:solidFill>
                  <a:srgbClr val="05252A"/>
                </a:solidFill>
                <a:latin typeface="Calibri"/>
                <a:cs typeface="Calibri"/>
              </a:rPr>
              <a:t> </a:t>
            </a:r>
            <a:r>
              <a:rPr sz="1600" dirty="0">
                <a:solidFill>
                  <a:srgbClr val="05252A"/>
                </a:solidFill>
                <a:latin typeface="Calibri"/>
                <a:cs typeface="Calibri"/>
              </a:rPr>
              <a:t>es</a:t>
            </a:r>
            <a:r>
              <a:rPr sz="1600" spc="-9" dirty="0">
                <a:solidFill>
                  <a:srgbClr val="05252A"/>
                </a:solidFill>
                <a:latin typeface="Calibri"/>
                <a:cs typeface="Calibri"/>
              </a:rPr>
              <a:t> </a:t>
            </a:r>
            <a:r>
              <a:rPr sz="1600" b="1" spc="-5" dirty="0" err="1">
                <a:solidFill>
                  <a:srgbClr val="05252A"/>
                </a:solidFill>
                <a:latin typeface="Calibri"/>
                <a:cs typeface="Calibri"/>
              </a:rPr>
              <a:t>segura</a:t>
            </a:r>
            <a:r>
              <a:rPr sz="1600" b="1" spc="6" dirty="0">
                <a:solidFill>
                  <a:srgbClr val="05252A"/>
                </a:solidFill>
                <a:latin typeface="Calibri"/>
                <a:cs typeface="Calibri"/>
              </a:rPr>
              <a:t> </a:t>
            </a:r>
            <a:r>
              <a:rPr sz="1600" dirty="0">
                <a:solidFill>
                  <a:srgbClr val="05252A"/>
                </a:solidFill>
                <a:latin typeface="Calibri"/>
                <a:cs typeface="Calibri"/>
              </a:rPr>
              <a:t>y</a:t>
            </a:r>
            <a:r>
              <a:rPr sz="1600" spc="-6" dirty="0">
                <a:solidFill>
                  <a:srgbClr val="05252A"/>
                </a:solidFill>
                <a:latin typeface="Calibri"/>
                <a:cs typeface="Calibri"/>
              </a:rPr>
              <a:t> </a:t>
            </a:r>
            <a:r>
              <a:rPr sz="1600" b="1" dirty="0" err="1">
                <a:solidFill>
                  <a:srgbClr val="05252A"/>
                </a:solidFill>
                <a:latin typeface="Calibri"/>
                <a:cs typeface="Calibri"/>
              </a:rPr>
              <a:t>muy</a:t>
            </a:r>
            <a:r>
              <a:rPr sz="1600" b="1" spc="-2" dirty="0">
                <a:solidFill>
                  <a:srgbClr val="05252A"/>
                </a:solidFill>
                <a:latin typeface="Calibri"/>
                <a:cs typeface="Calibri"/>
              </a:rPr>
              <a:t> </a:t>
            </a:r>
            <a:r>
              <a:rPr sz="1600" b="1" spc="-5" dirty="0" err="1">
                <a:solidFill>
                  <a:srgbClr val="05252A"/>
                </a:solidFill>
                <a:latin typeface="Calibri"/>
                <a:cs typeface="Calibri"/>
              </a:rPr>
              <a:t>beneficiosa</a:t>
            </a:r>
            <a:r>
              <a:rPr sz="1600" b="1" spc="-5" dirty="0">
                <a:solidFill>
                  <a:srgbClr val="05252A"/>
                </a:solidFill>
                <a:latin typeface="Calibri"/>
                <a:cs typeface="Calibri"/>
              </a:rPr>
              <a:t>.</a:t>
            </a:r>
            <a:endParaRPr lang="es-ES" sz="1600" b="1" spc="-5" dirty="0">
              <a:solidFill>
                <a:srgbClr val="05252A"/>
              </a:solidFill>
              <a:latin typeface="Calibri"/>
              <a:cs typeface="Calibri"/>
            </a:endParaRPr>
          </a:p>
          <a:p>
            <a:pPr marL="5556">
              <a:spcBef>
                <a:spcPts val="282"/>
              </a:spcBef>
              <a:buClr>
                <a:srgbClr val="FFC50A"/>
              </a:buClr>
              <a:tabLst>
                <a:tab pos="105563" algn="l"/>
              </a:tabLst>
            </a:pPr>
            <a:endParaRPr sz="1050" dirty="0">
              <a:latin typeface="Calibri"/>
              <a:cs typeface="Calibri"/>
            </a:endParaRPr>
          </a:p>
          <a:p>
            <a:pPr marL="105563" marR="32780" indent="-100007">
              <a:spcBef>
                <a:spcPts val="455"/>
              </a:spcBef>
              <a:buClr>
                <a:srgbClr val="FFC50A"/>
              </a:buClr>
              <a:buFont typeface="Arial"/>
              <a:buChar char="•"/>
              <a:tabLst>
                <a:tab pos="105563" algn="l"/>
              </a:tabLst>
            </a:pPr>
            <a:r>
              <a:rPr sz="1600" spc="-6" dirty="0" err="1">
                <a:solidFill>
                  <a:srgbClr val="05252A"/>
                </a:solidFill>
                <a:latin typeface="Calibri"/>
                <a:cs typeface="Calibri"/>
              </a:rPr>
              <a:t>Empezar</a:t>
            </a:r>
            <a:r>
              <a:rPr sz="1600" spc="-5" dirty="0">
                <a:solidFill>
                  <a:srgbClr val="05252A"/>
                </a:solidFill>
                <a:latin typeface="Calibri"/>
                <a:cs typeface="Calibri"/>
              </a:rPr>
              <a:t> </a:t>
            </a:r>
            <a:r>
              <a:rPr sz="1600" dirty="0">
                <a:solidFill>
                  <a:srgbClr val="05252A"/>
                </a:solidFill>
                <a:latin typeface="Calibri"/>
                <a:cs typeface="Calibri"/>
              </a:rPr>
              <a:t>a</a:t>
            </a:r>
            <a:r>
              <a:rPr sz="1600" spc="2" dirty="0">
                <a:solidFill>
                  <a:srgbClr val="05252A"/>
                </a:solidFill>
                <a:latin typeface="Calibri"/>
                <a:cs typeface="Calibri"/>
              </a:rPr>
              <a:t> </a:t>
            </a:r>
            <a:r>
              <a:rPr sz="1600" b="1" spc="-5" dirty="0" err="1">
                <a:solidFill>
                  <a:srgbClr val="05252A"/>
                </a:solidFill>
                <a:latin typeface="Calibri"/>
                <a:cs typeface="Calibri"/>
              </a:rPr>
              <a:t>realizar</a:t>
            </a:r>
            <a:r>
              <a:rPr sz="1600" b="1" spc="9" dirty="0">
                <a:solidFill>
                  <a:srgbClr val="05252A"/>
                </a:solidFill>
                <a:latin typeface="Calibri"/>
                <a:cs typeface="Calibri"/>
              </a:rPr>
              <a:t> </a:t>
            </a:r>
            <a:r>
              <a:rPr sz="1600" b="1" dirty="0" err="1">
                <a:solidFill>
                  <a:srgbClr val="05252A"/>
                </a:solidFill>
                <a:latin typeface="Calibri"/>
                <a:cs typeface="Calibri"/>
              </a:rPr>
              <a:t>actividad</a:t>
            </a:r>
            <a:r>
              <a:rPr sz="1600" b="1" spc="-2" dirty="0">
                <a:solidFill>
                  <a:srgbClr val="05252A"/>
                </a:solidFill>
                <a:latin typeface="Calibri"/>
                <a:cs typeface="Calibri"/>
              </a:rPr>
              <a:t> </a:t>
            </a:r>
            <a:r>
              <a:rPr sz="1600" b="1" spc="-2" dirty="0" err="1">
                <a:solidFill>
                  <a:srgbClr val="05252A"/>
                </a:solidFill>
                <a:latin typeface="Calibri"/>
                <a:cs typeface="Calibri"/>
              </a:rPr>
              <a:t>física</a:t>
            </a:r>
            <a:r>
              <a:rPr sz="1600" b="1" spc="2" dirty="0">
                <a:solidFill>
                  <a:srgbClr val="05252A"/>
                </a:solidFill>
                <a:latin typeface="Calibri"/>
                <a:cs typeface="Calibri"/>
              </a:rPr>
              <a:t> </a:t>
            </a:r>
            <a:r>
              <a:rPr sz="1600" b="1" spc="-2" dirty="0" err="1">
                <a:solidFill>
                  <a:srgbClr val="05252A"/>
                </a:solidFill>
                <a:latin typeface="Calibri"/>
                <a:cs typeface="Calibri"/>
              </a:rPr>
              <a:t>desde</a:t>
            </a:r>
            <a:r>
              <a:rPr sz="1600" b="1" spc="-2" dirty="0">
                <a:solidFill>
                  <a:srgbClr val="05252A"/>
                </a:solidFill>
                <a:latin typeface="Calibri"/>
                <a:cs typeface="Calibri"/>
              </a:rPr>
              <a:t> hoy</a:t>
            </a:r>
            <a:r>
              <a:rPr sz="1600" b="1" spc="6" dirty="0">
                <a:solidFill>
                  <a:srgbClr val="05252A"/>
                </a:solidFill>
                <a:latin typeface="Calibri"/>
                <a:cs typeface="Calibri"/>
              </a:rPr>
              <a:t> </a:t>
            </a:r>
            <a:r>
              <a:rPr sz="1600" spc="-2" dirty="0">
                <a:solidFill>
                  <a:srgbClr val="05252A"/>
                </a:solidFill>
                <a:latin typeface="Calibri"/>
                <a:cs typeface="Calibri"/>
              </a:rPr>
              <a:t>(</a:t>
            </a:r>
            <a:r>
              <a:rPr sz="1600" spc="-2" dirty="0" err="1">
                <a:solidFill>
                  <a:srgbClr val="05252A"/>
                </a:solidFill>
                <a:latin typeface="Calibri"/>
                <a:cs typeface="Calibri"/>
              </a:rPr>
              <a:t>Ejercicios</a:t>
            </a:r>
            <a:r>
              <a:rPr sz="1600" spc="2" dirty="0">
                <a:solidFill>
                  <a:srgbClr val="05252A"/>
                </a:solidFill>
                <a:latin typeface="Calibri"/>
                <a:cs typeface="Calibri"/>
              </a:rPr>
              <a:t> </a:t>
            </a:r>
            <a:r>
              <a:rPr sz="1600" spc="-5" dirty="0" err="1">
                <a:solidFill>
                  <a:srgbClr val="05252A"/>
                </a:solidFill>
                <a:latin typeface="Calibri"/>
                <a:cs typeface="Calibri"/>
              </a:rPr>
              <a:t>aeróbicos</a:t>
            </a:r>
            <a:r>
              <a:rPr sz="1600" spc="-5" dirty="0">
                <a:solidFill>
                  <a:srgbClr val="05252A"/>
                </a:solidFill>
                <a:latin typeface="Calibri"/>
                <a:cs typeface="Calibri"/>
              </a:rPr>
              <a:t>,</a:t>
            </a:r>
            <a:r>
              <a:rPr sz="1600" spc="-9" dirty="0">
                <a:solidFill>
                  <a:srgbClr val="05252A"/>
                </a:solidFill>
                <a:latin typeface="Calibri"/>
                <a:cs typeface="Calibri"/>
              </a:rPr>
              <a:t> </a:t>
            </a:r>
            <a:r>
              <a:rPr sz="1600" spc="-2" dirty="0">
                <a:solidFill>
                  <a:srgbClr val="05252A"/>
                </a:solidFill>
                <a:latin typeface="Calibri"/>
                <a:cs typeface="Calibri"/>
              </a:rPr>
              <a:t>de</a:t>
            </a:r>
            <a:r>
              <a:rPr sz="1600" spc="-9" dirty="0">
                <a:solidFill>
                  <a:srgbClr val="05252A"/>
                </a:solidFill>
                <a:latin typeface="Calibri"/>
                <a:cs typeface="Calibri"/>
              </a:rPr>
              <a:t> </a:t>
            </a:r>
            <a:r>
              <a:rPr sz="1600" spc="-5" dirty="0" err="1">
                <a:solidFill>
                  <a:srgbClr val="05252A"/>
                </a:solidFill>
                <a:latin typeface="Calibri"/>
                <a:cs typeface="Calibri"/>
              </a:rPr>
              <a:t>fuerza</a:t>
            </a:r>
            <a:r>
              <a:rPr sz="1600" spc="-5" dirty="0">
                <a:solidFill>
                  <a:srgbClr val="05252A"/>
                </a:solidFill>
                <a:latin typeface="Calibri"/>
                <a:cs typeface="Calibri"/>
              </a:rPr>
              <a:t>,</a:t>
            </a:r>
            <a:r>
              <a:rPr sz="1600" spc="-6" dirty="0">
                <a:solidFill>
                  <a:srgbClr val="05252A"/>
                </a:solidFill>
                <a:latin typeface="Calibri"/>
                <a:cs typeface="Calibri"/>
              </a:rPr>
              <a:t> </a:t>
            </a:r>
            <a:r>
              <a:rPr sz="1600" spc="-2" dirty="0">
                <a:solidFill>
                  <a:srgbClr val="05252A"/>
                </a:solidFill>
                <a:latin typeface="Calibri"/>
                <a:cs typeface="Calibri"/>
              </a:rPr>
              <a:t>de </a:t>
            </a:r>
            <a:r>
              <a:rPr sz="1600" spc="-250" dirty="0">
                <a:solidFill>
                  <a:srgbClr val="05252A"/>
                </a:solidFill>
                <a:latin typeface="Calibri"/>
                <a:cs typeface="Calibri"/>
              </a:rPr>
              <a:t> </a:t>
            </a:r>
            <a:r>
              <a:rPr sz="1600" spc="-5" dirty="0" err="1">
                <a:solidFill>
                  <a:srgbClr val="05252A"/>
                </a:solidFill>
                <a:latin typeface="Calibri"/>
                <a:cs typeface="Calibri"/>
              </a:rPr>
              <a:t>flexibilidad</a:t>
            </a:r>
            <a:r>
              <a:rPr sz="1600" spc="-5" dirty="0">
                <a:solidFill>
                  <a:srgbClr val="05252A"/>
                </a:solidFill>
                <a:latin typeface="Calibri"/>
                <a:cs typeface="Calibri"/>
              </a:rPr>
              <a:t>).</a:t>
            </a:r>
            <a:endParaRPr sz="1600" dirty="0">
              <a:latin typeface="Calibri"/>
              <a:cs typeface="Calibri"/>
            </a:endParaRPr>
          </a:p>
        </p:txBody>
      </p:sp>
      <p:pic>
        <p:nvPicPr>
          <p:cNvPr id="6" name="Gráfico 5" descr="Bombilla y equipo contorno">
            <a:extLst>
              <a:ext uri="{FF2B5EF4-FFF2-40B4-BE49-F238E27FC236}">
                <a16:creationId xmlns:a16="http://schemas.microsoft.com/office/drawing/2014/main" id="{9EEA346B-45D7-AB00-DDF5-26B1D94690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10634" y="237127"/>
            <a:ext cx="729050" cy="729050"/>
          </a:xfrm>
          <a:prstGeom prst="rect">
            <a:avLst/>
          </a:prstGeom>
        </p:spPr>
      </p:pic>
      <p:sp>
        <p:nvSpPr>
          <p:cNvPr id="8" name="Marcador de número de diapositiva 7">
            <a:extLst>
              <a:ext uri="{FF2B5EF4-FFF2-40B4-BE49-F238E27FC236}">
                <a16:creationId xmlns:a16="http://schemas.microsoft.com/office/drawing/2014/main" id="{31B9DD53-4D46-1C8B-150A-3DE790B1506A}"/>
              </a:ext>
            </a:extLst>
          </p:cNvPr>
          <p:cNvSpPr>
            <a:spLocks noGrp="1"/>
          </p:cNvSpPr>
          <p:nvPr>
            <p:ph type="sldNum" sz="quarter" idx="4"/>
          </p:nvPr>
        </p:nvSpPr>
        <p:spPr/>
        <p:txBody>
          <a:bodyPr/>
          <a:lstStyle/>
          <a:p>
            <a:fld id="{C2D5E945-2478-44AA-BA19-29F3FC66B24B}" type="slidenum">
              <a:rPr lang="es-ES" smtClean="0"/>
              <a:pPr/>
              <a:t>105</a:t>
            </a:fld>
            <a:endParaRPr lang="es-E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416" y="2089555"/>
            <a:ext cx="3906149" cy="3383739"/>
          </a:xfrm>
          <a:prstGeom prst="rect">
            <a:avLst/>
          </a:prstGeom>
        </p:spPr>
        <p:txBody>
          <a:bodyPr vert="horz" wrap="square" lIns="0" tIns="41394" rIns="0" bIns="0" rtlCol="0">
            <a:spAutoFit/>
          </a:bodyPr>
          <a:lstStyle/>
          <a:p>
            <a:pPr marL="5278" marR="2222" indent="-556" algn="ctr">
              <a:lnSpc>
                <a:spcPct val="90000"/>
              </a:lnSpc>
              <a:spcBef>
                <a:spcPts val="326"/>
              </a:spcBef>
            </a:pPr>
            <a:r>
              <a:rPr lang="es-ES" sz="3600" b="1" spc="-2" dirty="0">
                <a:solidFill>
                  <a:srgbClr val="1AB6C8"/>
                </a:solidFill>
                <a:latin typeface="+mj-lt"/>
              </a:rPr>
              <a:t>Programa Formativo para </a:t>
            </a:r>
            <a:r>
              <a:rPr sz="3600" b="1" spc="-2" dirty="0">
                <a:solidFill>
                  <a:srgbClr val="F3B600"/>
                </a:solidFill>
                <a:latin typeface="+mj-lt"/>
                <a:cs typeface="Berlin Sans FB"/>
              </a:rPr>
              <a:t>FAMILIARES </a:t>
            </a:r>
            <a:r>
              <a:rPr sz="3600" b="1" dirty="0">
                <a:solidFill>
                  <a:srgbClr val="1AB6C8"/>
                </a:solidFill>
                <a:latin typeface="+mj-lt"/>
                <a:cs typeface="Berlin Sans FB"/>
              </a:rPr>
              <a:t>y </a:t>
            </a:r>
            <a:r>
              <a:rPr sz="3600" b="1" spc="2" dirty="0">
                <a:solidFill>
                  <a:srgbClr val="1AB6C8"/>
                </a:solidFill>
                <a:latin typeface="+mj-lt"/>
                <a:cs typeface="Berlin Sans FB"/>
              </a:rPr>
              <a:t> </a:t>
            </a:r>
            <a:r>
              <a:rPr sz="3600" b="1" dirty="0">
                <a:solidFill>
                  <a:srgbClr val="F3B600"/>
                </a:solidFill>
                <a:latin typeface="+mj-lt"/>
                <a:cs typeface="Berlin Sans FB"/>
              </a:rPr>
              <a:t>CUIDADORES</a:t>
            </a:r>
            <a:r>
              <a:rPr sz="3600" b="1" spc="-15" dirty="0">
                <a:solidFill>
                  <a:srgbClr val="F3B600"/>
                </a:solidFill>
                <a:latin typeface="+mj-lt"/>
                <a:cs typeface="Berlin Sans FB"/>
              </a:rPr>
              <a:t> </a:t>
            </a:r>
            <a:r>
              <a:rPr sz="3600" b="1" spc="-2" dirty="0">
                <a:solidFill>
                  <a:srgbClr val="1AB6C8"/>
                </a:solidFill>
                <a:latin typeface="+mj-lt"/>
                <a:cs typeface="Berlin Sans FB"/>
              </a:rPr>
              <a:t>de</a:t>
            </a:r>
            <a:r>
              <a:rPr sz="3600" b="1" spc="-11" dirty="0">
                <a:solidFill>
                  <a:srgbClr val="1AB6C8"/>
                </a:solidFill>
                <a:latin typeface="+mj-lt"/>
                <a:cs typeface="Berlin Sans FB"/>
              </a:rPr>
              <a:t> </a:t>
            </a:r>
            <a:r>
              <a:rPr sz="3600" b="1" spc="-2" dirty="0">
                <a:solidFill>
                  <a:srgbClr val="1AB6C8"/>
                </a:solidFill>
                <a:latin typeface="+mj-lt"/>
                <a:cs typeface="Berlin Sans FB"/>
              </a:rPr>
              <a:t>personas</a:t>
            </a:r>
            <a:r>
              <a:rPr sz="3600" b="1" spc="-11" dirty="0">
                <a:solidFill>
                  <a:srgbClr val="1AB6C8"/>
                </a:solidFill>
                <a:latin typeface="+mj-lt"/>
                <a:cs typeface="Berlin Sans FB"/>
              </a:rPr>
              <a:t> </a:t>
            </a:r>
            <a:r>
              <a:rPr sz="3600" b="1" dirty="0">
                <a:solidFill>
                  <a:srgbClr val="1AB6C8"/>
                </a:solidFill>
                <a:latin typeface="+mj-lt"/>
                <a:cs typeface="Berlin Sans FB"/>
              </a:rPr>
              <a:t>con </a:t>
            </a:r>
            <a:r>
              <a:rPr sz="3600" b="1" spc="-584" dirty="0">
                <a:solidFill>
                  <a:srgbClr val="1AB6C8"/>
                </a:solidFill>
                <a:latin typeface="+mj-lt"/>
                <a:cs typeface="Berlin Sans FB"/>
              </a:rPr>
              <a:t> </a:t>
            </a:r>
            <a:r>
              <a:rPr sz="3600" b="1" spc="-5" dirty="0" err="1">
                <a:solidFill>
                  <a:srgbClr val="FFC000"/>
                </a:solidFill>
                <a:latin typeface="+mj-lt"/>
                <a:cs typeface="Berlin Sans FB"/>
              </a:rPr>
              <a:t>Esclerosis</a:t>
            </a:r>
            <a:r>
              <a:rPr sz="3600" b="1" spc="-5" dirty="0">
                <a:solidFill>
                  <a:srgbClr val="FFC000"/>
                </a:solidFill>
                <a:latin typeface="+mj-lt"/>
                <a:cs typeface="Berlin Sans FB"/>
              </a:rPr>
              <a:t> </a:t>
            </a:r>
            <a:r>
              <a:rPr sz="3600" b="1" spc="-2" dirty="0" err="1">
                <a:solidFill>
                  <a:srgbClr val="FFC000"/>
                </a:solidFill>
                <a:latin typeface="+mj-lt"/>
                <a:cs typeface="Berlin Sans FB"/>
              </a:rPr>
              <a:t>Múltiple</a:t>
            </a:r>
            <a:endParaRPr sz="3600" b="1" dirty="0">
              <a:latin typeface="+mj-lt"/>
              <a:cs typeface="Berlin Sans FB"/>
            </a:endParaRPr>
          </a:p>
          <a:p>
            <a:pPr marR="73894" algn="ctr">
              <a:lnSpc>
                <a:spcPct val="100000"/>
              </a:lnSpc>
              <a:spcBef>
                <a:spcPts val="2281"/>
              </a:spcBef>
            </a:pPr>
            <a:r>
              <a:rPr lang="es-ES" sz="3600" b="1" dirty="0">
                <a:solidFill>
                  <a:srgbClr val="007E7E"/>
                </a:solidFill>
                <a:latin typeface="+mj-lt"/>
                <a:cs typeface="Century Gothic"/>
              </a:rPr>
              <a:t>5. </a:t>
            </a:r>
            <a:r>
              <a:rPr sz="3600" b="1" dirty="0">
                <a:solidFill>
                  <a:srgbClr val="007E7E"/>
                </a:solidFill>
                <a:latin typeface="+mj-lt"/>
                <a:cs typeface="Century Gothic"/>
              </a:rPr>
              <a:t>TRABAJO</a:t>
            </a:r>
            <a:r>
              <a:rPr sz="3600" b="1" spc="-20" dirty="0">
                <a:solidFill>
                  <a:srgbClr val="007E7E"/>
                </a:solidFill>
                <a:latin typeface="+mj-lt"/>
                <a:cs typeface="Century Gothic"/>
              </a:rPr>
              <a:t> </a:t>
            </a:r>
            <a:r>
              <a:rPr sz="3600" b="1" dirty="0">
                <a:solidFill>
                  <a:srgbClr val="007E7E"/>
                </a:solidFill>
                <a:latin typeface="+mj-lt"/>
                <a:cs typeface="Century Gothic"/>
              </a:rPr>
              <a:t>SOCIAL</a:t>
            </a:r>
            <a:endParaRPr sz="3600" b="1" dirty="0">
              <a:latin typeface="+mj-lt"/>
              <a:cs typeface="Century Gothic"/>
            </a:endParaRPr>
          </a:p>
        </p:txBody>
      </p:sp>
      <p:sp>
        <p:nvSpPr>
          <p:cNvPr id="8" name="Marcador de número de diapositiva 7">
            <a:extLst>
              <a:ext uri="{FF2B5EF4-FFF2-40B4-BE49-F238E27FC236}">
                <a16:creationId xmlns:a16="http://schemas.microsoft.com/office/drawing/2014/main" id="{E893AE0D-A03E-4FD3-04C0-1AD8C3E90A45}"/>
              </a:ext>
            </a:extLst>
          </p:cNvPr>
          <p:cNvSpPr>
            <a:spLocks noGrp="1"/>
          </p:cNvSpPr>
          <p:nvPr>
            <p:ph type="sldNum" sz="quarter" idx="4"/>
          </p:nvPr>
        </p:nvSpPr>
        <p:spPr/>
        <p:txBody>
          <a:bodyPr/>
          <a:lstStyle/>
          <a:p>
            <a:fld id="{C2D5E945-2478-44AA-BA19-29F3FC66B24B}" type="slidenum">
              <a:rPr lang="es-ES" smtClean="0"/>
              <a:pPr/>
              <a:t>106</a:t>
            </a:fld>
            <a:endParaRPr lang="es-E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0399" y="1498622"/>
            <a:ext cx="4248047" cy="4234950"/>
          </a:xfrm>
          <a:prstGeom prst="rect">
            <a:avLst/>
          </a:prstGeom>
        </p:spPr>
        <p:txBody>
          <a:bodyPr vert="horz" wrap="square" lIns="0" tIns="5279" rIns="0" bIns="0" rtlCol="0">
            <a:spAutoFit/>
          </a:bodyPr>
          <a:lstStyle/>
          <a:p>
            <a:pPr marL="105563" marR="36947" indent="-100284">
              <a:lnSpc>
                <a:spcPct val="100000"/>
              </a:lnSpc>
              <a:spcBef>
                <a:spcPts val="41"/>
              </a:spcBef>
              <a:buClr>
                <a:srgbClr val="FFC50A"/>
              </a:buClr>
              <a:buFont typeface="Arial"/>
              <a:buChar char="•"/>
              <a:tabLst>
                <a:tab pos="105840" algn="l"/>
              </a:tabLst>
            </a:pPr>
            <a:r>
              <a:rPr sz="1600" spc="-9" dirty="0" err="1">
                <a:solidFill>
                  <a:srgbClr val="05252A"/>
                </a:solidFill>
                <a:latin typeface="Calibri"/>
                <a:cs typeface="Calibri"/>
              </a:rPr>
              <a:t>Parte</a:t>
            </a:r>
            <a:r>
              <a:rPr sz="1600" spc="2" dirty="0">
                <a:solidFill>
                  <a:srgbClr val="05252A"/>
                </a:solidFill>
                <a:latin typeface="Calibri"/>
                <a:cs typeface="Calibri"/>
              </a:rPr>
              <a:t> </a:t>
            </a:r>
            <a:r>
              <a:rPr sz="1600" spc="-2" dirty="0">
                <a:solidFill>
                  <a:srgbClr val="05252A"/>
                </a:solidFill>
                <a:latin typeface="Calibri"/>
                <a:cs typeface="Calibri"/>
              </a:rPr>
              <a:t>de</a:t>
            </a:r>
            <a:r>
              <a:rPr sz="1600" spc="6" dirty="0">
                <a:solidFill>
                  <a:srgbClr val="05252A"/>
                </a:solidFill>
                <a:latin typeface="Calibri"/>
                <a:cs typeface="Calibri"/>
              </a:rPr>
              <a:t> </a:t>
            </a:r>
            <a:r>
              <a:rPr sz="1600" spc="-2" dirty="0">
                <a:solidFill>
                  <a:srgbClr val="05252A"/>
                </a:solidFill>
                <a:latin typeface="Calibri"/>
                <a:cs typeface="Calibri"/>
              </a:rPr>
              <a:t>las</a:t>
            </a:r>
            <a:r>
              <a:rPr sz="1600" spc="5" dirty="0">
                <a:solidFill>
                  <a:srgbClr val="05252A"/>
                </a:solidFill>
                <a:latin typeface="Calibri"/>
                <a:cs typeface="Calibri"/>
              </a:rPr>
              <a:t> </a:t>
            </a:r>
            <a:r>
              <a:rPr sz="1600" spc="-5" dirty="0" err="1">
                <a:solidFill>
                  <a:srgbClr val="05252A"/>
                </a:solidFill>
                <a:latin typeface="Calibri"/>
                <a:cs typeface="Calibri"/>
              </a:rPr>
              <a:t>necesidades</a:t>
            </a:r>
            <a:r>
              <a:rPr sz="1600" spc="17" dirty="0">
                <a:solidFill>
                  <a:srgbClr val="05252A"/>
                </a:solidFill>
                <a:latin typeface="Calibri"/>
                <a:cs typeface="Calibri"/>
              </a:rPr>
              <a:t> </a:t>
            </a:r>
            <a:r>
              <a:rPr sz="1600" spc="-6" dirty="0" err="1">
                <a:solidFill>
                  <a:srgbClr val="05252A"/>
                </a:solidFill>
                <a:latin typeface="Calibri"/>
                <a:cs typeface="Calibri"/>
              </a:rPr>
              <a:t>generadas</a:t>
            </a:r>
            <a:r>
              <a:rPr sz="1600" spc="2" dirty="0">
                <a:solidFill>
                  <a:srgbClr val="05252A"/>
                </a:solidFill>
                <a:latin typeface="Calibri"/>
                <a:cs typeface="Calibri"/>
              </a:rPr>
              <a:t> </a:t>
            </a:r>
            <a:r>
              <a:rPr sz="1600" spc="-5" dirty="0" err="1">
                <a:solidFill>
                  <a:srgbClr val="05252A"/>
                </a:solidFill>
                <a:latin typeface="Calibri"/>
                <a:cs typeface="Calibri"/>
              </a:rPr>
              <a:t>por</a:t>
            </a:r>
            <a:r>
              <a:rPr sz="1600" spc="20" dirty="0">
                <a:solidFill>
                  <a:srgbClr val="05252A"/>
                </a:solidFill>
                <a:latin typeface="Calibri"/>
                <a:cs typeface="Calibri"/>
              </a:rPr>
              <a:t> </a:t>
            </a:r>
            <a:r>
              <a:rPr sz="1600" b="1" spc="-2" dirty="0">
                <a:solidFill>
                  <a:srgbClr val="05252A"/>
                </a:solidFill>
                <a:latin typeface="Calibri"/>
                <a:cs typeface="Calibri"/>
              </a:rPr>
              <a:t>la</a:t>
            </a:r>
            <a:r>
              <a:rPr sz="1600" b="1" spc="5" dirty="0">
                <a:solidFill>
                  <a:srgbClr val="05252A"/>
                </a:solidFill>
                <a:latin typeface="Calibri"/>
                <a:cs typeface="Calibri"/>
              </a:rPr>
              <a:t> </a:t>
            </a:r>
            <a:r>
              <a:rPr sz="1600" b="1" spc="-9" dirty="0" err="1">
                <a:solidFill>
                  <a:srgbClr val="05252A"/>
                </a:solidFill>
                <a:latin typeface="Calibri"/>
                <a:cs typeface="Calibri"/>
              </a:rPr>
              <a:t>falta</a:t>
            </a:r>
            <a:r>
              <a:rPr sz="1600" b="1" spc="6" dirty="0">
                <a:solidFill>
                  <a:srgbClr val="05252A"/>
                </a:solidFill>
                <a:latin typeface="Calibri"/>
                <a:cs typeface="Calibri"/>
              </a:rPr>
              <a:t> </a:t>
            </a:r>
            <a:r>
              <a:rPr sz="1600" b="1" spc="-2" dirty="0">
                <a:solidFill>
                  <a:srgbClr val="05252A"/>
                </a:solidFill>
                <a:latin typeface="Calibri"/>
                <a:cs typeface="Calibri"/>
              </a:rPr>
              <a:t>de</a:t>
            </a:r>
            <a:r>
              <a:rPr sz="1600" b="1" spc="6" dirty="0">
                <a:solidFill>
                  <a:srgbClr val="05252A"/>
                </a:solidFill>
                <a:latin typeface="Calibri"/>
                <a:cs typeface="Calibri"/>
              </a:rPr>
              <a:t> </a:t>
            </a:r>
            <a:r>
              <a:rPr sz="1600" b="1" spc="-2" dirty="0" err="1">
                <a:solidFill>
                  <a:srgbClr val="05252A"/>
                </a:solidFill>
                <a:latin typeface="Calibri"/>
                <a:cs typeface="Calibri"/>
              </a:rPr>
              <a:t>salud</a:t>
            </a:r>
            <a:r>
              <a:rPr sz="1600" b="1" spc="2" dirty="0">
                <a:solidFill>
                  <a:srgbClr val="05252A"/>
                </a:solidFill>
                <a:latin typeface="Calibri"/>
                <a:cs typeface="Calibri"/>
              </a:rPr>
              <a:t> </a:t>
            </a:r>
            <a:r>
              <a:rPr sz="1600" b="1" spc="-2" dirty="0">
                <a:solidFill>
                  <a:srgbClr val="05252A"/>
                </a:solidFill>
                <a:latin typeface="Calibri"/>
                <a:cs typeface="Calibri"/>
              </a:rPr>
              <a:t>y</a:t>
            </a:r>
            <a:r>
              <a:rPr sz="1600" b="1" spc="5" dirty="0">
                <a:solidFill>
                  <a:srgbClr val="05252A"/>
                </a:solidFill>
                <a:latin typeface="Calibri"/>
                <a:cs typeface="Calibri"/>
              </a:rPr>
              <a:t> </a:t>
            </a:r>
            <a:r>
              <a:rPr sz="1600" b="1" spc="-2" dirty="0">
                <a:solidFill>
                  <a:srgbClr val="05252A"/>
                </a:solidFill>
                <a:latin typeface="Calibri"/>
                <a:cs typeface="Calibri"/>
              </a:rPr>
              <a:t>la</a:t>
            </a:r>
            <a:r>
              <a:rPr sz="1600" b="1" spc="6" dirty="0">
                <a:solidFill>
                  <a:srgbClr val="05252A"/>
                </a:solidFill>
                <a:latin typeface="Calibri"/>
                <a:cs typeface="Calibri"/>
              </a:rPr>
              <a:t> </a:t>
            </a:r>
            <a:r>
              <a:rPr sz="1600" b="1" spc="-2" dirty="0" err="1">
                <a:solidFill>
                  <a:srgbClr val="05252A"/>
                </a:solidFill>
                <a:latin typeface="Calibri"/>
                <a:cs typeface="Calibri"/>
              </a:rPr>
              <a:t>situación</a:t>
            </a:r>
            <a:r>
              <a:rPr sz="1600" b="1" spc="-2" dirty="0">
                <a:solidFill>
                  <a:srgbClr val="05252A"/>
                </a:solidFill>
                <a:latin typeface="Calibri"/>
                <a:cs typeface="Calibri"/>
              </a:rPr>
              <a:t> </a:t>
            </a:r>
            <a:r>
              <a:rPr sz="1600" b="1" spc="-271" dirty="0">
                <a:solidFill>
                  <a:srgbClr val="05252A"/>
                </a:solidFill>
                <a:latin typeface="Calibri"/>
                <a:cs typeface="Calibri"/>
              </a:rPr>
              <a:t> </a:t>
            </a:r>
            <a:r>
              <a:rPr sz="1600" b="1" spc="-2" dirty="0">
                <a:solidFill>
                  <a:srgbClr val="05252A"/>
                </a:solidFill>
                <a:latin typeface="Calibri"/>
                <a:cs typeface="Calibri"/>
              </a:rPr>
              <a:t>social.</a:t>
            </a:r>
            <a:endParaRPr sz="1600" dirty="0">
              <a:latin typeface="Calibri"/>
              <a:cs typeface="Calibri"/>
            </a:endParaRPr>
          </a:p>
          <a:p>
            <a:pPr marL="105563" indent="-100284">
              <a:lnSpc>
                <a:spcPct val="100000"/>
              </a:lnSpc>
              <a:spcBef>
                <a:spcPts val="442"/>
              </a:spcBef>
              <a:buClr>
                <a:srgbClr val="FFC50A"/>
              </a:buClr>
              <a:buFont typeface="Arial"/>
              <a:buChar char="•"/>
              <a:tabLst>
                <a:tab pos="105840" algn="l"/>
              </a:tabLst>
            </a:pPr>
            <a:r>
              <a:rPr sz="1600" spc="-11" dirty="0" err="1">
                <a:solidFill>
                  <a:srgbClr val="05252A"/>
                </a:solidFill>
                <a:latin typeface="Calibri"/>
                <a:cs typeface="Calibri"/>
              </a:rPr>
              <a:t>Irá</a:t>
            </a:r>
            <a:r>
              <a:rPr sz="1600" spc="-11" dirty="0">
                <a:solidFill>
                  <a:srgbClr val="05252A"/>
                </a:solidFill>
                <a:latin typeface="Calibri"/>
                <a:cs typeface="Calibri"/>
              </a:rPr>
              <a:t> </a:t>
            </a:r>
            <a:r>
              <a:rPr sz="1600" spc="-6" dirty="0" err="1">
                <a:solidFill>
                  <a:srgbClr val="05252A"/>
                </a:solidFill>
                <a:latin typeface="Calibri"/>
                <a:cs typeface="Calibri"/>
              </a:rPr>
              <a:t>orientada</a:t>
            </a:r>
            <a:r>
              <a:rPr sz="1600" spc="-2" dirty="0">
                <a:solidFill>
                  <a:srgbClr val="05252A"/>
                </a:solidFill>
                <a:latin typeface="Calibri"/>
                <a:cs typeface="Calibri"/>
              </a:rPr>
              <a:t> a:</a:t>
            </a:r>
            <a:endParaRPr sz="1600" dirty="0">
              <a:latin typeface="Calibri"/>
              <a:cs typeface="Calibri"/>
            </a:endParaRPr>
          </a:p>
          <a:p>
            <a:pPr marL="305576" lvl="1" indent="-100284">
              <a:lnSpc>
                <a:spcPct val="150000"/>
              </a:lnSpc>
              <a:spcBef>
                <a:spcPts val="227"/>
              </a:spcBef>
              <a:buClr>
                <a:srgbClr val="FFC50A"/>
              </a:buClr>
              <a:buFont typeface="Arial"/>
              <a:buChar char="•"/>
              <a:tabLst>
                <a:tab pos="305854" algn="l"/>
              </a:tabLst>
            </a:pPr>
            <a:r>
              <a:rPr sz="1600" spc="-2" dirty="0">
                <a:solidFill>
                  <a:srgbClr val="05252A"/>
                </a:solidFill>
                <a:latin typeface="Calibri"/>
                <a:cs typeface="Calibri"/>
              </a:rPr>
              <a:t>PLANIFICAR.</a:t>
            </a:r>
            <a:endParaRPr sz="1600" dirty="0">
              <a:latin typeface="Calibri"/>
              <a:cs typeface="Calibri"/>
            </a:endParaRPr>
          </a:p>
          <a:p>
            <a:pPr marL="305576" lvl="1" indent="-100284">
              <a:lnSpc>
                <a:spcPct val="150000"/>
              </a:lnSpc>
              <a:spcBef>
                <a:spcPts val="221"/>
              </a:spcBef>
              <a:buClr>
                <a:srgbClr val="FFC50A"/>
              </a:buClr>
              <a:buFont typeface="Arial"/>
              <a:buChar char="•"/>
              <a:tabLst>
                <a:tab pos="305854" algn="l"/>
              </a:tabLst>
            </a:pPr>
            <a:r>
              <a:rPr sz="1600" spc="-2" dirty="0" err="1">
                <a:solidFill>
                  <a:srgbClr val="05252A"/>
                </a:solidFill>
                <a:latin typeface="Calibri"/>
                <a:cs typeface="Calibri"/>
              </a:rPr>
              <a:t>Promocionar</a:t>
            </a:r>
            <a:r>
              <a:rPr sz="1600" spc="-15" dirty="0">
                <a:solidFill>
                  <a:srgbClr val="05252A"/>
                </a:solidFill>
                <a:latin typeface="Calibri"/>
                <a:cs typeface="Calibri"/>
              </a:rPr>
              <a:t> </a:t>
            </a:r>
            <a:r>
              <a:rPr sz="1600" dirty="0">
                <a:solidFill>
                  <a:srgbClr val="05252A"/>
                </a:solidFill>
                <a:latin typeface="Calibri"/>
                <a:cs typeface="Calibri"/>
              </a:rPr>
              <a:t>la</a:t>
            </a:r>
            <a:r>
              <a:rPr sz="1600" spc="-11" dirty="0">
                <a:solidFill>
                  <a:srgbClr val="05252A"/>
                </a:solidFill>
                <a:latin typeface="Calibri"/>
                <a:cs typeface="Calibri"/>
              </a:rPr>
              <a:t> </a:t>
            </a:r>
            <a:r>
              <a:rPr sz="1600" spc="-2" dirty="0" err="1">
                <a:solidFill>
                  <a:srgbClr val="05252A"/>
                </a:solidFill>
                <a:latin typeface="Calibri"/>
                <a:cs typeface="Calibri"/>
              </a:rPr>
              <a:t>autonomía</a:t>
            </a:r>
            <a:r>
              <a:rPr sz="1600" spc="-17" dirty="0">
                <a:solidFill>
                  <a:srgbClr val="05252A"/>
                </a:solidFill>
                <a:latin typeface="Calibri"/>
                <a:cs typeface="Calibri"/>
              </a:rPr>
              <a:t> </a:t>
            </a:r>
            <a:r>
              <a:rPr sz="1600" spc="-2" dirty="0">
                <a:solidFill>
                  <a:srgbClr val="05252A"/>
                </a:solidFill>
                <a:latin typeface="Calibri"/>
                <a:cs typeface="Calibri"/>
              </a:rPr>
              <a:t>de</a:t>
            </a:r>
            <a:r>
              <a:rPr sz="1600" spc="-6" dirty="0">
                <a:solidFill>
                  <a:srgbClr val="05252A"/>
                </a:solidFill>
                <a:latin typeface="Calibri"/>
                <a:cs typeface="Calibri"/>
              </a:rPr>
              <a:t> </a:t>
            </a:r>
            <a:r>
              <a:rPr sz="1600" dirty="0">
                <a:solidFill>
                  <a:srgbClr val="05252A"/>
                </a:solidFill>
                <a:latin typeface="Calibri"/>
                <a:cs typeface="Calibri"/>
              </a:rPr>
              <a:t>la</a:t>
            </a:r>
            <a:r>
              <a:rPr sz="1600" spc="-5" dirty="0">
                <a:solidFill>
                  <a:srgbClr val="05252A"/>
                </a:solidFill>
                <a:latin typeface="Calibri"/>
                <a:cs typeface="Calibri"/>
              </a:rPr>
              <a:t> persona.</a:t>
            </a:r>
            <a:endParaRPr sz="1600" dirty="0">
              <a:latin typeface="Calibri"/>
              <a:cs typeface="Calibri"/>
            </a:endParaRPr>
          </a:p>
          <a:p>
            <a:pPr marL="305576" lvl="1" indent="-100284">
              <a:lnSpc>
                <a:spcPct val="150000"/>
              </a:lnSpc>
              <a:spcBef>
                <a:spcPts val="221"/>
              </a:spcBef>
              <a:buClr>
                <a:srgbClr val="FFC50A"/>
              </a:buClr>
              <a:buFont typeface="Arial"/>
              <a:buChar char="•"/>
              <a:tabLst>
                <a:tab pos="305854" algn="l"/>
              </a:tabLst>
            </a:pPr>
            <a:r>
              <a:rPr sz="1600" spc="-5" dirty="0" err="1">
                <a:solidFill>
                  <a:srgbClr val="05252A"/>
                </a:solidFill>
                <a:latin typeface="Calibri"/>
                <a:cs typeface="Calibri"/>
              </a:rPr>
              <a:t>Detectar</a:t>
            </a:r>
            <a:r>
              <a:rPr sz="1600" spc="-20" dirty="0">
                <a:solidFill>
                  <a:srgbClr val="05252A"/>
                </a:solidFill>
                <a:latin typeface="Calibri"/>
                <a:cs typeface="Calibri"/>
              </a:rPr>
              <a:t> </a:t>
            </a:r>
            <a:r>
              <a:rPr sz="1600" dirty="0" err="1">
                <a:solidFill>
                  <a:srgbClr val="05252A"/>
                </a:solidFill>
                <a:latin typeface="Calibri"/>
                <a:cs typeface="Calibri"/>
              </a:rPr>
              <a:t>los</a:t>
            </a:r>
            <a:r>
              <a:rPr sz="1600" spc="-6" dirty="0">
                <a:solidFill>
                  <a:srgbClr val="05252A"/>
                </a:solidFill>
                <a:latin typeface="Calibri"/>
                <a:cs typeface="Calibri"/>
              </a:rPr>
              <a:t> </a:t>
            </a:r>
            <a:r>
              <a:rPr sz="1600" spc="-2" dirty="0" err="1">
                <a:solidFill>
                  <a:srgbClr val="05252A"/>
                </a:solidFill>
                <a:latin typeface="Calibri"/>
                <a:cs typeface="Calibri"/>
              </a:rPr>
              <a:t>riesgos</a:t>
            </a:r>
            <a:r>
              <a:rPr sz="1600" spc="-6" dirty="0">
                <a:solidFill>
                  <a:srgbClr val="05252A"/>
                </a:solidFill>
                <a:latin typeface="Calibri"/>
                <a:cs typeface="Calibri"/>
              </a:rPr>
              <a:t> </a:t>
            </a:r>
            <a:r>
              <a:rPr sz="1600" spc="-2" dirty="0" err="1">
                <a:solidFill>
                  <a:srgbClr val="05252A"/>
                </a:solidFill>
                <a:latin typeface="Calibri"/>
                <a:cs typeface="Calibri"/>
              </a:rPr>
              <a:t>sociales</a:t>
            </a:r>
            <a:r>
              <a:rPr sz="1600" spc="-2" dirty="0">
                <a:solidFill>
                  <a:srgbClr val="05252A"/>
                </a:solidFill>
                <a:latin typeface="Calibri"/>
                <a:cs typeface="Calibri"/>
              </a:rPr>
              <a:t>.</a:t>
            </a:r>
            <a:endParaRPr sz="1600" dirty="0">
              <a:latin typeface="Calibri"/>
              <a:cs typeface="Calibri"/>
            </a:endParaRPr>
          </a:p>
          <a:p>
            <a:pPr marL="305576" lvl="1" indent="-100284">
              <a:lnSpc>
                <a:spcPct val="150000"/>
              </a:lnSpc>
              <a:spcBef>
                <a:spcPts val="215"/>
              </a:spcBef>
              <a:buClr>
                <a:srgbClr val="FFC50A"/>
              </a:buClr>
              <a:buFont typeface="Arial"/>
              <a:buChar char="•"/>
              <a:tabLst>
                <a:tab pos="305854" algn="l"/>
              </a:tabLst>
            </a:pPr>
            <a:r>
              <a:rPr sz="1600" spc="-5" dirty="0" err="1">
                <a:solidFill>
                  <a:srgbClr val="05252A"/>
                </a:solidFill>
                <a:latin typeface="Calibri"/>
                <a:cs typeface="Calibri"/>
              </a:rPr>
              <a:t>Derivar</a:t>
            </a:r>
            <a:r>
              <a:rPr sz="1600" spc="-6" dirty="0">
                <a:solidFill>
                  <a:srgbClr val="05252A"/>
                </a:solidFill>
                <a:latin typeface="Calibri"/>
                <a:cs typeface="Calibri"/>
              </a:rPr>
              <a:t> </a:t>
            </a:r>
            <a:r>
              <a:rPr sz="1600" dirty="0">
                <a:solidFill>
                  <a:srgbClr val="05252A"/>
                </a:solidFill>
                <a:latin typeface="Calibri"/>
                <a:cs typeface="Calibri"/>
              </a:rPr>
              <a:t>a</a:t>
            </a:r>
            <a:r>
              <a:rPr sz="1600" spc="-6" dirty="0">
                <a:solidFill>
                  <a:srgbClr val="05252A"/>
                </a:solidFill>
                <a:latin typeface="Calibri"/>
                <a:cs typeface="Calibri"/>
              </a:rPr>
              <a:t> </a:t>
            </a:r>
            <a:r>
              <a:rPr sz="1600" spc="-5" dirty="0" err="1">
                <a:solidFill>
                  <a:srgbClr val="05252A"/>
                </a:solidFill>
                <a:latin typeface="Calibri"/>
                <a:cs typeface="Calibri"/>
              </a:rPr>
              <a:t>Recursos</a:t>
            </a:r>
            <a:r>
              <a:rPr sz="1600" spc="-5" dirty="0">
                <a:solidFill>
                  <a:srgbClr val="05252A"/>
                </a:solidFill>
                <a:latin typeface="Calibri"/>
                <a:cs typeface="Calibri"/>
              </a:rPr>
              <a:t>-</a:t>
            </a:r>
            <a:r>
              <a:rPr sz="1600" spc="-11" dirty="0">
                <a:solidFill>
                  <a:srgbClr val="05252A"/>
                </a:solidFill>
                <a:latin typeface="Calibri"/>
                <a:cs typeface="Calibri"/>
              </a:rPr>
              <a:t> </a:t>
            </a:r>
            <a:r>
              <a:rPr sz="1600" spc="-5" dirty="0" err="1">
                <a:solidFill>
                  <a:srgbClr val="05252A"/>
                </a:solidFill>
                <a:latin typeface="Calibri"/>
                <a:cs typeface="Calibri"/>
              </a:rPr>
              <a:t>trabajo</a:t>
            </a:r>
            <a:r>
              <a:rPr sz="1600" spc="-13" dirty="0">
                <a:solidFill>
                  <a:srgbClr val="05252A"/>
                </a:solidFill>
                <a:latin typeface="Calibri"/>
                <a:cs typeface="Calibri"/>
              </a:rPr>
              <a:t> </a:t>
            </a:r>
            <a:r>
              <a:rPr sz="1600" dirty="0" err="1">
                <a:solidFill>
                  <a:srgbClr val="05252A"/>
                </a:solidFill>
                <a:latin typeface="Calibri"/>
                <a:cs typeface="Calibri"/>
              </a:rPr>
              <a:t>en</a:t>
            </a:r>
            <a:r>
              <a:rPr sz="1600" spc="-2" dirty="0">
                <a:solidFill>
                  <a:srgbClr val="05252A"/>
                </a:solidFill>
                <a:latin typeface="Calibri"/>
                <a:cs typeface="Calibri"/>
              </a:rPr>
              <a:t> </a:t>
            </a:r>
            <a:r>
              <a:rPr sz="1600" spc="-9" dirty="0">
                <a:solidFill>
                  <a:srgbClr val="05252A"/>
                </a:solidFill>
                <a:latin typeface="Calibri"/>
                <a:cs typeface="Calibri"/>
              </a:rPr>
              <a:t>RED.</a:t>
            </a:r>
            <a:endParaRPr sz="1600" dirty="0">
              <a:latin typeface="Calibri"/>
              <a:cs typeface="Calibri"/>
            </a:endParaRPr>
          </a:p>
          <a:p>
            <a:pPr marL="305576" lvl="1" indent="-100284">
              <a:lnSpc>
                <a:spcPct val="150000"/>
              </a:lnSpc>
              <a:spcBef>
                <a:spcPts val="221"/>
              </a:spcBef>
              <a:buClr>
                <a:srgbClr val="FFC50A"/>
              </a:buClr>
              <a:buFont typeface="Arial"/>
              <a:buChar char="•"/>
              <a:tabLst>
                <a:tab pos="305854" algn="l"/>
              </a:tabLst>
            </a:pPr>
            <a:r>
              <a:rPr sz="1600" spc="-2" dirty="0" err="1">
                <a:solidFill>
                  <a:srgbClr val="05252A"/>
                </a:solidFill>
                <a:latin typeface="Calibri"/>
                <a:cs typeface="Calibri"/>
              </a:rPr>
              <a:t>Participar</a:t>
            </a:r>
            <a:r>
              <a:rPr sz="1600" spc="-13" dirty="0">
                <a:solidFill>
                  <a:srgbClr val="05252A"/>
                </a:solidFill>
                <a:latin typeface="Calibri"/>
                <a:cs typeface="Calibri"/>
              </a:rPr>
              <a:t> </a:t>
            </a:r>
            <a:r>
              <a:rPr sz="1600" dirty="0" err="1">
                <a:solidFill>
                  <a:srgbClr val="05252A"/>
                </a:solidFill>
                <a:latin typeface="Calibri"/>
                <a:cs typeface="Calibri"/>
              </a:rPr>
              <a:t>en</a:t>
            </a:r>
            <a:r>
              <a:rPr sz="1600" dirty="0">
                <a:solidFill>
                  <a:srgbClr val="05252A"/>
                </a:solidFill>
                <a:latin typeface="Calibri"/>
                <a:cs typeface="Calibri"/>
              </a:rPr>
              <a:t> </a:t>
            </a:r>
            <a:r>
              <a:rPr sz="1600" spc="-5" dirty="0" err="1">
                <a:solidFill>
                  <a:srgbClr val="05252A"/>
                </a:solidFill>
                <a:latin typeface="Calibri"/>
                <a:cs typeface="Calibri"/>
              </a:rPr>
              <a:t>Equipos</a:t>
            </a:r>
            <a:r>
              <a:rPr sz="1600" spc="-5" dirty="0">
                <a:solidFill>
                  <a:srgbClr val="05252A"/>
                </a:solidFill>
                <a:latin typeface="Calibri"/>
                <a:cs typeface="Calibri"/>
              </a:rPr>
              <a:t> </a:t>
            </a:r>
            <a:r>
              <a:rPr sz="1600" spc="-2" dirty="0" err="1">
                <a:solidFill>
                  <a:srgbClr val="05252A"/>
                </a:solidFill>
                <a:latin typeface="Calibri"/>
                <a:cs typeface="Calibri"/>
              </a:rPr>
              <a:t>Multidisciplinares</a:t>
            </a:r>
            <a:r>
              <a:rPr sz="1600" spc="-6" dirty="0">
                <a:solidFill>
                  <a:srgbClr val="05252A"/>
                </a:solidFill>
                <a:latin typeface="Calibri"/>
                <a:cs typeface="Calibri"/>
              </a:rPr>
              <a:t> junto</a:t>
            </a:r>
            <a:r>
              <a:rPr sz="1600" spc="-9" dirty="0">
                <a:solidFill>
                  <a:srgbClr val="05252A"/>
                </a:solidFill>
                <a:latin typeface="Calibri"/>
                <a:cs typeface="Calibri"/>
              </a:rPr>
              <a:t> </a:t>
            </a:r>
            <a:r>
              <a:rPr sz="1600" dirty="0">
                <a:solidFill>
                  <a:srgbClr val="05252A"/>
                </a:solidFill>
                <a:latin typeface="Calibri"/>
                <a:cs typeface="Calibri"/>
              </a:rPr>
              <a:t>a </a:t>
            </a:r>
            <a:r>
              <a:rPr sz="1600" spc="-5" dirty="0" err="1">
                <a:solidFill>
                  <a:srgbClr val="05252A"/>
                </a:solidFill>
                <a:latin typeface="Calibri"/>
                <a:cs typeface="Calibri"/>
              </a:rPr>
              <a:t>otros</a:t>
            </a:r>
            <a:r>
              <a:rPr sz="1600" spc="-9" dirty="0">
                <a:solidFill>
                  <a:srgbClr val="05252A"/>
                </a:solidFill>
                <a:latin typeface="Calibri"/>
                <a:cs typeface="Calibri"/>
              </a:rPr>
              <a:t> </a:t>
            </a:r>
            <a:r>
              <a:rPr sz="1600" spc="-5" dirty="0" err="1">
                <a:solidFill>
                  <a:srgbClr val="05252A"/>
                </a:solidFill>
                <a:latin typeface="Calibri"/>
                <a:cs typeface="Calibri"/>
              </a:rPr>
              <a:t>profesionales</a:t>
            </a:r>
            <a:r>
              <a:rPr sz="1600" dirty="0">
                <a:solidFill>
                  <a:srgbClr val="05252A"/>
                </a:solidFill>
                <a:latin typeface="Calibri"/>
                <a:cs typeface="Calibri"/>
              </a:rPr>
              <a:t> </a:t>
            </a:r>
            <a:r>
              <a:rPr sz="1600" spc="-2" dirty="0" err="1">
                <a:solidFill>
                  <a:srgbClr val="05252A"/>
                </a:solidFill>
                <a:latin typeface="Calibri"/>
                <a:cs typeface="Calibri"/>
              </a:rPr>
              <a:t>sanitarios</a:t>
            </a:r>
            <a:r>
              <a:rPr sz="1600" spc="-13" dirty="0">
                <a:solidFill>
                  <a:srgbClr val="05252A"/>
                </a:solidFill>
                <a:latin typeface="Calibri"/>
                <a:cs typeface="Calibri"/>
              </a:rPr>
              <a:t> </a:t>
            </a:r>
            <a:r>
              <a:rPr sz="1600" dirty="0">
                <a:solidFill>
                  <a:srgbClr val="05252A"/>
                </a:solidFill>
                <a:latin typeface="Calibri"/>
                <a:cs typeface="Calibri"/>
              </a:rPr>
              <a:t>+</a:t>
            </a:r>
            <a:endParaRPr sz="1600" dirty="0">
              <a:latin typeface="Calibri"/>
              <a:cs typeface="Calibri"/>
            </a:endParaRPr>
          </a:p>
          <a:p>
            <a:pPr marL="305576">
              <a:lnSpc>
                <a:spcPct val="150000"/>
              </a:lnSpc>
              <a:spcBef>
                <a:spcPts val="2"/>
              </a:spcBef>
            </a:pPr>
            <a:r>
              <a:rPr sz="1600" spc="-5" dirty="0" err="1">
                <a:solidFill>
                  <a:srgbClr val="05252A"/>
                </a:solidFill>
                <a:latin typeface="Calibri"/>
                <a:cs typeface="Calibri"/>
              </a:rPr>
              <a:t>coordinación</a:t>
            </a:r>
            <a:r>
              <a:rPr sz="1600" spc="-5" dirty="0">
                <a:solidFill>
                  <a:srgbClr val="05252A"/>
                </a:solidFill>
                <a:latin typeface="Calibri"/>
                <a:cs typeface="Calibri"/>
              </a:rPr>
              <a:t>.</a:t>
            </a:r>
            <a:endParaRPr sz="1600" dirty="0">
              <a:latin typeface="Calibri"/>
              <a:cs typeface="Calibri"/>
            </a:endParaRPr>
          </a:p>
          <a:p>
            <a:pPr marL="305576" lvl="1" indent="-100284">
              <a:lnSpc>
                <a:spcPct val="150000"/>
              </a:lnSpc>
              <a:spcBef>
                <a:spcPts val="221"/>
              </a:spcBef>
              <a:buClr>
                <a:srgbClr val="FFC50A"/>
              </a:buClr>
              <a:buFont typeface="Arial"/>
              <a:buChar char="•"/>
              <a:tabLst>
                <a:tab pos="305854" algn="l"/>
              </a:tabLst>
            </a:pPr>
            <a:r>
              <a:rPr sz="1600" dirty="0" err="1">
                <a:solidFill>
                  <a:srgbClr val="05252A"/>
                </a:solidFill>
                <a:latin typeface="Calibri"/>
                <a:cs typeface="Calibri"/>
              </a:rPr>
              <a:t>Abrir</a:t>
            </a:r>
            <a:r>
              <a:rPr sz="1600" spc="-5" dirty="0">
                <a:solidFill>
                  <a:srgbClr val="05252A"/>
                </a:solidFill>
                <a:latin typeface="Calibri"/>
                <a:cs typeface="Calibri"/>
              </a:rPr>
              <a:t> </a:t>
            </a:r>
            <a:r>
              <a:rPr sz="1600" spc="-5" dirty="0" err="1">
                <a:solidFill>
                  <a:srgbClr val="05252A"/>
                </a:solidFill>
                <a:latin typeface="Calibri"/>
                <a:cs typeface="Calibri"/>
              </a:rPr>
              <a:t>diálogo</a:t>
            </a:r>
            <a:r>
              <a:rPr sz="1600" spc="-11" dirty="0">
                <a:solidFill>
                  <a:srgbClr val="05252A"/>
                </a:solidFill>
                <a:latin typeface="Calibri"/>
                <a:cs typeface="Calibri"/>
              </a:rPr>
              <a:t> </a:t>
            </a:r>
            <a:r>
              <a:rPr sz="1600" dirty="0">
                <a:solidFill>
                  <a:srgbClr val="05252A"/>
                </a:solidFill>
                <a:latin typeface="Calibri"/>
                <a:cs typeface="Calibri"/>
              </a:rPr>
              <a:t>y </a:t>
            </a:r>
            <a:r>
              <a:rPr sz="1600" spc="-5" dirty="0" err="1">
                <a:solidFill>
                  <a:srgbClr val="05252A"/>
                </a:solidFill>
                <a:latin typeface="Calibri"/>
                <a:cs typeface="Calibri"/>
              </a:rPr>
              <a:t>facilitar</a:t>
            </a:r>
            <a:r>
              <a:rPr sz="1600" spc="-11" dirty="0">
                <a:solidFill>
                  <a:srgbClr val="05252A"/>
                </a:solidFill>
                <a:latin typeface="Calibri"/>
                <a:cs typeface="Calibri"/>
              </a:rPr>
              <a:t> </a:t>
            </a:r>
            <a:r>
              <a:rPr sz="1600" dirty="0">
                <a:solidFill>
                  <a:srgbClr val="05252A"/>
                </a:solidFill>
                <a:latin typeface="Calibri"/>
                <a:cs typeface="Calibri"/>
              </a:rPr>
              <a:t>la</a:t>
            </a:r>
            <a:r>
              <a:rPr sz="1600" spc="-5" dirty="0">
                <a:solidFill>
                  <a:srgbClr val="05252A"/>
                </a:solidFill>
                <a:latin typeface="Calibri"/>
                <a:cs typeface="Calibri"/>
              </a:rPr>
              <a:t> </a:t>
            </a:r>
            <a:r>
              <a:rPr sz="1600" spc="-5" dirty="0" err="1">
                <a:solidFill>
                  <a:srgbClr val="05252A"/>
                </a:solidFill>
                <a:latin typeface="Calibri"/>
                <a:cs typeface="Calibri"/>
              </a:rPr>
              <a:t>comunicación</a:t>
            </a:r>
            <a:r>
              <a:rPr lang="es-ES" sz="1600" spc="-11" dirty="0">
                <a:solidFill>
                  <a:srgbClr val="05252A"/>
                </a:solidFill>
                <a:latin typeface="Calibri"/>
                <a:cs typeface="Calibri"/>
              </a:rPr>
              <a:t> </a:t>
            </a:r>
            <a:r>
              <a:rPr sz="1600" spc="-6" dirty="0" err="1">
                <a:solidFill>
                  <a:srgbClr val="05252A"/>
                </a:solidFill>
                <a:latin typeface="Calibri"/>
                <a:cs typeface="Calibri"/>
              </a:rPr>
              <a:t>sobre</a:t>
            </a:r>
            <a:r>
              <a:rPr sz="1600" dirty="0">
                <a:solidFill>
                  <a:srgbClr val="05252A"/>
                </a:solidFill>
                <a:latin typeface="Calibri"/>
                <a:cs typeface="Calibri"/>
              </a:rPr>
              <a:t> la EM.</a:t>
            </a:r>
            <a:endParaRPr sz="1600" dirty="0">
              <a:latin typeface="Calibri"/>
              <a:cs typeface="Calibri"/>
            </a:endParaRPr>
          </a:p>
        </p:txBody>
      </p:sp>
      <p:sp>
        <p:nvSpPr>
          <p:cNvPr id="3" name="object 3"/>
          <p:cNvSpPr txBox="1">
            <a:spLocks noGrp="1"/>
          </p:cNvSpPr>
          <p:nvPr>
            <p:ph type="title"/>
          </p:nvPr>
        </p:nvSpPr>
        <p:spPr>
          <a:xfrm>
            <a:off x="550456" y="406288"/>
            <a:ext cx="4516844" cy="867665"/>
          </a:xfrm>
          <a:prstGeom prst="rect">
            <a:avLst/>
          </a:prstGeom>
        </p:spPr>
        <p:txBody>
          <a:bodyPr vert="horz" wrap="square" lIns="0" tIns="5834" rIns="0" bIns="0" rtlCol="0">
            <a:spAutoFit/>
          </a:bodyPr>
          <a:lstStyle/>
          <a:p>
            <a:pPr marL="5556" algn="l">
              <a:lnSpc>
                <a:spcPct val="100000"/>
              </a:lnSpc>
              <a:spcBef>
                <a:spcPts val="46"/>
              </a:spcBef>
            </a:pPr>
            <a:r>
              <a:rPr lang="es-ES" spc="-2" dirty="0"/>
              <a:t>5.1. </a:t>
            </a:r>
            <a:r>
              <a:rPr spc="-2" dirty="0"/>
              <a:t>La</a:t>
            </a:r>
            <a:r>
              <a:rPr spc="-11" dirty="0"/>
              <a:t> </a:t>
            </a:r>
            <a:r>
              <a:rPr sz="2800" spc="-2" dirty="0" err="1"/>
              <a:t>intervenció</a:t>
            </a:r>
            <a:r>
              <a:rPr lang="es-ES" sz="2800" spc="-2" dirty="0"/>
              <a:t>n </a:t>
            </a:r>
            <a:r>
              <a:rPr spc="-5" dirty="0" err="1"/>
              <a:t>desde</a:t>
            </a:r>
            <a:r>
              <a:rPr spc="-9" dirty="0"/>
              <a:t> </a:t>
            </a:r>
            <a:r>
              <a:rPr spc="-5" dirty="0"/>
              <a:t>T</a:t>
            </a:r>
            <a:r>
              <a:rPr lang="es-ES" spc="-5" dirty="0" err="1"/>
              <a:t>rabajo</a:t>
            </a:r>
            <a:r>
              <a:rPr lang="es-ES" spc="-5" dirty="0"/>
              <a:t> </a:t>
            </a:r>
            <a:r>
              <a:rPr spc="-5" dirty="0"/>
              <a:t>S</a:t>
            </a:r>
            <a:r>
              <a:rPr lang="es-ES" spc="-5" dirty="0" err="1"/>
              <a:t>ocial</a:t>
            </a:r>
            <a:endParaRPr spc="-5" dirty="0"/>
          </a:p>
        </p:txBody>
      </p:sp>
      <p:sp>
        <p:nvSpPr>
          <p:cNvPr id="7" name="Marcador de número de diapositiva 6">
            <a:extLst>
              <a:ext uri="{FF2B5EF4-FFF2-40B4-BE49-F238E27FC236}">
                <a16:creationId xmlns:a16="http://schemas.microsoft.com/office/drawing/2014/main" id="{01FD079E-72D7-C61E-BFA5-43F53FCB3993}"/>
              </a:ext>
            </a:extLst>
          </p:cNvPr>
          <p:cNvSpPr>
            <a:spLocks noGrp="1"/>
          </p:cNvSpPr>
          <p:nvPr>
            <p:ph type="sldNum" sz="quarter" idx="4"/>
          </p:nvPr>
        </p:nvSpPr>
        <p:spPr/>
        <p:txBody>
          <a:bodyPr/>
          <a:lstStyle/>
          <a:p>
            <a:fld id="{C2D5E945-2478-44AA-BA19-29F3FC66B24B}" type="slidenum">
              <a:rPr lang="es-ES" smtClean="0"/>
              <a:pPr/>
              <a:t>107</a:t>
            </a:fld>
            <a:endParaRPr lang="es-E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gno De Interrogación, Pregunta">
            <a:extLst>
              <a:ext uri="{FF2B5EF4-FFF2-40B4-BE49-F238E27FC236}">
                <a16:creationId xmlns:a16="http://schemas.microsoft.com/office/drawing/2014/main" id="{54BFF962-3994-4ED3-BB95-BDD52C8196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3667" y="3208767"/>
            <a:ext cx="1145318" cy="114531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623478" y="406287"/>
            <a:ext cx="4443822" cy="517867"/>
          </a:xfrm>
        </p:spPr>
        <p:txBody>
          <a:bodyPr>
            <a:noAutofit/>
          </a:bodyPr>
          <a:lstStyle/>
          <a:p>
            <a:pPr algn="l"/>
            <a:r>
              <a:rPr lang="es-ES" dirty="0"/>
              <a:t>5.2. Sobre recursos y sistemas de protección </a:t>
            </a:r>
            <a:endParaRPr lang="es-ES_tradnl" dirty="0"/>
          </a:p>
        </p:txBody>
      </p:sp>
      <p:sp>
        <p:nvSpPr>
          <p:cNvPr id="7" name="Rectángulo 6"/>
          <p:cNvSpPr/>
          <p:nvPr/>
        </p:nvSpPr>
        <p:spPr>
          <a:xfrm>
            <a:off x="529567" y="2710169"/>
            <a:ext cx="1563295" cy="729513"/>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lumMod val="10000"/>
                  </a:schemeClr>
                </a:solidFill>
                <a:latin typeface="Calibri" panose="020F0502020204030204" pitchFamily="34" charset="0"/>
                <a:cs typeface="Calibri" panose="020F0502020204030204" pitchFamily="34" charset="0"/>
              </a:rPr>
              <a:t>Servicios Sociales Comunitarios (Ayto.) </a:t>
            </a:r>
          </a:p>
          <a:p>
            <a:pPr algn="ctr"/>
            <a:r>
              <a:rPr lang="es-ES" sz="1200" b="1" dirty="0">
                <a:solidFill>
                  <a:schemeClr val="bg1">
                    <a:lumMod val="10000"/>
                  </a:schemeClr>
                </a:solidFill>
                <a:latin typeface="Calibri" panose="020F0502020204030204" pitchFamily="34" charset="0"/>
                <a:cs typeface="Calibri" panose="020F0502020204030204" pitchFamily="34" charset="0"/>
              </a:rPr>
              <a:t>o Especializados</a:t>
            </a:r>
            <a:endParaRPr lang="es-ES_tradnl" sz="1200" b="1" dirty="0">
              <a:solidFill>
                <a:schemeClr val="bg1">
                  <a:lumMod val="10000"/>
                </a:schemeClr>
              </a:solidFill>
              <a:latin typeface="Calibri" panose="020F0502020204030204" pitchFamily="34" charset="0"/>
              <a:cs typeface="Calibri" panose="020F0502020204030204" pitchFamily="34" charset="0"/>
            </a:endParaRPr>
          </a:p>
        </p:txBody>
      </p:sp>
      <p:sp>
        <p:nvSpPr>
          <p:cNvPr id="8" name="Rectángulo 7"/>
          <p:cNvSpPr/>
          <p:nvPr/>
        </p:nvSpPr>
        <p:spPr>
          <a:xfrm>
            <a:off x="529566" y="4001453"/>
            <a:ext cx="1563295" cy="1017113"/>
          </a:xfrm>
          <a:prstGeom prst="rect">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chemeClr val="bg1">
                    <a:lumMod val="10000"/>
                  </a:schemeClr>
                </a:solidFill>
                <a:latin typeface="Calibri" panose="020F0502020204030204" pitchFamily="34" charset="0"/>
                <a:cs typeface="Calibri" panose="020F0502020204030204" pitchFamily="34" charset="0"/>
              </a:rPr>
              <a:t>ONGs</a:t>
            </a:r>
            <a:r>
              <a:rPr lang="es-ES" sz="1200" b="1" dirty="0">
                <a:solidFill>
                  <a:schemeClr val="bg1">
                    <a:lumMod val="10000"/>
                  </a:schemeClr>
                </a:solidFill>
                <a:latin typeface="Calibri" panose="020F0502020204030204" pitchFamily="34" charset="0"/>
                <a:cs typeface="Calibri" panose="020F0502020204030204" pitchFamily="34" charset="0"/>
              </a:rPr>
              <a:t> o Tercer Sector- Entidades privadas, Asociaciones, Fundaciones especializadas</a:t>
            </a:r>
            <a:endParaRPr lang="es-ES_tradnl" sz="1200" b="1" dirty="0">
              <a:solidFill>
                <a:schemeClr val="bg1">
                  <a:lumMod val="10000"/>
                </a:schemeClr>
              </a:solidFill>
              <a:latin typeface="Calibri" panose="020F0502020204030204" pitchFamily="34" charset="0"/>
              <a:cs typeface="Calibri" panose="020F0502020204030204" pitchFamily="34" charset="0"/>
            </a:endParaRPr>
          </a:p>
        </p:txBody>
      </p:sp>
      <p:sp>
        <p:nvSpPr>
          <p:cNvPr id="10" name="Rectángulo 9"/>
          <p:cNvSpPr/>
          <p:nvPr/>
        </p:nvSpPr>
        <p:spPr>
          <a:xfrm>
            <a:off x="2879667" y="4022506"/>
            <a:ext cx="1841967" cy="148926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lumMod val="10000"/>
                  </a:schemeClr>
                </a:solidFill>
                <a:latin typeface="Calibri" panose="020F0502020204030204" pitchFamily="34" charset="0"/>
                <a:cs typeface="Calibri" panose="020F0502020204030204" pitchFamily="34" charset="0"/>
              </a:rPr>
              <a:t>Seguridad Social- Prestaciones Contributivas/ No Contributivas. </a:t>
            </a:r>
          </a:p>
          <a:p>
            <a:pPr algn="ctr"/>
            <a:r>
              <a:rPr lang="es-ES" sz="1200" b="1" dirty="0">
                <a:solidFill>
                  <a:schemeClr val="bg1">
                    <a:lumMod val="10000"/>
                  </a:schemeClr>
                </a:solidFill>
                <a:latin typeface="Calibri" panose="020F0502020204030204" pitchFamily="34" charset="0"/>
                <a:cs typeface="Calibri" panose="020F0502020204030204" pitchFamily="34" charset="0"/>
              </a:rPr>
              <a:t>Incapacidad Permanente Parcial</a:t>
            </a:r>
            <a:r>
              <a:rPr lang="es-ES_tradnl" sz="1200" b="1" dirty="0">
                <a:solidFill>
                  <a:schemeClr val="bg1">
                    <a:lumMod val="10000"/>
                  </a:schemeClr>
                </a:solidFill>
                <a:latin typeface="Calibri" panose="020F0502020204030204" pitchFamily="34" charset="0"/>
                <a:cs typeface="Calibri" panose="020F0502020204030204" pitchFamily="34" charset="0"/>
              </a:rPr>
              <a:t>/</a:t>
            </a:r>
            <a:r>
              <a:rPr lang="es-ES" sz="1200" b="1" dirty="0">
                <a:solidFill>
                  <a:schemeClr val="bg1">
                    <a:lumMod val="10000"/>
                  </a:schemeClr>
                </a:solidFill>
                <a:latin typeface="Calibri" panose="020F0502020204030204" pitchFamily="34" charset="0"/>
                <a:cs typeface="Calibri" panose="020F0502020204030204" pitchFamily="34" charset="0"/>
              </a:rPr>
              <a:t> Total/ Absoluta/</a:t>
            </a:r>
          </a:p>
          <a:p>
            <a:pPr algn="ctr"/>
            <a:r>
              <a:rPr lang="es-ES" sz="1200" b="1" dirty="0">
                <a:solidFill>
                  <a:schemeClr val="bg1">
                    <a:lumMod val="10000"/>
                  </a:schemeClr>
                </a:solidFill>
                <a:latin typeface="Calibri" panose="020F0502020204030204" pitchFamily="34" charset="0"/>
                <a:cs typeface="Calibri" panose="020F0502020204030204" pitchFamily="34" charset="0"/>
              </a:rPr>
              <a:t>Gran Invalidez</a:t>
            </a:r>
            <a:endParaRPr lang="es-ES_tradnl" sz="1200" b="1" dirty="0">
              <a:solidFill>
                <a:schemeClr val="bg1">
                  <a:lumMod val="10000"/>
                </a:schemeClr>
              </a:solidFill>
              <a:latin typeface="Calibri" panose="020F0502020204030204" pitchFamily="34" charset="0"/>
              <a:cs typeface="Calibri" panose="020F0502020204030204" pitchFamily="34" charset="0"/>
            </a:endParaRPr>
          </a:p>
        </p:txBody>
      </p:sp>
      <p:sp>
        <p:nvSpPr>
          <p:cNvPr id="12" name="Rectángulo 11"/>
          <p:cNvSpPr/>
          <p:nvPr/>
        </p:nvSpPr>
        <p:spPr>
          <a:xfrm>
            <a:off x="2800008" y="2315416"/>
            <a:ext cx="1921626" cy="1070960"/>
          </a:xfrm>
          <a:prstGeom prst="rect">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lumMod val="10000"/>
                  </a:schemeClr>
                </a:solidFill>
                <a:latin typeface="Calibri" panose="020F0502020204030204" pitchFamily="34" charset="0"/>
                <a:cs typeface="Calibri" panose="020F0502020204030204" pitchFamily="34" charset="0"/>
              </a:rPr>
              <a:t>“Dependencia”: Ley 39/2006, de Promoción de la Autonomía y prevención de la Dependencia.</a:t>
            </a:r>
          </a:p>
        </p:txBody>
      </p:sp>
      <p:sp>
        <p:nvSpPr>
          <p:cNvPr id="6" name="Marcador de número de diapositiva 5">
            <a:extLst>
              <a:ext uri="{FF2B5EF4-FFF2-40B4-BE49-F238E27FC236}">
                <a16:creationId xmlns:a16="http://schemas.microsoft.com/office/drawing/2014/main" id="{ED7D83CC-124D-1355-FDE7-5CA2CC64F1E1}"/>
              </a:ext>
            </a:extLst>
          </p:cNvPr>
          <p:cNvSpPr>
            <a:spLocks noGrp="1"/>
          </p:cNvSpPr>
          <p:nvPr>
            <p:ph type="sldNum" sz="quarter" idx="4"/>
          </p:nvPr>
        </p:nvSpPr>
        <p:spPr/>
        <p:txBody>
          <a:bodyPr/>
          <a:lstStyle/>
          <a:p>
            <a:fld id="{C2D5E945-2478-44AA-BA19-29F3FC66B24B}" type="slidenum">
              <a:rPr lang="es-ES" smtClean="0"/>
              <a:pPr/>
              <a:t>108</a:t>
            </a:fld>
            <a:endParaRPr lang="es-ES" dirty="0"/>
          </a:p>
        </p:txBody>
      </p:sp>
    </p:spTree>
    <p:extLst>
      <p:ext uri="{BB962C8B-B14F-4D97-AF65-F5344CB8AC3E}">
        <p14:creationId xmlns:p14="http://schemas.microsoft.com/office/powerpoint/2010/main" val="136701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54DCE-9072-3A4D-65C2-0FA7F7B699AB}"/>
              </a:ext>
            </a:extLst>
          </p:cNvPr>
          <p:cNvSpPr>
            <a:spLocks noGrp="1"/>
          </p:cNvSpPr>
          <p:nvPr>
            <p:ph type="title"/>
          </p:nvPr>
        </p:nvSpPr>
        <p:spPr>
          <a:xfrm>
            <a:off x="467787" y="406288"/>
            <a:ext cx="4153853" cy="430887"/>
          </a:xfrm>
        </p:spPr>
        <p:txBody>
          <a:bodyPr/>
          <a:lstStyle/>
          <a:p>
            <a:r>
              <a:rPr lang="es-ES" dirty="0"/>
              <a:t>5.3. Información relevante </a:t>
            </a:r>
          </a:p>
        </p:txBody>
      </p:sp>
      <p:sp>
        <p:nvSpPr>
          <p:cNvPr id="3" name="Marcador de texto 2">
            <a:extLst>
              <a:ext uri="{FF2B5EF4-FFF2-40B4-BE49-F238E27FC236}">
                <a16:creationId xmlns:a16="http://schemas.microsoft.com/office/drawing/2014/main" id="{BBB2942A-6076-F523-A571-7969EEC292CD}"/>
              </a:ext>
            </a:extLst>
          </p:cNvPr>
          <p:cNvSpPr>
            <a:spLocks noGrp="1"/>
          </p:cNvSpPr>
          <p:nvPr>
            <p:ph type="body" idx="1"/>
          </p:nvPr>
        </p:nvSpPr>
        <p:spPr>
          <a:xfrm>
            <a:off x="590418" y="1038528"/>
            <a:ext cx="4364354" cy="6041206"/>
          </a:xfrm>
        </p:spPr>
        <p:txBody>
          <a:bodyPr/>
          <a:lstStyle/>
          <a:p>
            <a:pPr marL="0" marR="0" lvl="0" indent="0" algn="l" defTabSz="407388" rtl="0" eaLnBrk="1" fontAlgn="auto" latinLnBrk="0" hangingPunct="1">
              <a:lnSpc>
                <a:spcPts val="1300"/>
              </a:lnSpc>
              <a:spcBef>
                <a:spcPts val="0"/>
              </a:spcBef>
              <a:spcAft>
                <a:spcPts val="0"/>
              </a:spcAft>
              <a:buClrTx/>
              <a:buSzTx/>
              <a:buFontTx/>
              <a:buNone/>
              <a:tabLst/>
              <a:defRPr/>
            </a:pPr>
            <a:r>
              <a:rPr lang="es-ES" sz="2000" dirty="0">
                <a:solidFill>
                  <a:srgbClr val="1AB6C8"/>
                </a:solidFill>
                <a:latin typeface="+mj-lt"/>
                <a:ea typeface="+mj-ea"/>
              </a:rPr>
              <a:t>Servicios Sociales</a:t>
            </a:r>
          </a:p>
          <a:p>
            <a:pPr marL="0" marR="0" lvl="0" indent="0" algn="l" defTabSz="407388" rtl="0" eaLnBrk="1" fontAlgn="auto" latinLnBrk="0" hangingPunct="1">
              <a:lnSpc>
                <a:spcPts val="1300"/>
              </a:lnSpc>
              <a:spcBef>
                <a:spcPts val="0"/>
              </a:spcBef>
              <a:spcAft>
                <a:spcPts val="0"/>
              </a:spcAft>
              <a:buClrTx/>
              <a:buSzTx/>
              <a:buFontTx/>
              <a:buNone/>
              <a:tabLst/>
              <a:defRPr/>
            </a:pPr>
            <a:endParaRPr lang="es-ES" sz="1000" b="0" kern="1200" dirty="0">
              <a:solidFill>
                <a:prstClr val="black"/>
              </a:solidFill>
              <a:latin typeface="+mj-lt"/>
              <a:cs typeface="+mn-cs"/>
            </a:endParaRPr>
          </a:p>
          <a:p>
            <a:pPr algn="just">
              <a:lnSpc>
                <a:spcPts val="1300"/>
              </a:lnSpc>
            </a:pPr>
            <a:r>
              <a:rPr kumimoji="0" lang="es-ES" sz="1200" b="0" i="0" u="none" strike="noStrike" kern="1200" cap="none" spc="0" normalizeH="0" baseline="0" noProof="0" dirty="0">
                <a:ln>
                  <a:noFill/>
                </a:ln>
                <a:solidFill>
                  <a:prstClr val="black"/>
                </a:solidFill>
                <a:effectLst/>
                <a:uLnTx/>
                <a:uFillTx/>
                <a:latin typeface="+mj-lt"/>
                <a:ea typeface="+mn-ea"/>
                <a:cs typeface="+mn-cs"/>
              </a:rPr>
              <a:t>Los Servicios Sociales Comunitarios son el primer nivel de atención y acceso a recursos del sistema de bienestar, vinculados al domicilio habitual del usuario. Estos servicios municipales gestionan la concesión y distribución de recursos, incluyendo derivaciones, prestaciones económicas y programas de intervención, con el objetivo de mejorar la calidad de vida y fomentar la participación </a:t>
            </a:r>
            <a:r>
              <a:rPr kumimoji="0" lang="es-ES" sz="1200" b="0" i="0" u="none" strike="noStrike" kern="1200" cap="none" spc="0" normalizeH="0" baseline="0" noProof="0" dirty="0" err="1">
                <a:ln>
                  <a:noFill/>
                </a:ln>
                <a:solidFill>
                  <a:prstClr val="black"/>
                </a:solidFill>
                <a:effectLst/>
                <a:uLnTx/>
                <a:uFillTx/>
                <a:latin typeface="+mj-lt"/>
                <a:ea typeface="+mn-ea"/>
                <a:cs typeface="+mn-cs"/>
              </a:rPr>
              <a:t>ciudadana.Por</a:t>
            </a:r>
            <a:r>
              <a:rPr kumimoji="0" lang="es-ES" sz="1200" b="0" i="0" u="none" strike="noStrike" kern="1200" cap="none" spc="0" normalizeH="0" baseline="0" noProof="0" dirty="0">
                <a:ln>
                  <a:noFill/>
                </a:ln>
                <a:solidFill>
                  <a:prstClr val="black"/>
                </a:solidFill>
                <a:effectLst/>
                <a:uLnTx/>
                <a:uFillTx/>
                <a:latin typeface="+mj-lt"/>
                <a:ea typeface="+mn-ea"/>
                <a:cs typeface="+mn-cs"/>
              </a:rPr>
              <a:t> otro lado, los Servicios Sociales Especializados están destinados a personas con problemáticas específicas que requieren un tratamiento técnico complejo, y suelen recibir derivaciones desde los servicios comunitarios. </a:t>
            </a:r>
          </a:p>
          <a:p>
            <a:pPr algn="just">
              <a:lnSpc>
                <a:spcPts val="1300"/>
              </a:lnSpc>
            </a:pPr>
            <a:endParaRPr lang="es-ES" sz="1200" b="0" kern="1200" dirty="0">
              <a:solidFill>
                <a:prstClr val="black"/>
              </a:solidFill>
              <a:latin typeface="+mj-lt"/>
              <a:cs typeface="+mn-cs"/>
            </a:endParaRPr>
          </a:p>
          <a:p>
            <a:pPr algn="just">
              <a:lnSpc>
                <a:spcPts val="1300"/>
              </a:lnSpc>
            </a:pPr>
            <a:r>
              <a:rPr kumimoji="0" lang="es-ES" sz="1200" b="0" i="0" u="none" strike="noStrike" kern="1200" cap="none" spc="0" normalizeH="0" baseline="0" noProof="0" dirty="0">
                <a:ln>
                  <a:noFill/>
                </a:ln>
                <a:solidFill>
                  <a:prstClr val="black"/>
                </a:solidFill>
                <a:effectLst/>
                <a:uLnTx/>
                <a:uFillTx/>
                <a:latin typeface="+mj-lt"/>
                <a:ea typeface="+mn-ea"/>
                <a:cs typeface="+mn-cs"/>
              </a:rPr>
              <a:t>Un ejemplo son los centros Base, especializados en atención a la discapacidad. La gestión de estos servicios varía según la región y puede ser delegada a diputaciones o adaptarse a las características locales.</a:t>
            </a:r>
          </a:p>
          <a:p>
            <a:pPr algn="just">
              <a:lnSpc>
                <a:spcPts val="1300"/>
              </a:lnSpc>
            </a:pPr>
            <a:endParaRPr lang="es-ES" sz="1000" b="0" kern="1200" dirty="0">
              <a:solidFill>
                <a:prstClr val="black"/>
              </a:solidFill>
              <a:latin typeface="+mj-lt"/>
              <a:ea typeface="+mj-ea"/>
              <a:cs typeface="+mn-cs"/>
            </a:endParaRPr>
          </a:p>
          <a:p>
            <a:pPr algn="just">
              <a:lnSpc>
                <a:spcPts val="1300"/>
              </a:lnSpc>
            </a:pPr>
            <a:r>
              <a:rPr lang="es-ES" sz="2000" dirty="0" err="1">
                <a:solidFill>
                  <a:srgbClr val="1AB6C8"/>
                </a:solidFill>
                <a:latin typeface="+mj-lt"/>
                <a:ea typeface="+mj-ea"/>
              </a:rPr>
              <a:t>ONGs</a:t>
            </a:r>
            <a:endParaRPr lang="es-ES" sz="2000" dirty="0">
              <a:solidFill>
                <a:srgbClr val="1AB6C8"/>
              </a:solidFill>
              <a:latin typeface="+mj-lt"/>
              <a:ea typeface="+mj-ea"/>
            </a:endParaRPr>
          </a:p>
          <a:p>
            <a:pPr marL="0" marR="0" lvl="0" indent="0" algn="just" defTabSz="400027" rtl="0" eaLnBrk="1" fontAlgn="auto" latinLnBrk="0" hangingPunct="1">
              <a:lnSpc>
                <a:spcPts val="1300"/>
              </a:lnSpc>
              <a:spcBef>
                <a:spcPts val="0"/>
              </a:spcBef>
              <a:spcAft>
                <a:spcPts val="0"/>
              </a:spcAft>
              <a:buClrTx/>
              <a:buSzTx/>
              <a:buFontTx/>
              <a:buNone/>
              <a:tabLst/>
              <a:defRPr/>
            </a:pPr>
            <a:endParaRPr kumimoji="0" lang="es-ES" sz="1000" b="0" i="0" u="none" strike="noStrike" kern="1200" cap="none" spc="0" normalizeH="0" baseline="0" noProof="0" dirty="0">
              <a:ln>
                <a:noFill/>
              </a:ln>
              <a:solidFill>
                <a:prstClr val="black"/>
              </a:solidFill>
              <a:effectLst/>
              <a:uLnTx/>
              <a:uFillTx/>
              <a:latin typeface="+mj-lt"/>
              <a:ea typeface="+mn-ea"/>
              <a:cs typeface="+mn-cs"/>
            </a:endParaRPr>
          </a:p>
          <a:p>
            <a:pPr marL="0" marR="0" lvl="0" indent="0" algn="just" defTabSz="407388" rtl="0" eaLnBrk="1" fontAlgn="auto" latinLnBrk="0" hangingPunct="1">
              <a:lnSpc>
                <a:spcPts val="13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mj-lt"/>
                <a:ea typeface="+mn-ea"/>
                <a:cs typeface="+mn-cs"/>
              </a:rPr>
              <a:t>Las </a:t>
            </a:r>
            <a:r>
              <a:rPr kumimoji="0" lang="es-ES" sz="1200" b="0" i="0" u="none" strike="noStrike" kern="1200" cap="none" spc="0" normalizeH="0" baseline="0" noProof="0" dirty="0" err="1">
                <a:ln>
                  <a:noFill/>
                </a:ln>
                <a:solidFill>
                  <a:prstClr val="black"/>
                </a:solidFill>
                <a:effectLst/>
                <a:uLnTx/>
                <a:uFillTx/>
                <a:latin typeface="+mj-lt"/>
                <a:ea typeface="+mn-ea"/>
                <a:cs typeface="+mn-cs"/>
              </a:rPr>
              <a:t>ONGs</a:t>
            </a:r>
            <a:r>
              <a:rPr kumimoji="0" lang="es-ES" sz="1200" b="0" i="0" u="none" strike="noStrike" kern="1200" cap="none" spc="0" normalizeH="0" baseline="0" noProof="0" dirty="0">
                <a:ln>
                  <a:noFill/>
                </a:ln>
                <a:solidFill>
                  <a:prstClr val="black"/>
                </a:solidFill>
                <a:effectLst/>
                <a:uLnTx/>
                <a:uFillTx/>
                <a:latin typeface="+mj-lt"/>
                <a:ea typeface="+mn-ea"/>
                <a:cs typeface="+mn-cs"/>
              </a:rPr>
              <a:t> son entidades privadas sin ánimo de lucro que se enfocan en grupos específicos de población, surgiendo por iniciativa ciudadana y promoviendo la solidaridad y los derechos sociales. Su objetivo es mejorar la calidad de vida de sus usuarios a través de servicios de promoción, protección y asistencia. Pueden tener la forma de asociaciones o fundaciones, siendo autónomas en la gestión de sus recursos y servicios. </a:t>
            </a:r>
          </a:p>
          <a:p>
            <a:pPr marL="0" marR="0" lvl="0" indent="0" algn="just" defTabSz="407388" rtl="0" eaLnBrk="1" fontAlgn="auto" latinLnBrk="0" hangingPunct="1">
              <a:lnSpc>
                <a:spcPts val="1300"/>
              </a:lnSpc>
              <a:spcBef>
                <a:spcPts val="0"/>
              </a:spcBef>
              <a:spcAft>
                <a:spcPts val="0"/>
              </a:spcAft>
              <a:buClrTx/>
              <a:buSzTx/>
              <a:buFontTx/>
              <a:buNone/>
              <a:tabLst/>
              <a:defRPr/>
            </a:pPr>
            <a:endParaRPr lang="es-ES" sz="1200" b="0" kern="1200" dirty="0">
              <a:solidFill>
                <a:prstClr val="black"/>
              </a:solidFill>
              <a:latin typeface="+mj-lt"/>
              <a:cs typeface="+mn-cs"/>
            </a:endParaRPr>
          </a:p>
          <a:p>
            <a:pPr marL="0" marR="0" lvl="0" indent="0" algn="just" defTabSz="407388" rtl="0" eaLnBrk="1" fontAlgn="auto" latinLnBrk="0" hangingPunct="1">
              <a:lnSpc>
                <a:spcPts val="1300"/>
              </a:lnSpc>
              <a:spcBef>
                <a:spcPts val="0"/>
              </a:spcBef>
              <a:spcAft>
                <a:spcPts val="0"/>
              </a:spcAft>
              <a:buClrTx/>
              <a:buSzTx/>
              <a:buFontTx/>
              <a:buNone/>
              <a:tabLst/>
              <a:defRPr/>
            </a:pPr>
            <a:r>
              <a:rPr lang="es-ES" sz="1200" b="0" kern="1200" dirty="0">
                <a:solidFill>
                  <a:prstClr val="black"/>
                </a:solidFill>
                <a:latin typeface="+mj-lt"/>
                <a:cs typeface="+mn-cs"/>
              </a:rPr>
              <a:t>Cuentan con proyectos específicos y profesionales especializados, especialmente en salud, facilitando la comprensión y convivencia con enfermedades. Normalmente son cofinanciadas por fuentes públicas (subvenciones) o privadas (a través de recaudación de fondos) con el fin de abaratar los costes y que estos programas y proyectos lleguen a más gente.</a:t>
            </a:r>
          </a:p>
          <a:p>
            <a:pPr marL="0" marR="0" lvl="0" indent="0" algn="just" defTabSz="407388" rtl="0" eaLnBrk="1" fontAlgn="auto" latinLnBrk="0" hangingPunct="1">
              <a:lnSpc>
                <a:spcPts val="13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a:lnSpc>
                <a:spcPts val="1300"/>
              </a:lnSpc>
            </a:pPr>
            <a:endParaRPr lang="es-ES" sz="2400" dirty="0"/>
          </a:p>
        </p:txBody>
      </p:sp>
      <p:sp>
        <p:nvSpPr>
          <p:cNvPr id="7" name="Marcador de número de diapositiva 6">
            <a:extLst>
              <a:ext uri="{FF2B5EF4-FFF2-40B4-BE49-F238E27FC236}">
                <a16:creationId xmlns:a16="http://schemas.microsoft.com/office/drawing/2014/main" id="{3CC927EC-6C28-5CBD-1AC1-D9B6FBAEF9B4}"/>
              </a:ext>
            </a:extLst>
          </p:cNvPr>
          <p:cNvSpPr>
            <a:spLocks noGrp="1"/>
          </p:cNvSpPr>
          <p:nvPr>
            <p:ph type="sldNum" sz="quarter" idx="4"/>
          </p:nvPr>
        </p:nvSpPr>
        <p:spPr/>
        <p:txBody>
          <a:bodyPr/>
          <a:lstStyle/>
          <a:p>
            <a:fld id="{C2D5E945-2478-44AA-BA19-29F3FC66B24B}" type="slidenum">
              <a:rPr lang="es-ES" smtClean="0"/>
              <a:pPr/>
              <a:t>109</a:t>
            </a:fld>
            <a:endParaRPr lang="es-ES" dirty="0"/>
          </a:p>
        </p:txBody>
      </p:sp>
    </p:spTree>
    <p:extLst>
      <p:ext uri="{BB962C8B-B14F-4D97-AF65-F5344CB8AC3E}">
        <p14:creationId xmlns:p14="http://schemas.microsoft.com/office/powerpoint/2010/main" val="86477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74BE4-A251-7F48-7163-30FB59F59A37}"/>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B96838C5-15F3-A6E0-A554-9221B761A130}"/>
              </a:ext>
            </a:extLst>
          </p:cNvPr>
          <p:cNvSpPr txBox="1"/>
          <p:nvPr/>
        </p:nvSpPr>
        <p:spPr>
          <a:xfrm>
            <a:off x="577699" y="4466677"/>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05252A"/>
                </a:solidFill>
                <a:latin typeface="Calibri"/>
              </a:rPr>
              <a:t>De </a:t>
            </a:r>
            <a:r>
              <a:rPr lang="en-US" sz="1600" dirty="0" err="1">
                <a:solidFill>
                  <a:srgbClr val="05252A"/>
                </a:solidFill>
                <a:latin typeface="Calibri"/>
              </a:rPr>
              <a:t>este</a:t>
            </a:r>
            <a:r>
              <a:rPr lang="en-US" sz="1600" dirty="0">
                <a:solidFill>
                  <a:srgbClr val="05252A"/>
                </a:solidFill>
                <a:latin typeface="Calibri"/>
              </a:rPr>
              <a:t> modo se </a:t>
            </a:r>
            <a:r>
              <a:rPr lang="en-US" sz="1600" dirty="0" err="1">
                <a:solidFill>
                  <a:srgbClr val="05252A"/>
                </a:solidFill>
                <a:latin typeface="Calibri"/>
              </a:rPr>
              <a:t>consigue</a:t>
            </a:r>
            <a:r>
              <a:rPr lang="en-US" sz="1600" dirty="0">
                <a:solidFill>
                  <a:srgbClr val="05252A"/>
                </a:solidFill>
                <a:latin typeface="Calibri"/>
              </a:rPr>
              <a:t>:</a:t>
            </a:r>
            <a:endParaRPr lang="en-US" sz="1600" dirty="0"/>
          </a:p>
        </p:txBody>
      </p:sp>
      <p:sp>
        <p:nvSpPr>
          <p:cNvPr id="24" name="TextBox 23">
            <a:extLst>
              <a:ext uri="{FF2B5EF4-FFF2-40B4-BE49-F238E27FC236}">
                <a16:creationId xmlns:a16="http://schemas.microsoft.com/office/drawing/2014/main" id="{E52AF7BE-3CF9-A24E-0938-E19FD9FB621F}"/>
              </a:ext>
            </a:extLst>
          </p:cNvPr>
          <p:cNvSpPr txBox="1"/>
          <p:nvPr/>
        </p:nvSpPr>
        <p:spPr>
          <a:xfrm>
            <a:off x="857003" y="4841709"/>
            <a:ext cx="377666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4940" indent="-149860">
              <a:buClr>
                <a:srgbClr val="FFC000"/>
              </a:buClr>
              <a:buFont typeface="Arial,Sans-Serif"/>
              <a:buChar char="•"/>
            </a:pPr>
            <a:r>
              <a:rPr lang="en-US" sz="1600" dirty="0" err="1">
                <a:solidFill>
                  <a:srgbClr val="05252A"/>
                </a:solidFill>
                <a:latin typeface="Calibri"/>
                <a:cs typeface="Arial"/>
              </a:rPr>
              <a:t>Confirmar</a:t>
            </a:r>
            <a:r>
              <a:rPr lang="en-US" sz="1600" dirty="0">
                <a:solidFill>
                  <a:srgbClr val="05252A"/>
                </a:solidFill>
                <a:latin typeface="Calibri"/>
                <a:cs typeface="Arial"/>
              </a:rPr>
              <a:t> </a:t>
            </a:r>
            <a:r>
              <a:rPr lang="en-US" sz="1600" dirty="0" err="1">
                <a:solidFill>
                  <a:srgbClr val="05252A"/>
                </a:solidFill>
                <a:latin typeface="Calibri"/>
                <a:cs typeface="Arial"/>
              </a:rPr>
              <a:t>el</a:t>
            </a:r>
            <a:r>
              <a:rPr lang="en-US" sz="1600" dirty="0">
                <a:solidFill>
                  <a:srgbClr val="05252A"/>
                </a:solidFill>
                <a:latin typeface="Calibri"/>
                <a:cs typeface="Arial"/>
              </a:rPr>
              <a:t> </a:t>
            </a:r>
            <a:r>
              <a:rPr lang="en-US" sz="1600" b="1" dirty="0" err="1">
                <a:solidFill>
                  <a:srgbClr val="05252A"/>
                </a:solidFill>
                <a:latin typeface="Calibri"/>
                <a:cs typeface="Arial"/>
              </a:rPr>
              <a:t>proceso</a:t>
            </a:r>
            <a:r>
              <a:rPr lang="en-US" sz="1600" dirty="0">
                <a:solidFill>
                  <a:srgbClr val="05252A"/>
                </a:solidFill>
                <a:latin typeface="Calibri"/>
                <a:cs typeface="Arial"/>
              </a:rPr>
              <a:t> de </a:t>
            </a:r>
            <a:r>
              <a:rPr lang="en-US" sz="1600" b="1" dirty="0" err="1">
                <a:solidFill>
                  <a:srgbClr val="05252A"/>
                </a:solidFill>
                <a:latin typeface="Calibri"/>
                <a:cs typeface="Arial"/>
              </a:rPr>
              <a:t>inflamación</a:t>
            </a:r>
            <a:r>
              <a:rPr lang="en-US" sz="1600" dirty="0">
                <a:solidFill>
                  <a:srgbClr val="05252A"/>
                </a:solidFill>
                <a:latin typeface="Calibri"/>
                <a:cs typeface="Arial"/>
              </a:rPr>
              <a:t> y de </a:t>
            </a:r>
            <a:r>
              <a:rPr lang="en-US" sz="1600" b="1" dirty="0" err="1">
                <a:solidFill>
                  <a:srgbClr val="05252A"/>
                </a:solidFill>
                <a:latin typeface="Calibri"/>
                <a:cs typeface="Arial"/>
              </a:rPr>
              <a:t>desmielinización</a:t>
            </a:r>
            <a:r>
              <a:rPr lang="en-US" sz="1600" dirty="0">
                <a:solidFill>
                  <a:srgbClr val="05252A"/>
                </a:solidFill>
                <a:latin typeface="Calibri"/>
                <a:cs typeface="Arial"/>
              </a:rPr>
              <a:t> que </a:t>
            </a:r>
            <a:r>
              <a:rPr lang="en-US" sz="1600" dirty="0" err="1">
                <a:solidFill>
                  <a:srgbClr val="05252A"/>
                </a:solidFill>
                <a:latin typeface="Calibri"/>
                <a:cs typeface="Arial"/>
              </a:rPr>
              <a:t>caracteriza</a:t>
            </a:r>
            <a:r>
              <a:rPr lang="en-US" sz="1600" dirty="0">
                <a:solidFill>
                  <a:srgbClr val="05252A"/>
                </a:solidFill>
                <a:latin typeface="Calibri"/>
                <a:cs typeface="Arial"/>
              </a:rPr>
              <a:t> y causa la </a:t>
            </a:r>
            <a:r>
              <a:rPr lang="en-US" sz="1600" b="1" dirty="0" err="1">
                <a:solidFill>
                  <a:srgbClr val="05252A"/>
                </a:solidFill>
                <a:latin typeface="Calibri"/>
                <a:cs typeface="Arial"/>
              </a:rPr>
              <a:t>enfermedad</a:t>
            </a:r>
            <a:r>
              <a:rPr lang="en-US" sz="1600" dirty="0">
                <a:solidFill>
                  <a:srgbClr val="05252A"/>
                </a:solidFill>
                <a:latin typeface="Calibri"/>
                <a:cs typeface="Arial"/>
              </a:rPr>
              <a:t>.</a:t>
            </a:r>
            <a:endParaRPr lang="en-US" sz="1600" dirty="0">
              <a:solidFill>
                <a:srgbClr val="05252A"/>
              </a:solidFill>
              <a:latin typeface="Calibri"/>
              <a:ea typeface="Calibri"/>
              <a:cs typeface="Arial"/>
            </a:endParaRPr>
          </a:p>
          <a:p>
            <a:pPr marL="154940" indent="-149860">
              <a:buClr>
                <a:srgbClr val="FFC000"/>
              </a:buClr>
              <a:buFont typeface="Arial,Sans-Serif"/>
              <a:buChar char="•"/>
            </a:pPr>
            <a:r>
              <a:rPr lang="en-US" sz="1600" dirty="0">
                <a:solidFill>
                  <a:srgbClr val="05252A"/>
                </a:solidFill>
                <a:latin typeface="Calibri"/>
                <a:cs typeface="Arial"/>
              </a:rPr>
              <a:t>La </a:t>
            </a:r>
            <a:r>
              <a:rPr lang="en-US" sz="1600" dirty="0" err="1">
                <a:solidFill>
                  <a:srgbClr val="05252A"/>
                </a:solidFill>
                <a:latin typeface="Calibri"/>
                <a:cs typeface="Arial"/>
              </a:rPr>
              <a:t>diseminación</a:t>
            </a:r>
            <a:r>
              <a:rPr lang="en-US" sz="1600" dirty="0">
                <a:solidFill>
                  <a:srgbClr val="05252A"/>
                </a:solidFill>
                <a:latin typeface="Calibri"/>
                <a:cs typeface="Arial"/>
              </a:rPr>
              <a:t> </a:t>
            </a:r>
            <a:r>
              <a:rPr lang="en-US" sz="1600" dirty="0" err="1">
                <a:solidFill>
                  <a:srgbClr val="05252A"/>
                </a:solidFill>
                <a:latin typeface="Calibri"/>
                <a:cs typeface="Arial"/>
              </a:rPr>
              <a:t>en</a:t>
            </a:r>
            <a:r>
              <a:rPr lang="en-US" sz="1600" dirty="0">
                <a:solidFill>
                  <a:srgbClr val="05252A"/>
                </a:solidFill>
                <a:latin typeface="Calibri"/>
                <a:cs typeface="Arial"/>
              </a:rPr>
              <a:t> </a:t>
            </a:r>
            <a:r>
              <a:rPr lang="en-US" sz="1600" b="1" dirty="0" err="1">
                <a:solidFill>
                  <a:srgbClr val="05252A"/>
                </a:solidFill>
                <a:latin typeface="Calibri"/>
                <a:cs typeface="Arial"/>
              </a:rPr>
              <a:t>espacio</a:t>
            </a:r>
            <a:r>
              <a:rPr lang="en-US" sz="1600" dirty="0">
                <a:solidFill>
                  <a:srgbClr val="05252A"/>
                </a:solidFill>
                <a:latin typeface="Calibri"/>
                <a:cs typeface="Arial"/>
              </a:rPr>
              <a:t> y </a:t>
            </a:r>
            <a:r>
              <a:rPr lang="en-US" sz="1600" b="1" dirty="0" err="1">
                <a:solidFill>
                  <a:srgbClr val="05252A"/>
                </a:solidFill>
                <a:latin typeface="Calibri"/>
                <a:cs typeface="Arial"/>
              </a:rPr>
              <a:t>tiempo</a:t>
            </a:r>
            <a:r>
              <a:rPr lang="en-US" sz="1600" dirty="0">
                <a:solidFill>
                  <a:srgbClr val="05252A"/>
                </a:solidFill>
                <a:latin typeface="Calibri"/>
                <a:cs typeface="Arial"/>
              </a:rPr>
              <a:t>.</a:t>
            </a:r>
            <a:r>
              <a:rPr lang="en-US" sz="1600" dirty="0">
                <a:latin typeface="Calibri"/>
                <a:cs typeface="Arial"/>
              </a:rPr>
              <a:t>​</a:t>
            </a:r>
            <a:endParaRPr lang="en-US" sz="1600" dirty="0">
              <a:latin typeface="Calibri"/>
              <a:ea typeface="Calibri"/>
              <a:cs typeface="Arial"/>
            </a:endParaRPr>
          </a:p>
          <a:p>
            <a:pPr marL="154940" indent="-149860">
              <a:buClr>
                <a:srgbClr val="FFC000"/>
              </a:buClr>
              <a:buFont typeface="Arial,Sans-Serif"/>
              <a:buChar char="•"/>
            </a:pPr>
            <a:r>
              <a:rPr lang="en-US" sz="1600" b="1" dirty="0" err="1">
                <a:solidFill>
                  <a:srgbClr val="05252A"/>
                </a:solidFill>
                <a:latin typeface="Calibri"/>
                <a:cs typeface="Arial"/>
              </a:rPr>
              <a:t>Descartar</a:t>
            </a:r>
            <a:r>
              <a:rPr lang="en-US" sz="1600" dirty="0">
                <a:solidFill>
                  <a:srgbClr val="05252A"/>
                </a:solidFill>
                <a:latin typeface="Calibri"/>
                <a:cs typeface="Arial"/>
              </a:rPr>
              <a:t> </a:t>
            </a:r>
            <a:r>
              <a:rPr lang="en-US" sz="1600" dirty="0" err="1">
                <a:solidFill>
                  <a:srgbClr val="05252A"/>
                </a:solidFill>
                <a:latin typeface="Calibri"/>
                <a:cs typeface="Arial"/>
              </a:rPr>
              <a:t>otras</a:t>
            </a:r>
            <a:r>
              <a:rPr lang="en-US" sz="1600" dirty="0">
                <a:solidFill>
                  <a:srgbClr val="05252A"/>
                </a:solidFill>
                <a:latin typeface="Calibri"/>
                <a:cs typeface="Arial"/>
              </a:rPr>
              <a:t> </a:t>
            </a:r>
            <a:r>
              <a:rPr lang="en-US" sz="1600" b="1" dirty="0" err="1">
                <a:solidFill>
                  <a:srgbClr val="05252A"/>
                </a:solidFill>
                <a:latin typeface="Calibri"/>
                <a:cs typeface="Arial"/>
              </a:rPr>
              <a:t>enfermedades</a:t>
            </a:r>
            <a:r>
              <a:rPr lang="en-US" sz="1600" dirty="0">
                <a:solidFill>
                  <a:srgbClr val="05252A"/>
                </a:solidFill>
                <a:latin typeface="Calibri"/>
                <a:cs typeface="Arial"/>
              </a:rPr>
              <a:t> con </a:t>
            </a:r>
            <a:r>
              <a:rPr lang="en-US" sz="1600" dirty="0" err="1">
                <a:solidFill>
                  <a:srgbClr val="05252A"/>
                </a:solidFill>
                <a:latin typeface="Calibri"/>
                <a:cs typeface="Arial"/>
              </a:rPr>
              <a:t>síntomas</a:t>
            </a:r>
            <a:r>
              <a:rPr lang="en-US" sz="1600" dirty="0">
                <a:solidFill>
                  <a:srgbClr val="05252A"/>
                </a:solidFill>
                <a:latin typeface="Calibri"/>
                <a:cs typeface="Arial"/>
              </a:rPr>
              <a:t> </a:t>
            </a:r>
            <a:r>
              <a:rPr lang="en-US" sz="1600" dirty="0" err="1">
                <a:solidFill>
                  <a:srgbClr val="05252A"/>
                </a:solidFill>
                <a:latin typeface="Calibri"/>
                <a:cs typeface="Arial"/>
              </a:rPr>
              <a:t>neurológicos</a:t>
            </a:r>
            <a:r>
              <a:rPr lang="en-US" sz="1600" dirty="0">
                <a:solidFill>
                  <a:srgbClr val="05252A"/>
                </a:solidFill>
                <a:latin typeface="Calibri"/>
                <a:cs typeface="Arial"/>
              </a:rPr>
              <a:t> </a:t>
            </a:r>
            <a:r>
              <a:rPr lang="en-US" sz="1600" dirty="0" err="1">
                <a:solidFill>
                  <a:srgbClr val="05252A"/>
                </a:solidFill>
                <a:latin typeface="Calibri"/>
                <a:cs typeface="Arial"/>
              </a:rPr>
              <a:t>parecidos</a:t>
            </a:r>
            <a:r>
              <a:rPr lang="en-US" sz="1600" dirty="0">
                <a:latin typeface="Calibri"/>
                <a:cs typeface="Arial"/>
              </a:rPr>
              <a:t>​.</a:t>
            </a:r>
            <a:endParaRPr lang="en-US" sz="1600" dirty="0">
              <a:latin typeface="Calibri"/>
              <a:ea typeface="Calibri"/>
              <a:cs typeface="Arial"/>
            </a:endParaRPr>
          </a:p>
        </p:txBody>
      </p:sp>
      <p:sp>
        <p:nvSpPr>
          <p:cNvPr id="19" name="object 2">
            <a:extLst>
              <a:ext uri="{FF2B5EF4-FFF2-40B4-BE49-F238E27FC236}">
                <a16:creationId xmlns:a16="http://schemas.microsoft.com/office/drawing/2014/main" id="{5844CB93-B0BF-2E9F-8805-4433783B8B25}"/>
              </a:ext>
            </a:extLst>
          </p:cNvPr>
          <p:cNvSpPr txBox="1">
            <a:spLocks/>
          </p:cNvSpPr>
          <p:nvPr/>
        </p:nvSpPr>
        <p:spPr>
          <a:xfrm>
            <a:off x="650997" y="292781"/>
            <a:ext cx="3776663" cy="867665"/>
          </a:xfrm>
          <a:prstGeom prst="rect">
            <a:avLst/>
          </a:prstGeom>
        </p:spPr>
        <p:txBody>
          <a:bodyPr vert="horz" wrap="square" lIns="0" tIns="5834" rIns="0" bIns="0" rtlCol="0" anchor="t">
            <a:spAutoFit/>
          </a:bodyPr>
          <a:lstStyle>
            <a:lvl1pPr algn="l" defTabSz="914400" rtl="0" eaLnBrk="1" latinLnBrk="0" hangingPunct="1">
              <a:lnSpc>
                <a:spcPct val="90000"/>
              </a:lnSpc>
              <a:spcBef>
                <a:spcPct val="0"/>
              </a:spcBef>
              <a:buNone/>
              <a:defRPr sz="4400" kern="1200">
                <a:solidFill>
                  <a:srgbClr val="1AB6C9"/>
                </a:solidFill>
                <a:latin typeface="+mj-lt"/>
                <a:ea typeface="+mj-ea"/>
                <a:cs typeface="+mj-cs"/>
              </a:defRPr>
            </a:lvl1pPr>
          </a:lstStyle>
          <a:p>
            <a:pPr marL="5080">
              <a:lnSpc>
                <a:spcPct val="100000"/>
              </a:lnSpc>
              <a:spcBef>
                <a:spcPts val="46"/>
              </a:spcBef>
            </a:pPr>
            <a:r>
              <a:rPr lang="es-ES" sz="2800" b="1" dirty="0"/>
              <a:t>¿Cómo</a:t>
            </a:r>
            <a:r>
              <a:rPr lang="es-ES" sz="2800" b="1" spc="-5" dirty="0"/>
              <a:t> </a:t>
            </a:r>
            <a:r>
              <a:rPr lang="es-ES" sz="2800" b="1" dirty="0"/>
              <a:t>se </a:t>
            </a:r>
            <a:r>
              <a:rPr lang="es-ES" sz="2800" b="1" spc="-2" dirty="0"/>
              <a:t>diagnostica</a:t>
            </a:r>
            <a:r>
              <a:rPr lang="es-ES" sz="2800" b="1" spc="-11" dirty="0"/>
              <a:t> </a:t>
            </a:r>
            <a:r>
              <a:rPr lang="es-ES" sz="2800" b="1" dirty="0"/>
              <a:t>la</a:t>
            </a:r>
            <a:r>
              <a:rPr lang="es-ES" sz="2800" b="1" spc="-2" dirty="0"/>
              <a:t> </a:t>
            </a:r>
            <a:r>
              <a:rPr lang="es-ES" sz="2800" b="1" dirty="0"/>
              <a:t>Esclerosis</a:t>
            </a:r>
            <a:r>
              <a:rPr lang="es-ES" sz="2800" b="1" spc="-5" dirty="0"/>
              <a:t> </a:t>
            </a:r>
            <a:r>
              <a:rPr lang="es-ES" sz="2800" b="1" spc="-2" dirty="0"/>
              <a:t>Múltiple?</a:t>
            </a:r>
            <a:endParaRPr lang="es-ES" sz="2800" b="1" dirty="0"/>
          </a:p>
        </p:txBody>
      </p:sp>
      <p:grpSp>
        <p:nvGrpSpPr>
          <p:cNvPr id="55" name="object 3">
            <a:extLst>
              <a:ext uri="{FF2B5EF4-FFF2-40B4-BE49-F238E27FC236}">
                <a16:creationId xmlns:a16="http://schemas.microsoft.com/office/drawing/2014/main" id="{6ED29ECE-5C65-D335-4C40-BF7AA20E8E5D}"/>
              </a:ext>
            </a:extLst>
          </p:cNvPr>
          <p:cNvGrpSpPr/>
          <p:nvPr/>
        </p:nvGrpSpPr>
        <p:grpSpPr>
          <a:xfrm>
            <a:off x="2746219" y="1525979"/>
            <a:ext cx="1314287" cy="1338254"/>
            <a:chOff x="3386835" y="1866645"/>
            <a:chExt cx="2289175" cy="2289175"/>
          </a:xfrm>
        </p:grpSpPr>
        <p:sp>
          <p:nvSpPr>
            <p:cNvPr id="56" name="object 4">
              <a:extLst>
                <a:ext uri="{FF2B5EF4-FFF2-40B4-BE49-F238E27FC236}">
                  <a16:creationId xmlns:a16="http://schemas.microsoft.com/office/drawing/2014/main" id="{EB39E17D-B927-95C4-D758-60D4AC16CADE}"/>
                </a:ext>
              </a:extLst>
            </p:cNvPr>
            <p:cNvSpPr/>
            <p:nvPr/>
          </p:nvSpPr>
          <p:spPr>
            <a:xfrm>
              <a:off x="3393185" y="1872995"/>
              <a:ext cx="2276475" cy="2276475"/>
            </a:xfrm>
            <a:custGeom>
              <a:avLst/>
              <a:gdLst/>
              <a:ahLst/>
              <a:cxnLst/>
              <a:rect l="l" t="t" r="r" b="b"/>
              <a:pathLst>
                <a:path w="2276475" h="2276475">
                  <a:moveTo>
                    <a:pt x="0" y="0"/>
                  </a:moveTo>
                  <a:lnTo>
                    <a:pt x="0" y="2276094"/>
                  </a:lnTo>
                  <a:lnTo>
                    <a:pt x="2276094" y="2276094"/>
                  </a:lnTo>
                  <a:lnTo>
                    <a:pt x="2275593" y="2227865"/>
                  </a:lnTo>
                  <a:lnTo>
                    <a:pt x="2274097" y="2179880"/>
                  </a:lnTo>
                  <a:lnTo>
                    <a:pt x="2271616" y="2132150"/>
                  </a:lnTo>
                  <a:lnTo>
                    <a:pt x="2268159" y="2084685"/>
                  </a:lnTo>
                  <a:lnTo>
                    <a:pt x="2263737" y="2037494"/>
                  </a:lnTo>
                  <a:lnTo>
                    <a:pt x="2258359" y="1990586"/>
                  </a:lnTo>
                  <a:lnTo>
                    <a:pt x="2252036" y="1943973"/>
                  </a:lnTo>
                  <a:lnTo>
                    <a:pt x="2244777" y="1897664"/>
                  </a:lnTo>
                  <a:lnTo>
                    <a:pt x="2236592" y="1851668"/>
                  </a:lnTo>
                  <a:lnTo>
                    <a:pt x="2227490" y="1805996"/>
                  </a:lnTo>
                  <a:lnTo>
                    <a:pt x="2217483" y="1760657"/>
                  </a:lnTo>
                  <a:lnTo>
                    <a:pt x="2206579" y="1715662"/>
                  </a:lnTo>
                  <a:lnTo>
                    <a:pt x="2194789" y="1671020"/>
                  </a:lnTo>
                  <a:lnTo>
                    <a:pt x="2182122" y="1626741"/>
                  </a:lnTo>
                  <a:lnTo>
                    <a:pt x="2168588" y="1582835"/>
                  </a:lnTo>
                  <a:lnTo>
                    <a:pt x="2154198" y="1539311"/>
                  </a:lnTo>
                  <a:lnTo>
                    <a:pt x="2138960" y="1496181"/>
                  </a:lnTo>
                  <a:lnTo>
                    <a:pt x="2122886" y="1453453"/>
                  </a:lnTo>
                  <a:lnTo>
                    <a:pt x="2105984" y="1411137"/>
                  </a:lnTo>
                  <a:lnTo>
                    <a:pt x="2088265" y="1369244"/>
                  </a:lnTo>
                  <a:lnTo>
                    <a:pt x="2069738" y="1327784"/>
                  </a:lnTo>
                  <a:lnTo>
                    <a:pt x="2050414" y="1286765"/>
                  </a:lnTo>
                  <a:lnTo>
                    <a:pt x="2030302" y="1246198"/>
                  </a:lnTo>
                  <a:lnTo>
                    <a:pt x="2009412" y="1206093"/>
                  </a:lnTo>
                  <a:lnTo>
                    <a:pt x="1987754" y="1166460"/>
                  </a:lnTo>
                  <a:lnTo>
                    <a:pt x="1965339" y="1127308"/>
                  </a:lnTo>
                  <a:lnTo>
                    <a:pt x="1942175" y="1088648"/>
                  </a:lnTo>
                  <a:lnTo>
                    <a:pt x="1918272" y="1050489"/>
                  </a:lnTo>
                  <a:lnTo>
                    <a:pt x="1893641" y="1012841"/>
                  </a:lnTo>
                  <a:lnTo>
                    <a:pt x="1868292" y="975715"/>
                  </a:lnTo>
                  <a:lnTo>
                    <a:pt x="1842233" y="939119"/>
                  </a:lnTo>
                  <a:lnTo>
                    <a:pt x="1815476" y="903064"/>
                  </a:lnTo>
                  <a:lnTo>
                    <a:pt x="1788030" y="867560"/>
                  </a:lnTo>
                  <a:lnTo>
                    <a:pt x="1759905" y="832617"/>
                  </a:lnTo>
                  <a:lnTo>
                    <a:pt x="1731111" y="798244"/>
                  </a:lnTo>
                  <a:lnTo>
                    <a:pt x="1701657" y="764451"/>
                  </a:lnTo>
                  <a:lnTo>
                    <a:pt x="1671554" y="731249"/>
                  </a:lnTo>
                  <a:lnTo>
                    <a:pt x="1640811" y="698647"/>
                  </a:lnTo>
                  <a:lnTo>
                    <a:pt x="1609439" y="666654"/>
                  </a:lnTo>
                  <a:lnTo>
                    <a:pt x="1577446" y="635282"/>
                  </a:lnTo>
                  <a:lnTo>
                    <a:pt x="1544844" y="604539"/>
                  </a:lnTo>
                  <a:lnTo>
                    <a:pt x="1511642" y="574436"/>
                  </a:lnTo>
                  <a:lnTo>
                    <a:pt x="1477849" y="544982"/>
                  </a:lnTo>
                  <a:lnTo>
                    <a:pt x="1443476" y="516188"/>
                  </a:lnTo>
                  <a:lnTo>
                    <a:pt x="1408533" y="488063"/>
                  </a:lnTo>
                  <a:lnTo>
                    <a:pt x="1373029" y="460617"/>
                  </a:lnTo>
                  <a:lnTo>
                    <a:pt x="1336974" y="433860"/>
                  </a:lnTo>
                  <a:lnTo>
                    <a:pt x="1300378" y="407801"/>
                  </a:lnTo>
                  <a:lnTo>
                    <a:pt x="1263252" y="382452"/>
                  </a:lnTo>
                  <a:lnTo>
                    <a:pt x="1225604" y="357821"/>
                  </a:lnTo>
                  <a:lnTo>
                    <a:pt x="1187445" y="333918"/>
                  </a:lnTo>
                  <a:lnTo>
                    <a:pt x="1148785" y="310754"/>
                  </a:lnTo>
                  <a:lnTo>
                    <a:pt x="1109633" y="288339"/>
                  </a:lnTo>
                  <a:lnTo>
                    <a:pt x="1070000" y="266681"/>
                  </a:lnTo>
                  <a:lnTo>
                    <a:pt x="1029895" y="245791"/>
                  </a:lnTo>
                  <a:lnTo>
                    <a:pt x="989328" y="225679"/>
                  </a:lnTo>
                  <a:lnTo>
                    <a:pt x="948309" y="206355"/>
                  </a:lnTo>
                  <a:lnTo>
                    <a:pt x="906849" y="187828"/>
                  </a:lnTo>
                  <a:lnTo>
                    <a:pt x="864956" y="170109"/>
                  </a:lnTo>
                  <a:lnTo>
                    <a:pt x="822640" y="153207"/>
                  </a:lnTo>
                  <a:lnTo>
                    <a:pt x="779912" y="137133"/>
                  </a:lnTo>
                  <a:lnTo>
                    <a:pt x="736782" y="121895"/>
                  </a:lnTo>
                  <a:lnTo>
                    <a:pt x="693258" y="107505"/>
                  </a:lnTo>
                  <a:lnTo>
                    <a:pt x="649352" y="93971"/>
                  </a:lnTo>
                  <a:lnTo>
                    <a:pt x="605073" y="81304"/>
                  </a:lnTo>
                  <a:lnTo>
                    <a:pt x="560431" y="69514"/>
                  </a:lnTo>
                  <a:lnTo>
                    <a:pt x="515436" y="58610"/>
                  </a:lnTo>
                  <a:lnTo>
                    <a:pt x="470097" y="48603"/>
                  </a:lnTo>
                  <a:lnTo>
                    <a:pt x="424425" y="39501"/>
                  </a:lnTo>
                  <a:lnTo>
                    <a:pt x="378429" y="31316"/>
                  </a:lnTo>
                  <a:lnTo>
                    <a:pt x="332120" y="24057"/>
                  </a:lnTo>
                  <a:lnTo>
                    <a:pt x="285507" y="17734"/>
                  </a:lnTo>
                  <a:lnTo>
                    <a:pt x="238599" y="12356"/>
                  </a:lnTo>
                  <a:lnTo>
                    <a:pt x="191408" y="7934"/>
                  </a:lnTo>
                  <a:lnTo>
                    <a:pt x="143943" y="4477"/>
                  </a:lnTo>
                  <a:lnTo>
                    <a:pt x="96213" y="1996"/>
                  </a:lnTo>
                  <a:lnTo>
                    <a:pt x="48228" y="500"/>
                  </a:lnTo>
                  <a:lnTo>
                    <a:pt x="0" y="0"/>
                  </a:lnTo>
                  <a:close/>
                </a:path>
              </a:pathLst>
            </a:custGeom>
            <a:solidFill>
              <a:srgbClr val="61A7AF"/>
            </a:solidFill>
          </p:spPr>
          <p:txBody>
            <a:bodyPr wrap="square" lIns="0" tIns="0" rIns="0" bIns="0" rtlCol="0"/>
            <a:lstStyle/>
            <a:p>
              <a:endParaRPr sz="787"/>
            </a:p>
          </p:txBody>
        </p:sp>
        <p:sp>
          <p:nvSpPr>
            <p:cNvPr id="57" name="object 5">
              <a:extLst>
                <a:ext uri="{FF2B5EF4-FFF2-40B4-BE49-F238E27FC236}">
                  <a16:creationId xmlns:a16="http://schemas.microsoft.com/office/drawing/2014/main" id="{2B1807DA-155B-FFBE-0F68-E216963B655F}"/>
                </a:ext>
              </a:extLst>
            </p:cNvPr>
            <p:cNvSpPr/>
            <p:nvPr/>
          </p:nvSpPr>
          <p:spPr>
            <a:xfrm>
              <a:off x="3393185" y="1872995"/>
              <a:ext cx="2276475" cy="2276475"/>
            </a:xfrm>
            <a:custGeom>
              <a:avLst/>
              <a:gdLst/>
              <a:ahLst/>
              <a:cxnLst/>
              <a:rect l="l" t="t" r="r" b="b"/>
              <a:pathLst>
                <a:path w="2276475" h="2276475">
                  <a:moveTo>
                    <a:pt x="0" y="0"/>
                  </a:moveTo>
                  <a:lnTo>
                    <a:pt x="48228" y="500"/>
                  </a:lnTo>
                  <a:lnTo>
                    <a:pt x="96213" y="1996"/>
                  </a:lnTo>
                  <a:lnTo>
                    <a:pt x="143943" y="4477"/>
                  </a:lnTo>
                  <a:lnTo>
                    <a:pt x="191408" y="7934"/>
                  </a:lnTo>
                  <a:lnTo>
                    <a:pt x="238599" y="12356"/>
                  </a:lnTo>
                  <a:lnTo>
                    <a:pt x="285507" y="17734"/>
                  </a:lnTo>
                  <a:lnTo>
                    <a:pt x="332120" y="24057"/>
                  </a:lnTo>
                  <a:lnTo>
                    <a:pt x="378429" y="31316"/>
                  </a:lnTo>
                  <a:lnTo>
                    <a:pt x="424425" y="39501"/>
                  </a:lnTo>
                  <a:lnTo>
                    <a:pt x="470097" y="48603"/>
                  </a:lnTo>
                  <a:lnTo>
                    <a:pt x="515436" y="58610"/>
                  </a:lnTo>
                  <a:lnTo>
                    <a:pt x="560431" y="69514"/>
                  </a:lnTo>
                  <a:lnTo>
                    <a:pt x="605073" y="81304"/>
                  </a:lnTo>
                  <a:lnTo>
                    <a:pt x="649352" y="93971"/>
                  </a:lnTo>
                  <a:lnTo>
                    <a:pt x="693258" y="107505"/>
                  </a:lnTo>
                  <a:lnTo>
                    <a:pt x="736782" y="121895"/>
                  </a:lnTo>
                  <a:lnTo>
                    <a:pt x="779912" y="137133"/>
                  </a:lnTo>
                  <a:lnTo>
                    <a:pt x="822640" y="153207"/>
                  </a:lnTo>
                  <a:lnTo>
                    <a:pt x="864956" y="170109"/>
                  </a:lnTo>
                  <a:lnTo>
                    <a:pt x="906849" y="187828"/>
                  </a:lnTo>
                  <a:lnTo>
                    <a:pt x="948309" y="206355"/>
                  </a:lnTo>
                  <a:lnTo>
                    <a:pt x="989328" y="225679"/>
                  </a:lnTo>
                  <a:lnTo>
                    <a:pt x="1029895" y="245791"/>
                  </a:lnTo>
                  <a:lnTo>
                    <a:pt x="1070000" y="266681"/>
                  </a:lnTo>
                  <a:lnTo>
                    <a:pt x="1109633" y="288339"/>
                  </a:lnTo>
                  <a:lnTo>
                    <a:pt x="1148785" y="310754"/>
                  </a:lnTo>
                  <a:lnTo>
                    <a:pt x="1187445" y="333918"/>
                  </a:lnTo>
                  <a:lnTo>
                    <a:pt x="1225604" y="357821"/>
                  </a:lnTo>
                  <a:lnTo>
                    <a:pt x="1263252" y="382452"/>
                  </a:lnTo>
                  <a:lnTo>
                    <a:pt x="1300378" y="407801"/>
                  </a:lnTo>
                  <a:lnTo>
                    <a:pt x="1336974" y="433860"/>
                  </a:lnTo>
                  <a:lnTo>
                    <a:pt x="1373029" y="460617"/>
                  </a:lnTo>
                  <a:lnTo>
                    <a:pt x="1408533" y="488063"/>
                  </a:lnTo>
                  <a:lnTo>
                    <a:pt x="1443476" y="516188"/>
                  </a:lnTo>
                  <a:lnTo>
                    <a:pt x="1477849" y="544982"/>
                  </a:lnTo>
                  <a:lnTo>
                    <a:pt x="1511642" y="574436"/>
                  </a:lnTo>
                  <a:lnTo>
                    <a:pt x="1544844" y="604539"/>
                  </a:lnTo>
                  <a:lnTo>
                    <a:pt x="1577446" y="635282"/>
                  </a:lnTo>
                  <a:lnTo>
                    <a:pt x="1609439" y="666654"/>
                  </a:lnTo>
                  <a:lnTo>
                    <a:pt x="1640811" y="698647"/>
                  </a:lnTo>
                  <a:lnTo>
                    <a:pt x="1671554" y="731249"/>
                  </a:lnTo>
                  <a:lnTo>
                    <a:pt x="1701657" y="764451"/>
                  </a:lnTo>
                  <a:lnTo>
                    <a:pt x="1731111" y="798244"/>
                  </a:lnTo>
                  <a:lnTo>
                    <a:pt x="1759905" y="832617"/>
                  </a:lnTo>
                  <a:lnTo>
                    <a:pt x="1788030" y="867560"/>
                  </a:lnTo>
                  <a:lnTo>
                    <a:pt x="1815476" y="903064"/>
                  </a:lnTo>
                  <a:lnTo>
                    <a:pt x="1842233" y="939119"/>
                  </a:lnTo>
                  <a:lnTo>
                    <a:pt x="1868292" y="975715"/>
                  </a:lnTo>
                  <a:lnTo>
                    <a:pt x="1893641" y="1012841"/>
                  </a:lnTo>
                  <a:lnTo>
                    <a:pt x="1918272" y="1050489"/>
                  </a:lnTo>
                  <a:lnTo>
                    <a:pt x="1942175" y="1088648"/>
                  </a:lnTo>
                  <a:lnTo>
                    <a:pt x="1965339" y="1127308"/>
                  </a:lnTo>
                  <a:lnTo>
                    <a:pt x="1987754" y="1166460"/>
                  </a:lnTo>
                  <a:lnTo>
                    <a:pt x="2009412" y="1206093"/>
                  </a:lnTo>
                  <a:lnTo>
                    <a:pt x="2030302" y="1246198"/>
                  </a:lnTo>
                  <a:lnTo>
                    <a:pt x="2050414" y="1286765"/>
                  </a:lnTo>
                  <a:lnTo>
                    <a:pt x="2069738" y="1327784"/>
                  </a:lnTo>
                  <a:lnTo>
                    <a:pt x="2088265" y="1369244"/>
                  </a:lnTo>
                  <a:lnTo>
                    <a:pt x="2105984" y="1411137"/>
                  </a:lnTo>
                  <a:lnTo>
                    <a:pt x="2122886" y="1453453"/>
                  </a:lnTo>
                  <a:lnTo>
                    <a:pt x="2138960" y="1496181"/>
                  </a:lnTo>
                  <a:lnTo>
                    <a:pt x="2154198" y="1539311"/>
                  </a:lnTo>
                  <a:lnTo>
                    <a:pt x="2168588" y="1582835"/>
                  </a:lnTo>
                  <a:lnTo>
                    <a:pt x="2182122" y="1626741"/>
                  </a:lnTo>
                  <a:lnTo>
                    <a:pt x="2194789" y="1671020"/>
                  </a:lnTo>
                  <a:lnTo>
                    <a:pt x="2206579" y="1715662"/>
                  </a:lnTo>
                  <a:lnTo>
                    <a:pt x="2217483" y="1760657"/>
                  </a:lnTo>
                  <a:lnTo>
                    <a:pt x="2227490" y="1805996"/>
                  </a:lnTo>
                  <a:lnTo>
                    <a:pt x="2236592" y="1851668"/>
                  </a:lnTo>
                  <a:lnTo>
                    <a:pt x="2244777" y="1897664"/>
                  </a:lnTo>
                  <a:lnTo>
                    <a:pt x="2252036" y="1943973"/>
                  </a:lnTo>
                  <a:lnTo>
                    <a:pt x="2258359" y="1990586"/>
                  </a:lnTo>
                  <a:lnTo>
                    <a:pt x="2263737" y="2037494"/>
                  </a:lnTo>
                  <a:lnTo>
                    <a:pt x="2268159" y="2084685"/>
                  </a:lnTo>
                  <a:lnTo>
                    <a:pt x="2271616" y="2132150"/>
                  </a:lnTo>
                  <a:lnTo>
                    <a:pt x="2274097" y="2179880"/>
                  </a:lnTo>
                  <a:lnTo>
                    <a:pt x="2275593" y="2227865"/>
                  </a:lnTo>
                  <a:lnTo>
                    <a:pt x="2276094" y="2276094"/>
                  </a:lnTo>
                  <a:lnTo>
                    <a:pt x="0" y="2276094"/>
                  </a:lnTo>
                  <a:lnTo>
                    <a:pt x="0" y="0"/>
                  </a:lnTo>
                  <a:close/>
                </a:path>
              </a:pathLst>
            </a:custGeom>
            <a:ln w="12700">
              <a:solidFill>
                <a:srgbClr val="FAFFFF"/>
              </a:solidFill>
            </a:ln>
          </p:spPr>
          <p:txBody>
            <a:bodyPr wrap="square" lIns="0" tIns="0" rIns="0" bIns="0" rtlCol="0"/>
            <a:lstStyle/>
            <a:p>
              <a:endParaRPr sz="787"/>
            </a:p>
          </p:txBody>
        </p:sp>
      </p:grpSp>
      <p:sp>
        <p:nvSpPr>
          <p:cNvPr id="58" name="object 6">
            <a:extLst>
              <a:ext uri="{FF2B5EF4-FFF2-40B4-BE49-F238E27FC236}">
                <a16:creationId xmlns:a16="http://schemas.microsoft.com/office/drawing/2014/main" id="{91BB4134-6233-F520-2651-044512C15CC1}"/>
              </a:ext>
            </a:extLst>
          </p:cNvPr>
          <p:cNvSpPr txBox="1"/>
          <p:nvPr/>
        </p:nvSpPr>
        <p:spPr>
          <a:xfrm>
            <a:off x="2904493" y="2241179"/>
            <a:ext cx="1114660" cy="497773"/>
          </a:xfrm>
          <a:prstGeom prst="rect">
            <a:avLst/>
          </a:prstGeom>
        </p:spPr>
        <p:txBody>
          <a:bodyPr vert="horz" wrap="square" lIns="0" tIns="5279" rIns="0" bIns="0" rtlCol="0" anchor="t">
            <a:spAutoFit/>
          </a:bodyPr>
          <a:lstStyle/>
          <a:p>
            <a:pPr>
              <a:spcBef>
                <a:spcPts val="41"/>
              </a:spcBef>
            </a:pPr>
            <a:r>
              <a:rPr sz="1600" b="1" spc="-2" dirty="0" err="1">
                <a:solidFill>
                  <a:srgbClr val="FAFFFF"/>
                </a:solidFill>
                <a:latin typeface="+mj-lt"/>
                <a:cs typeface="Century Gothic"/>
              </a:rPr>
              <a:t>Análisis</a:t>
            </a:r>
            <a:r>
              <a:rPr sz="1600" b="1" spc="-29" dirty="0">
                <a:solidFill>
                  <a:srgbClr val="FAFFFF"/>
                </a:solidFill>
                <a:latin typeface="+mj-lt"/>
                <a:cs typeface="Century Gothic"/>
              </a:rPr>
              <a:t> </a:t>
            </a:r>
            <a:r>
              <a:rPr sz="1600" b="1" spc="-5" dirty="0">
                <a:solidFill>
                  <a:srgbClr val="FAFFFF"/>
                </a:solidFill>
                <a:latin typeface="+mj-lt"/>
                <a:cs typeface="Century Gothic"/>
              </a:rPr>
              <a:t>de</a:t>
            </a:r>
            <a:endParaRPr lang="en-US" sz="1600" dirty="0">
              <a:latin typeface="+mj-lt"/>
              <a:cs typeface="Century Gothic"/>
            </a:endParaRPr>
          </a:p>
          <a:p>
            <a:r>
              <a:rPr sz="1600" b="1" spc="-2" dirty="0" err="1">
                <a:solidFill>
                  <a:srgbClr val="FAFFFF"/>
                </a:solidFill>
                <a:latin typeface="+mj-lt"/>
                <a:cs typeface="Century Gothic"/>
              </a:rPr>
              <a:t>sangre</a:t>
            </a:r>
            <a:endParaRPr sz="1600" dirty="0">
              <a:latin typeface="+mj-lt"/>
              <a:cs typeface="Century Gothic"/>
            </a:endParaRPr>
          </a:p>
        </p:txBody>
      </p:sp>
      <p:grpSp>
        <p:nvGrpSpPr>
          <p:cNvPr id="59" name="object 7">
            <a:extLst>
              <a:ext uri="{FF2B5EF4-FFF2-40B4-BE49-F238E27FC236}">
                <a16:creationId xmlns:a16="http://schemas.microsoft.com/office/drawing/2014/main" id="{6878B849-DED3-0450-C4F7-980E747F3389}"/>
              </a:ext>
            </a:extLst>
          </p:cNvPr>
          <p:cNvGrpSpPr/>
          <p:nvPr/>
        </p:nvGrpSpPr>
        <p:grpSpPr>
          <a:xfrm>
            <a:off x="2741709" y="2956322"/>
            <a:ext cx="1306996" cy="1257274"/>
            <a:chOff x="3386835" y="4249420"/>
            <a:chExt cx="2289175" cy="2289175"/>
          </a:xfrm>
        </p:grpSpPr>
        <p:sp>
          <p:nvSpPr>
            <p:cNvPr id="60" name="object 8">
              <a:extLst>
                <a:ext uri="{FF2B5EF4-FFF2-40B4-BE49-F238E27FC236}">
                  <a16:creationId xmlns:a16="http://schemas.microsoft.com/office/drawing/2014/main" id="{2B3BB396-6846-528D-3039-C216DA246116}"/>
                </a:ext>
              </a:extLst>
            </p:cNvPr>
            <p:cNvSpPr/>
            <p:nvPr/>
          </p:nvSpPr>
          <p:spPr>
            <a:xfrm>
              <a:off x="3393185" y="4255770"/>
              <a:ext cx="2276475" cy="2276475"/>
            </a:xfrm>
            <a:custGeom>
              <a:avLst/>
              <a:gdLst/>
              <a:ahLst/>
              <a:cxnLst/>
              <a:rect l="l" t="t" r="r" b="b"/>
              <a:pathLst>
                <a:path w="2276475" h="2276475">
                  <a:moveTo>
                    <a:pt x="2276094" y="0"/>
                  </a:moveTo>
                  <a:lnTo>
                    <a:pt x="0" y="0"/>
                  </a:lnTo>
                  <a:lnTo>
                    <a:pt x="0" y="2276093"/>
                  </a:lnTo>
                  <a:lnTo>
                    <a:pt x="48228" y="2275593"/>
                  </a:lnTo>
                  <a:lnTo>
                    <a:pt x="96213" y="2274097"/>
                  </a:lnTo>
                  <a:lnTo>
                    <a:pt x="143943" y="2271616"/>
                  </a:lnTo>
                  <a:lnTo>
                    <a:pt x="191408" y="2268159"/>
                  </a:lnTo>
                  <a:lnTo>
                    <a:pt x="238599" y="2263737"/>
                  </a:lnTo>
                  <a:lnTo>
                    <a:pt x="285507" y="2258359"/>
                  </a:lnTo>
                  <a:lnTo>
                    <a:pt x="332120" y="2252036"/>
                  </a:lnTo>
                  <a:lnTo>
                    <a:pt x="378429" y="2244777"/>
                  </a:lnTo>
                  <a:lnTo>
                    <a:pt x="424425" y="2236592"/>
                  </a:lnTo>
                  <a:lnTo>
                    <a:pt x="470097" y="2227490"/>
                  </a:lnTo>
                  <a:lnTo>
                    <a:pt x="515436" y="2217483"/>
                  </a:lnTo>
                  <a:lnTo>
                    <a:pt x="560431" y="2206579"/>
                  </a:lnTo>
                  <a:lnTo>
                    <a:pt x="605073" y="2194789"/>
                  </a:lnTo>
                  <a:lnTo>
                    <a:pt x="649352" y="2182122"/>
                  </a:lnTo>
                  <a:lnTo>
                    <a:pt x="693258" y="2168588"/>
                  </a:lnTo>
                  <a:lnTo>
                    <a:pt x="736782" y="2154198"/>
                  </a:lnTo>
                  <a:lnTo>
                    <a:pt x="779912" y="2138960"/>
                  </a:lnTo>
                  <a:lnTo>
                    <a:pt x="822640" y="2122886"/>
                  </a:lnTo>
                  <a:lnTo>
                    <a:pt x="864956" y="2105984"/>
                  </a:lnTo>
                  <a:lnTo>
                    <a:pt x="906849" y="2088265"/>
                  </a:lnTo>
                  <a:lnTo>
                    <a:pt x="948309" y="2069738"/>
                  </a:lnTo>
                  <a:lnTo>
                    <a:pt x="989328" y="2050414"/>
                  </a:lnTo>
                  <a:lnTo>
                    <a:pt x="1029895" y="2030302"/>
                  </a:lnTo>
                  <a:lnTo>
                    <a:pt x="1070000" y="2009412"/>
                  </a:lnTo>
                  <a:lnTo>
                    <a:pt x="1109633" y="1987754"/>
                  </a:lnTo>
                  <a:lnTo>
                    <a:pt x="1148785" y="1965339"/>
                  </a:lnTo>
                  <a:lnTo>
                    <a:pt x="1187445" y="1942175"/>
                  </a:lnTo>
                  <a:lnTo>
                    <a:pt x="1225604" y="1918272"/>
                  </a:lnTo>
                  <a:lnTo>
                    <a:pt x="1263252" y="1893641"/>
                  </a:lnTo>
                  <a:lnTo>
                    <a:pt x="1300378" y="1868292"/>
                  </a:lnTo>
                  <a:lnTo>
                    <a:pt x="1336974" y="1842233"/>
                  </a:lnTo>
                  <a:lnTo>
                    <a:pt x="1373029" y="1815476"/>
                  </a:lnTo>
                  <a:lnTo>
                    <a:pt x="1408533" y="1788030"/>
                  </a:lnTo>
                  <a:lnTo>
                    <a:pt x="1443476" y="1759905"/>
                  </a:lnTo>
                  <a:lnTo>
                    <a:pt x="1477849" y="1731111"/>
                  </a:lnTo>
                  <a:lnTo>
                    <a:pt x="1511642" y="1701657"/>
                  </a:lnTo>
                  <a:lnTo>
                    <a:pt x="1544844" y="1671554"/>
                  </a:lnTo>
                  <a:lnTo>
                    <a:pt x="1577446" y="1640811"/>
                  </a:lnTo>
                  <a:lnTo>
                    <a:pt x="1609439" y="1609439"/>
                  </a:lnTo>
                  <a:lnTo>
                    <a:pt x="1640811" y="1577446"/>
                  </a:lnTo>
                  <a:lnTo>
                    <a:pt x="1671554" y="1544844"/>
                  </a:lnTo>
                  <a:lnTo>
                    <a:pt x="1701657" y="1511642"/>
                  </a:lnTo>
                  <a:lnTo>
                    <a:pt x="1731111" y="1477849"/>
                  </a:lnTo>
                  <a:lnTo>
                    <a:pt x="1759905" y="1443476"/>
                  </a:lnTo>
                  <a:lnTo>
                    <a:pt x="1788030" y="1408533"/>
                  </a:lnTo>
                  <a:lnTo>
                    <a:pt x="1815476" y="1373029"/>
                  </a:lnTo>
                  <a:lnTo>
                    <a:pt x="1842233" y="1336974"/>
                  </a:lnTo>
                  <a:lnTo>
                    <a:pt x="1868292" y="1300378"/>
                  </a:lnTo>
                  <a:lnTo>
                    <a:pt x="1893641" y="1263252"/>
                  </a:lnTo>
                  <a:lnTo>
                    <a:pt x="1918272" y="1225604"/>
                  </a:lnTo>
                  <a:lnTo>
                    <a:pt x="1942175" y="1187445"/>
                  </a:lnTo>
                  <a:lnTo>
                    <a:pt x="1965339" y="1148785"/>
                  </a:lnTo>
                  <a:lnTo>
                    <a:pt x="1987754" y="1109633"/>
                  </a:lnTo>
                  <a:lnTo>
                    <a:pt x="2009412" y="1070000"/>
                  </a:lnTo>
                  <a:lnTo>
                    <a:pt x="2030302" y="1029895"/>
                  </a:lnTo>
                  <a:lnTo>
                    <a:pt x="2050414" y="989328"/>
                  </a:lnTo>
                  <a:lnTo>
                    <a:pt x="2069738" y="948309"/>
                  </a:lnTo>
                  <a:lnTo>
                    <a:pt x="2088265" y="906849"/>
                  </a:lnTo>
                  <a:lnTo>
                    <a:pt x="2105984" y="864956"/>
                  </a:lnTo>
                  <a:lnTo>
                    <a:pt x="2122886" y="822640"/>
                  </a:lnTo>
                  <a:lnTo>
                    <a:pt x="2138960" y="779912"/>
                  </a:lnTo>
                  <a:lnTo>
                    <a:pt x="2154198" y="736782"/>
                  </a:lnTo>
                  <a:lnTo>
                    <a:pt x="2168588" y="693258"/>
                  </a:lnTo>
                  <a:lnTo>
                    <a:pt x="2182122" y="649352"/>
                  </a:lnTo>
                  <a:lnTo>
                    <a:pt x="2194789" y="605073"/>
                  </a:lnTo>
                  <a:lnTo>
                    <a:pt x="2206579" y="560431"/>
                  </a:lnTo>
                  <a:lnTo>
                    <a:pt x="2217483" y="515436"/>
                  </a:lnTo>
                  <a:lnTo>
                    <a:pt x="2227490" y="470097"/>
                  </a:lnTo>
                  <a:lnTo>
                    <a:pt x="2236592" y="424425"/>
                  </a:lnTo>
                  <a:lnTo>
                    <a:pt x="2244777" y="378429"/>
                  </a:lnTo>
                  <a:lnTo>
                    <a:pt x="2252036" y="332120"/>
                  </a:lnTo>
                  <a:lnTo>
                    <a:pt x="2258359" y="285507"/>
                  </a:lnTo>
                  <a:lnTo>
                    <a:pt x="2263737" y="238599"/>
                  </a:lnTo>
                  <a:lnTo>
                    <a:pt x="2268159" y="191408"/>
                  </a:lnTo>
                  <a:lnTo>
                    <a:pt x="2271616" y="143943"/>
                  </a:lnTo>
                  <a:lnTo>
                    <a:pt x="2274097" y="96213"/>
                  </a:lnTo>
                  <a:lnTo>
                    <a:pt x="2275593" y="48228"/>
                  </a:lnTo>
                  <a:lnTo>
                    <a:pt x="2276094" y="0"/>
                  </a:lnTo>
                  <a:close/>
                </a:path>
              </a:pathLst>
            </a:custGeom>
            <a:solidFill>
              <a:srgbClr val="8DD2DC"/>
            </a:solidFill>
          </p:spPr>
          <p:txBody>
            <a:bodyPr wrap="square" lIns="0" tIns="0" rIns="0" bIns="0" rtlCol="0"/>
            <a:lstStyle/>
            <a:p>
              <a:endParaRPr sz="1600">
                <a:latin typeface="+mj-lt"/>
              </a:endParaRPr>
            </a:p>
          </p:txBody>
        </p:sp>
        <p:sp>
          <p:nvSpPr>
            <p:cNvPr id="61" name="object 9">
              <a:extLst>
                <a:ext uri="{FF2B5EF4-FFF2-40B4-BE49-F238E27FC236}">
                  <a16:creationId xmlns:a16="http://schemas.microsoft.com/office/drawing/2014/main" id="{BF76689D-1526-EA05-126C-CACB351FB56D}"/>
                </a:ext>
              </a:extLst>
            </p:cNvPr>
            <p:cNvSpPr/>
            <p:nvPr/>
          </p:nvSpPr>
          <p:spPr>
            <a:xfrm>
              <a:off x="3393185" y="4255770"/>
              <a:ext cx="2276475" cy="2276475"/>
            </a:xfrm>
            <a:custGeom>
              <a:avLst/>
              <a:gdLst/>
              <a:ahLst/>
              <a:cxnLst/>
              <a:rect l="l" t="t" r="r" b="b"/>
              <a:pathLst>
                <a:path w="2276475" h="2276475">
                  <a:moveTo>
                    <a:pt x="2276094" y="0"/>
                  </a:moveTo>
                  <a:lnTo>
                    <a:pt x="2275593" y="48228"/>
                  </a:lnTo>
                  <a:lnTo>
                    <a:pt x="2274097" y="96213"/>
                  </a:lnTo>
                  <a:lnTo>
                    <a:pt x="2271616" y="143943"/>
                  </a:lnTo>
                  <a:lnTo>
                    <a:pt x="2268159" y="191408"/>
                  </a:lnTo>
                  <a:lnTo>
                    <a:pt x="2263737" y="238599"/>
                  </a:lnTo>
                  <a:lnTo>
                    <a:pt x="2258359" y="285507"/>
                  </a:lnTo>
                  <a:lnTo>
                    <a:pt x="2252036" y="332120"/>
                  </a:lnTo>
                  <a:lnTo>
                    <a:pt x="2244777" y="378429"/>
                  </a:lnTo>
                  <a:lnTo>
                    <a:pt x="2236592" y="424425"/>
                  </a:lnTo>
                  <a:lnTo>
                    <a:pt x="2227490" y="470097"/>
                  </a:lnTo>
                  <a:lnTo>
                    <a:pt x="2217483" y="515436"/>
                  </a:lnTo>
                  <a:lnTo>
                    <a:pt x="2206579" y="560431"/>
                  </a:lnTo>
                  <a:lnTo>
                    <a:pt x="2194789" y="605073"/>
                  </a:lnTo>
                  <a:lnTo>
                    <a:pt x="2182122" y="649352"/>
                  </a:lnTo>
                  <a:lnTo>
                    <a:pt x="2168588" y="693258"/>
                  </a:lnTo>
                  <a:lnTo>
                    <a:pt x="2154198" y="736782"/>
                  </a:lnTo>
                  <a:lnTo>
                    <a:pt x="2138960" y="779912"/>
                  </a:lnTo>
                  <a:lnTo>
                    <a:pt x="2122886" y="822640"/>
                  </a:lnTo>
                  <a:lnTo>
                    <a:pt x="2105984" y="864956"/>
                  </a:lnTo>
                  <a:lnTo>
                    <a:pt x="2088265" y="906849"/>
                  </a:lnTo>
                  <a:lnTo>
                    <a:pt x="2069738" y="948309"/>
                  </a:lnTo>
                  <a:lnTo>
                    <a:pt x="2050414" y="989328"/>
                  </a:lnTo>
                  <a:lnTo>
                    <a:pt x="2030302" y="1029895"/>
                  </a:lnTo>
                  <a:lnTo>
                    <a:pt x="2009412" y="1070000"/>
                  </a:lnTo>
                  <a:lnTo>
                    <a:pt x="1987754" y="1109633"/>
                  </a:lnTo>
                  <a:lnTo>
                    <a:pt x="1965339" y="1148785"/>
                  </a:lnTo>
                  <a:lnTo>
                    <a:pt x="1942175" y="1187445"/>
                  </a:lnTo>
                  <a:lnTo>
                    <a:pt x="1918272" y="1225604"/>
                  </a:lnTo>
                  <a:lnTo>
                    <a:pt x="1893641" y="1263252"/>
                  </a:lnTo>
                  <a:lnTo>
                    <a:pt x="1868292" y="1300378"/>
                  </a:lnTo>
                  <a:lnTo>
                    <a:pt x="1842233" y="1336974"/>
                  </a:lnTo>
                  <a:lnTo>
                    <a:pt x="1815476" y="1373029"/>
                  </a:lnTo>
                  <a:lnTo>
                    <a:pt x="1788030" y="1408533"/>
                  </a:lnTo>
                  <a:lnTo>
                    <a:pt x="1759905" y="1443476"/>
                  </a:lnTo>
                  <a:lnTo>
                    <a:pt x="1731111" y="1477849"/>
                  </a:lnTo>
                  <a:lnTo>
                    <a:pt x="1701657" y="1511642"/>
                  </a:lnTo>
                  <a:lnTo>
                    <a:pt x="1671554" y="1544844"/>
                  </a:lnTo>
                  <a:lnTo>
                    <a:pt x="1640811" y="1577446"/>
                  </a:lnTo>
                  <a:lnTo>
                    <a:pt x="1609439" y="1609439"/>
                  </a:lnTo>
                  <a:lnTo>
                    <a:pt x="1577446" y="1640811"/>
                  </a:lnTo>
                  <a:lnTo>
                    <a:pt x="1544844" y="1671554"/>
                  </a:lnTo>
                  <a:lnTo>
                    <a:pt x="1511642" y="1701657"/>
                  </a:lnTo>
                  <a:lnTo>
                    <a:pt x="1477849" y="1731111"/>
                  </a:lnTo>
                  <a:lnTo>
                    <a:pt x="1443476" y="1759905"/>
                  </a:lnTo>
                  <a:lnTo>
                    <a:pt x="1408533" y="1788030"/>
                  </a:lnTo>
                  <a:lnTo>
                    <a:pt x="1373029" y="1815476"/>
                  </a:lnTo>
                  <a:lnTo>
                    <a:pt x="1336974" y="1842233"/>
                  </a:lnTo>
                  <a:lnTo>
                    <a:pt x="1300378" y="1868292"/>
                  </a:lnTo>
                  <a:lnTo>
                    <a:pt x="1263252" y="1893641"/>
                  </a:lnTo>
                  <a:lnTo>
                    <a:pt x="1225604" y="1918272"/>
                  </a:lnTo>
                  <a:lnTo>
                    <a:pt x="1187445" y="1942175"/>
                  </a:lnTo>
                  <a:lnTo>
                    <a:pt x="1148785" y="1965339"/>
                  </a:lnTo>
                  <a:lnTo>
                    <a:pt x="1109633" y="1987754"/>
                  </a:lnTo>
                  <a:lnTo>
                    <a:pt x="1070000" y="2009412"/>
                  </a:lnTo>
                  <a:lnTo>
                    <a:pt x="1029895" y="2030302"/>
                  </a:lnTo>
                  <a:lnTo>
                    <a:pt x="989328" y="2050414"/>
                  </a:lnTo>
                  <a:lnTo>
                    <a:pt x="948309" y="2069738"/>
                  </a:lnTo>
                  <a:lnTo>
                    <a:pt x="906849" y="2088265"/>
                  </a:lnTo>
                  <a:lnTo>
                    <a:pt x="864956" y="2105984"/>
                  </a:lnTo>
                  <a:lnTo>
                    <a:pt x="822640" y="2122886"/>
                  </a:lnTo>
                  <a:lnTo>
                    <a:pt x="779912" y="2138960"/>
                  </a:lnTo>
                  <a:lnTo>
                    <a:pt x="736782" y="2154198"/>
                  </a:lnTo>
                  <a:lnTo>
                    <a:pt x="693258" y="2168588"/>
                  </a:lnTo>
                  <a:lnTo>
                    <a:pt x="649352" y="2182122"/>
                  </a:lnTo>
                  <a:lnTo>
                    <a:pt x="605073" y="2194789"/>
                  </a:lnTo>
                  <a:lnTo>
                    <a:pt x="560431" y="2206579"/>
                  </a:lnTo>
                  <a:lnTo>
                    <a:pt x="515436" y="2217483"/>
                  </a:lnTo>
                  <a:lnTo>
                    <a:pt x="470097" y="2227490"/>
                  </a:lnTo>
                  <a:lnTo>
                    <a:pt x="424425" y="2236592"/>
                  </a:lnTo>
                  <a:lnTo>
                    <a:pt x="378429" y="2244777"/>
                  </a:lnTo>
                  <a:lnTo>
                    <a:pt x="332120" y="2252036"/>
                  </a:lnTo>
                  <a:lnTo>
                    <a:pt x="285507" y="2258359"/>
                  </a:lnTo>
                  <a:lnTo>
                    <a:pt x="238599" y="2263737"/>
                  </a:lnTo>
                  <a:lnTo>
                    <a:pt x="191408" y="2268159"/>
                  </a:lnTo>
                  <a:lnTo>
                    <a:pt x="143943" y="2271616"/>
                  </a:lnTo>
                  <a:lnTo>
                    <a:pt x="96213" y="2274097"/>
                  </a:lnTo>
                  <a:lnTo>
                    <a:pt x="48228" y="2275593"/>
                  </a:lnTo>
                  <a:lnTo>
                    <a:pt x="0" y="2276093"/>
                  </a:lnTo>
                  <a:lnTo>
                    <a:pt x="0" y="0"/>
                  </a:lnTo>
                  <a:lnTo>
                    <a:pt x="2276094" y="0"/>
                  </a:lnTo>
                  <a:close/>
                </a:path>
              </a:pathLst>
            </a:custGeom>
            <a:ln w="12700">
              <a:solidFill>
                <a:srgbClr val="FAFFFF"/>
              </a:solidFill>
            </a:ln>
          </p:spPr>
          <p:txBody>
            <a:bodyPr wrap="square" lIns="0" tIns="0" rIns="0" bIns="0" rtlCol="0"/>
            <a:lstStyle/>
            <a:p>
              <a:endParaRPr sz="1600">
                <a:latin typeface="+mj-lt"/>
              </a:endParaRPr>
            </a:p>
          </p:txBody>
        </p:sp>
      </p:grpSp>
      <p:sp>
        <p:nvSpPr>
          <p:cNvPr id="62" name="object 10">
            <a:extLst>
              <a:ext uri="{FF2B5EF4-FFF2-40B4-BE49-F238E27FC236}">
                <a16:creationId xmlns:a16="http://schemas.microsoft.com/office/drawing/2014/main" id="{92A4FCD9-1FB7-AEF7-54B0-EC75AEB92B5E}"/>
              </a:ext>
            </a:extLst>
          </p:cNvPr>
          <p:cNvSpPr txBox="1"/>
          <p:nvPr/>
        </p:nvSpPr>
        <p:spPr>
          <a:xfrm>
            <a:off x="2830904" y="3069591"/>
            <a:ext cx="1220334" cy="497773"/>
          </a:xfrm>
          <a:prstGeom prst="rect">
            <a:avLst/>
          </a:prstGeom>
        </p:spPr>
        <p:txBody>
          <a:bodyPr vert="horz" wrap="square" lIns="0" tIns="5279" rIns="0" bIns="0" rtlCol="0" anchor="t">
            <a:spAutoFit/>
          </a:bodyPr>
          <a:lstStyle/>
          <a:p>
            <a:pPr marL="5080">
              <a:spcBef>
                <a:spcPts val="41"/>
              </a:spcBef>
            </a:pPr>
            <a:r>
              <a:rPr sz="1600" b="1" spc="-5" dirty="0" err="1">
                <a:solidFill>
                  <a:srgbClr val="FAFFFF"/>
                </a:solidFill>
                <a:latin typeface="+mj-lt"/>
                <a:cs typeface="Century Gothic"/>
              </a:rPr>
              <a:t>Resonancia</a:t>
            </a:r>
            <a:endParaRPr lang="en-US" sz="1600" dirty="0">
              <a:latin typeface="+mj-lt"/>
              <a:cs typeface="Century Gothic"/>
            </a:endParaRPr>
          </a:p>
          <a:p>
            <a:pPr marL="27305"/>
            <a:r>
              <a:rPr sz="1600" b="1" spc="-5" dirty="0" err="1">
                <a:solidFill>
                  <a:srgbClr val="FAFFFF"/>
                </a:solidFill>
                <a:latin typeface="+mj-lt"/>
                <a:cs typeface="Century Gothic"/>
              </a:rPr>
              <a:t>magnética</a:t>
            </a:r>
            <a:endParaRPr sz="1600" dirty="0">
              <a:latin typeface="+mj-lt"/>
              <a:cs typeface="Century Gothic"/>
            </a:endParaRPr>
          </a:p>
        </p:txBody>
      </p:sp>
      <p:grpSp>
        <p:nvGrpSpPr>
          <p:cNvPr id="63" name="object 11">
            <a:extLst>
              <a:ext uri="{FF2B5EF4-FFF2-40B4-BE49-F238E27FC236}">
                <a16:creationId xmlns:a16="http://schemas.microsoft.com/office/drawing/2014/main" id="{9D20B6D4-8E64-8C1B-E979-31EFFC4BA423}"/>
              </a:ext>
            </a:extLst>
          </p:cNvPr>
          <p:cNvGrpSpPr/>
          <p:nvPr/>
        </p:nvGrpSpPr>
        <p:grpSpPr>
          <a:xfrm>
            <a:off x="1326187" y="2945819"/>
            <a:ext cx="1246225" cy="1264290"/>
            <a:chOff x="1014730" y="4237990"/>
            <a:chExt cx="2289175" cy="2288540"/>
          </a:xfrm>
        </p:grpSpPr>
        <p:sp>
          <p:nvSpPr>
            <p:cNvPr id="64" name="object 12">
              <a:extLst>
                <a:ext uri="{FF2B5EF4-FFF2-40B4-BE49-F238E27FC236}">
                  <a16:creationId xmlns:a16="http://schemas.microsoft.com/office/drawing/2014/main" id="{1B91566F-DB4D-BB94-4208-D982AF0F66A1}"/>
                </a:ext>
              </a:extLst>
            </p:cNvPr>
            <p:cNvSpPr/>
            <p:nvPr/>
          </p:nvSpPr>
          <p:spPr>
            <a:xfrm>
              <a:off x="1021080" y="4244340"/>
              <a:ext cx="2276475" cy="2275840"/>
            </a:xfrm>
            <a:custGeom>
              <a:avLst/>
              <a:gdLst/>
              <a:ahLst/>
              <a:cxnLst/>
              <a:rect l="l" t="t" r="r" b="b"/>
              <a:pathLst>
                <a:path w="2276475" h="2275840">
                  <a:moveTo>
                    <a:pt x="2276094" y="0"/>
                  </a:moveTo>
                  <a:lnTo>
                    <a:pt x="0" y="0"/>
                  </a:lnTo>
                  <a:lnTo>
                    <a:pt x="500" y="48214"/>
                  </a:lnTo>
                  <a:lnTo>
                    <a:pt x="1996" y="96183"/>
                  </a:lnTo>
                  <a:lnTo>
                    <a:pt x="4477" y="143899"/>
                  </a:lnTo>
                  <a:lnTo>
                    <a:pt x="7934" y="191350"/>
                  </a:lnTo>
                  <a:lnTo>
                    <a:pt x="12356" y="238526"/>
                  </a:lnTo>
                  <a:lnTo>
                    <a:pt x="17734" y="285419"/>
                  </a:lnTo>
                  <a:lnTo>
                    <a:pt x="24057" y="332018"/>
                  </a:lnTo>
                  <a:lnTo>
                    <a:pt x="31316" y="378313"/>
                  </a:lnTo>
                  <a:lnTo>
                    <a:pt x="39501" y="424294"/>
                  </a:lnTo>
                  <a:lnTo>
                    <a:pt x="48603" y="469952"/>
                  </a:lnTo>
                  <a:lnTo>
                    <a:pt x="58610" y="515276"/>
                  </a:lnTo>
                  <a:lnTo>
                    <a:pt x="69514" y="560257"/>
                  </a:lnTo>
                  <a:lnTo>
                    <a:pt x="81304" y="604885"/>
                  </a:lnTo>
                  <a:lnTo>
                    <a:pt x="93971" y="649149"/>
                  </a:lnTo>
                  <a:lnTo>
                    <a:pt x="107505" y="693041"/>
                  </a:lnTo>
                  <a:lnTo>
                    <a:pt x="121895" y="736550"/>
                  </a:lnTo>
                  <a:lnTo>
                    <a:pt x="137133" y="779667"/>
                  </a:lnTo>
                  <a:lnTo>
                    <a:pt x="153207" y="822381"/>
                  </a:lnTo>
                  <a:lnTo>
                    <a:pt x="170109" y="864683"/>
                  </a:lnTo>
                  <a:lnTo>
                    <a:pt x="187828" y="906562"/>
                  </a:lnTo>
                  <a:lnTo>
                    <a:pt x="206355" y="948009"/>
                  </a:lnTo>
                  <a:lnTo>
                    <a:pt x="225679" y="989014"/>
                  </a:lnTo>
                  <a:lnTo>
                    <a:pt x="245791" y="1029568"/>
                  </a:lnTo>
                  <a:lnTo>
                    <a:pt x="266681" y="1069660"/>
                  </a:lnTo>
                  <a:lnTo>
                    <a:pt x="288339" y="1109280"/>
                  </a:lnTo>
                  <a:lnTo>
                    <a:pt x="310754" y="1148418"/>
                  </a:lnTo>
                  <a:lnTo>
                    <a:pt x="333918" y="1187065"/>
                  </a:lnTo>
                  <a:lnTo>
                    <a:pt x="357821" y="1225211"/>
                  </a:lnTo>
                  <a:lnTo>
                    <a:pt x="382452" y="1262846"/>
                  </a:lnTo>
                  <a:lnTo>
                    <a:pt x="407801" y="1299960"/>
                  </a:lnTo>
                  <a:lnTo>
                    <a:pt x="433860" y="1336544"/>
                  </a:lnTo>
                  <a:lnTo>
                    <a:pt x="460617" y="1372586"/>
                  </a:lnTo>
                  <a:lnTo>
                    <a:pt x="488063" y="1408078"/>
                  </a:lnTo>
                  <a:lnTo>
                    <a:pt x="516188" y="1443009"/>
                  </a:lnTo>
                  <a:lnTo>
                    <a:pt x="544982" y="1477371"/>
                  </a:lnTo>
                  <a:lnTo>
                    <a:pt x="574436" y="1511152"/>
                  </a:lnTo>
                  <a:lnTo>
                    <a:pt x="604539" y="1544343"/>
                  </a:lnTo>
                  <a:lnTo>
                    <a:pt x="635282" y="1576934"/>
                  </a:lnTo>
                  <a:lnTo>
                    <a:pt x="666654" y="1608915"/>
                  </a:lnTo>
                  <a:lnTo>
                    <a:pt x="698647" y="1640276"/>
                  </a:lnTo>
                  <a:lnTo>
                    <a:pt x="731249" y="1671009"/>
                  </a:lnTo>
                  <a:lnTo>
                    <a:pt x="764451" y="1701101"/>
                  </a:lnTo>
                  <a:lnTo>
                    <a:pt x="798244" y="1730545"/>
                  </a:lnTo>
                  <a:lnTo>
                    <a:pt x="832617" y="1759329"/>
                  </a:lnTo>
                  <a:lnTo>
                    <a:pt x="867560" y="1787444"/>
                  </a:lnTo>
                  <a:lnTo>
                    <a:pt x="903064" y="1814880"/>
                  </a:lnTo>
                  <a:lnTo>
                    <a:pt x="939119" y="1841628"/>
                  </a:lnTo>
                  <a:lnTo>
                    <a:pt x="975715" y="1867677"/>
                  </a:lnTo>
                  <a:lnTo>
                    <a:pt x="1012841" y="1893018"/>
                  </a:lnTo>
                  <a:lnTo>
                    <a:pt x="1050489" y="1917640"/>
                  </a:lnTo>
                  <a:lnTo>
                    <a:pt x="1088648" y="1941534"/>
                  </a:lnTo>
                  <a:lnTo>
                    <a:pt x="1127308" y="1964690"/>
                  </a:lnTo>
                  <a:lnTo>
                    <a:pt x="1166460" y="1987097"/>
                  </a:lnTo>
                  <a:lnTo>
                    <a:pt x="1206093" y="2008747"/>
                  </a:lnTo>
                  <a:lnTo>
                    <a:pt x="1246198" y="2029630"/>
                  </a:lnTo>
                  <a:lnTo>
                    <a:pt x="1286765" y="2049734"/>
                  </a:lnTo>
                  <a:lnTo>
                    <a:pt x="1327784" y="2069052"/>
                  </a:lnTo>
                  <a:lnTo>
                    <a:pt x="1369244" y="2087572"/>
                  </a:lnTo>
                  <a:lnTo>
                    <a:pt x="1411137" y="2105284"/>
                  </a:lnTo>
                  <a:lnTo>
                    <a:pt x="1453453" y="2122180"/>
                  </a:lnTo>
                  <a:lnTo>
                    <a:pt x="1496181" y="2138249"/>
                  </a:lnTo>
                  <a:lnTo>
                    <a:pt x="1539311" y="2153481"/>
                  </a:lnTo>
                  <a:lnTo>
                    <a:pt x="1582835" y="2167866"/>
                  </a:lnTo>
                  <a:lnTo>
                    <a:pt x="1626741" y="2181395"/>
                  </a:lnTo>
                  <a:lnTo>
                    <a:pt x="1671020" y="2194057"/>
                  </a:lnTo>
                  <a:lnTo>
                    <a:pt x="1715662" y="2205843"/>
                  </a:lnTo>
                  <a:lnTo>
                    <a:pt x="1760657" y="2216743"/>
                  </a:lnTo>
                  <a:lnTo>
                    <a:pt x="1805996" y="2226746"/>
                  </a:lnTo>
                  <a:lnTo>
                    <a:pt x="1851668" y="2235844"/>
                  </a:lnTo>
                  <a:lnTo>
                    <a:pt x="1897664" y="2244026"/>
                  </a:lnTo>
                  <a:lnTo>
                    <a:pt x="1943973" y="2251283"/>
                  </a:lnTo>
                  <a:lnTo>
                    <a:pt x="1990586" y="2257604"/>
                  </a:lnTo>
                  <a:lnTo>
                    <a:pt x="2037494" y="2262980"/>
                  </a:lnTo>
                  <a:lnTo>
                    <a:pt x="2084685" y="2267400"/>
                  </a:lnTo>
                  <a:lnTo>
                    <a:pt x="2132150" y="2270855"/>
                  </a:lnTo>
                  <a:lnTo>
                    <a:pt x="2179880" y="2273335"/>
                  </a:lnTo>
                  <a:lnTo>
                    <a:pt x="2227865" y="2274831"/>
                  </a:lnTo>
                  <a:lnTo>
                    <a:pt x="2276094" y="2275332"/>
                  </a:lnTo>
                  <a:lnTo>
                    <a:pt x="2276094" y="0"/>
                  </a:lnTo>
                  <a:close/>
                </a:path>
              </a:pathLst>
            </a:custGeom>
            <a:solidFill>
              <a:srgbClr val="C8F0F6"/>
            </a:solidFill>
          </p:spPr>
          <p:txBody>
            <a:bodyPr wrap="square" lIns="0" tIns="0" rIns="0" bIns="0" rtlCol="0"/>
            <a:lstStyle/>
            <a:p>
              <a:endParaRPr sz="787"/>
            </a:p>
          </p:txBody>
        </p:sp>
        <p:sp>
          <p:nvSpPr>
            <p:cNvPr id="65" name="object 13">
              <a:extLst>
                <a:ext uri="{FF2B5EF4-FFF2-40B4-BE49-F238E27FC236}">
                  <a16:creationId xmlns:a16="http://schemas.microsoft.com/office/drawing/2014/main" id="{80912FAA-5D8A-B3F9-4799-13BDA094C810}"/>
                </a:ext>
              </a:extLst>
            </p:cNvPr>
            <p:cNvSpPr/>
            <p:nvPr/>
          </p:nvSpPr>
          <p:spPr>
            <a:xfrm>
              <a:off x="1021080" y="4244340"/>
              <a:ext cx="2276475" cy="2275840"/>
            </a:xfrm>
            <a:custGeom>
              <a:avLst/>
              <a:gdLst/>
              <a:ahLst/>
              <a:cxnLst/>
              <a:rect l="l" t="t" r="r" b="b"/>
              <a:pathLst>
                <a:path w="2276475" h="2275840">
                  <a:moveTo>
                    <a:pt x="2276094" y="2275332"/>
                  </a:moveTo>
                  <a:lnTo>
                    <a:pt x="2227865" y="2274831"/>
                  </a:lnTo>
                  <a:lnTo>
                    <a:pt x="2179880" y="2273335"/>
                  </a:lnTo>
                  <a:lnTo>
                    <a:pt x="2132150" y="2270855"/>
                  </a:lnTo>
                  <a:lnTo>
                    <a:pt x="2084685" y="2267400"/>
                  </a:lnTo>
                  <a:lnTo>
                    <a:pt x="2037494" y="2262980"/>
                  </a:lnTo>
                  <a:lnTo>
                    <a:pt x="1990586" y="2257604"/>
                  </a:lnTo>
                  <a:lnTo>
                    <a:pt x="1943973" y="2251283"/>
                  </a:lnTo>
                  <a:lnTo>
                    <a:pt x="1897664" y="2244026"/>
                  </a:lnTo>
                  <a:lnTo>
                    <a:pt x="1851668" y="2235844"/>
                  </a:lnTo>
                  <a:lnTo>
                    <a:pt x="1805996" y="2226746"/>
                  </a:lnTo>
                  <a:lnTo>
                    <a:pt x="1760657" y="2216743"/>
                  </a:lnTo>
                  <a:lnTo>
                    <a:pt x="1715662" y="2205843"/>
                  </a:lnTo>
                  <a:lnTo>
                    <a:pt x="1671020" y="2194057"/>
                  </a:lnTo>
                  <a:lnTo>
                    <a:pt x="1626741" y="2181395"/>
                  </a:lnTo>
                  <a:lnTo>
                    <a:pt x="1582835" y="2167866"/>
                  </a:lnTo>
                  <a:lnTo>
                    <a:pt x="1539311" y="2153481"/>
                  </a:lnTo>
                  <a:lnTo>
                    <a:pt x="1496181" y="2138249"/>
                  </a:lnTo>
                  <a:lnTo>
                    <a:pt x="1453453" y="2122180"/>
                  </a:lnTo>
                  <a:lnTo>
                    <a:pt x="1411137" y="2105284"/>
                  </a:lnTo>
                  <a:lnTo>
                    <a:pt x="1369244" y="2087572"/>
                  </a:lnTo>
                  <a:lnTo>
                    <a:pt x="1327784" y="2069052"/>
                  </a:lnTo>
                  <a:lnTo>
                    <a:pt x="1286765" y="2049734"/>
                  </a:lnTo>
                  <a:lnTo>
                    <a:pt x="1246198" y="2029630"/>
                  </a:lnTo>
                  <a:lnTo>
                    <a:pt x="1206093" y="2008747"/>
                  </a:lnTo>
                  <a:lnTo>
                    <a:pt x="1166460" y="1987097"/>
                  </a:lnTo>
                  <a:lnTo>
                    <a:pt x="1127308" y="1964690"/>
                  </a:lnTo>
                  <a:lnTo>
                    <a:pt x="1088648" y="1941534"/>
                  </a:lnTo>
                  <a:lnTo>
                    <a:pt x="1050489" y="1917640"/>
                  </a:lnTo>
                  <a:lnTo>
                    <a:pt x="1012841" y="1893018"/>
                  </a:lnTo>
                  <a:lnTo>
                    <a:pt x="975715" y="1867677"/>
                  </a:lnTo>
                  <a:lnTo>
                    <a:pt x="939119" y="1841628"/>
                  </a:lnTo>
                  <a:lnTo>
                    <a:pt x="903064" y="1814880"/>
                  </a:lnTo>
                  <a:lnTo>
                    <a:pt x="867560" y="1787444"/>
                  </a:lnTo>
                  <a:lnTo>
                    <a:pt x="832617" y="1759329"/>
                  </a:lnTo>
                  <a:lnTo>
                    <a:pt x="798244" y="1730545"/>
                  </a:lnTo>
                  <a:lnTo>
                    <a:pt x="764451" y="1701101"/>
                  </a:lnTo>
                  <a:lnTo>
                    <a:pt x="731249" y="1671009"/>
                  </a:lnTo>
                  <a:lnTo>
                    <a:pt x="698647" y="1640276"/>
                  </a:lnTo>
                  <a:lnTo>
                    <a:pt x="666654" y="1608915"/>
                  </a:lnTo>
                  <a:lnTo>
                    <a:pt x="635282" y="1576934"/>
                  </a:lnTo>
                  <a:lnTo>
                    <a:pt x="604539" y="1544343"/>
                  </a:lnTo>
                  <a:lnTo>
                    <a:pt x="574436" y="1511152"/>
                  </a:lnTo>
                  <a:lnTo>
                    <a:pt x="544982" y="1477371"/>
                  </a:lnTo>
                  <a:lnTo>
                    <a:pt x="516188" y="1443009"/>
                  </a:lnTo>
                  <a:lnTo>
                    <a:pt x="488063" y="1408078"/>
                  </a:lnTo>
                  <a:lnTo>
                    <a:pt x="460617" y="1372586"/>
                  </a:lnTo>
                  <a:lnTo>
                    <a:pt x="433860" y="1336544"/>
                  </a:lnTo>
                  <a:lnTo>
                    <a:pt x="407801" y="1299960"/>
                  </a:lnTo>
                  <a:lnTo>
                    <a:pt x="382452" y="1262846"/>
                  </a:lnTo>
                  <a:lnTo>
                    <a:pt x="357821" y="1225211"/>
                  </a:lnTo>
                  <a:lnTo>
                    <a:pt x="333918" y="1187065"/>
                  </a:lnTo>
                  <a:lnTo>
                    <a:pt x="310754" y="1148418"/>
                  </a:lnTo>
                  <a:lnTo>
                    <a:pt x="288339" y="1109280"/>
                  </a:lnTo>
                  <a:lnTo>
                    <a:pt x="266681" y="1069660"/>
                  </a:lnTo>
                  <a:lnTo>
                    <a:pt x="245791" y="1029568"/>
                  </a:lnTo>
                  <a:lnTo>
                    <a:pt x="225679" y="989014"/>
                  </a:lnTo>
                  <a:lnTo>
                    <a:pt x="206355" y="948009"/>
                  </a:lnTo>
                  <a:lnTo>
                    <a:pt x="187828" y="906562"/>
                  </a:lnTo>
                  <a:lnTo>
                    <a:pt x="170109" y="864683"/>
                  </a:lnTo>
                  <a:lnTo>
                    <a:pt x="153207" y="822381"/>
                  </a:lnTo>
                  <a:lnTo>
                    <a:pt x="137133" y="779667"/>
                  </a:lnTo>
                  <a:lnTo>
                    <a:pt x="121895" y="736550"/>
                  </a:lnTo>
                  <a:lnTo>
                    <a:pt x="107505" y="693041"/>
                  </a:lnTo>
                  <a:lnTo>
                    <a:pt x="93971" y="649149"/>
                  </a:lnTo>
                  <a:lnTo>
                    <a:pt x="81304" y="604885"/>
                  </a:lnTo>
                  <a:lnTo>
                    <a:pt x="69514" y="560257"/>
                  </a:lnTo>
                  <a:lnTo>
                    <a:pt x="58610" y="515276"/>
                  </a:lnTo>
                  <a:lnTo>
                    <a:pt x="48603" y="469952"/>
                  </a:lnTo>
                  <a:lnTo>
                    <a:pt x="39501" y="424294"/>
                  </a:lnTo>
                  <a:lnTo>
                    <a:pt x="31316" y="378313"/>
                  </a:lnTo>
                  <a:lnTo>
                    <a:pt x="24057" y="332018"/>
                  </a:lnTo>
                  <a:lnTo>
                    <a:pt x="17734" y="285419"/>
                  </a:lnTo>
                  <a:lnTo>
                    <a:pt x="12356" y="238526"/>
                  </a:lnTo>
                  <a:lnTo>
                    <a:pt x="7934" y="191350"/>
                  </a:lnTo>
                  <a:lnTo>
                    <a:pt x="4477" y="143899"/>
                  </a:lnTo>
                  <a:lnTo>
                    <a:pt x="1996" y="96183"/>
                  </a:lnTo>
                  <a:lnTo>
                    <a:pt x="500" y="48214"/>
                  </a:lnTo>
                  <a:lnTo>
                    <a:pt x="0" y="0"/>
                  </a:lnTo>
                  <a:lnTo>
                    <a:pt x="2276094" y="0"/>
                  </a:lnTo>
                  <a:lnTo>
                    <a:pt x="2276094" y="2275332"/>
                  </a:lnTo>
                  <a:close/>
                </a:path>
              </a:pathLst>
            </a:custGeom>
            <a:ln w="12699">
              <a:solidFill>
                <a:srgbClr val="FAFFFF"/>
              </a:solidFill>
            </a:ln>
          </p:spPr>
          <p:txBody>
            <a:bodyPr wrap="square" lIns="0" tIns="0" rIns="0" bIns="0" rtlCol="0"/>
            <a:lstStyle/>
            <a:p>
              <a:endParaRPr sz="787"/>
            </a:p>
          </p:txBody>
        </p:sp>
      </p:grpSp>
      <p:sp>
        <p:nvSpPr>
          <p:cNvPr id="66" name="object 14">
            <a:extLst>
              <a:ext uri="{FF2B5EF4-FFF2-40B4-BE49-F238E27FC236}">
                <a16:creationId xmlns:a16="http://schemas.microsoft.com/office/drawing/2014/main" id="{F98333AD-B0BB-D941-445A-1D3A8B0315CE}"/>
              </a:ext>
            </a:extLst>
          </p:cNvPr>
          <p:cNvSpPr txBox="1"/>
          <p:nvPr/>
        </p:nvSpPr>
        <p:spPr>
          <a:xfrm>
            <a:off x="1444038" y="3080191"/>
            <a:ext cx="1038729" cy="497773"/>
          </a:xfrm>
          <a:prstGeom prst="rect">
            <a:avLst/>
          </a:prstGeom>
        </p:spPr>
        <p:txBody>
          <a:bodyPr vert="horz" wrap="square" lIns="0" tIns="5279" rIns="0" bIns="0" rtlCol="0" anchor="t">
            <a:spAutoFit/>
          </a:bodyPr>
          <a:lstStyle/>
          <a:p>
            <a:pPr marL="5080" algn="r">
              <a:spcBef>
                <a:spcPts val="41"/>
              </a:spcBef>
            </a:pPr>
            <a:r>
              <a:rPr sz="1600" b="1" spc="-5" dirty="0" err="1">
                <a:solidFill>
                  <a:srgbClr val="007E7E"/>
                </a:solidFill>
                <a:latin typeface="+mj-lt"/>
                <a:cs typeface="Century Gothic"/>
              </a:rPr>
              <a:t>P</a:t>
            </a:r>
            <a:r>
              <a:rPr sz="1600" b="1" spc="-6" dirty="0" err="1">
                <a:solidFill>
                  <a:srgbClr val="007E7E"/>
                </a:solidFill>
                <a:latin typeface="+mj-lt"/>
                <a:cs typeface="Century Gothic"/>
              </a:rPr>
              <a:t>o</a:t>
            </a:r>
            <a:r>
              <a:rPr sz="1600" b="1" spc="-2" dirty="0" err="1">
                <a:solidFill>
                  <a:srgbClr val="007E7E"/>
                </a:solidFill>
                <a:latin typeface="+mj-lt"/>
                <a:cs typeface="Century Gothic"/>
              </a:rPr>
              <a:t>tenciale</a:t>
            </a:r>
            <a:r>
              <a:rPr lang="es-ES" sz="1600" b="1" spc="-2" dirty="0">
                <a:solidFill>
                  <a:srgbClr val="007E7E"/>
                </a:solidFill>
                <a:latin typeface="+mj-lt"/>
                <a:cs typeface="Century Gothic"/>
              </a:rPr>
              <a:t>s</a:t>
            </a:r>
            <a:endParaRPr lang="en-US" sz="1600" dirty="0">
              <a:latin typeface="+mj-lt"/>
              <a:cs typeface="Century Gothic"/>
            </a:endParaRPr>
          </a:p>
          <a:p>
            <a:pPr marL="48895" algn="r"/>
            <a:r>
              <a:rPr lang="en-US" sz="1600" b="1" spc="-5" dirty="0" err="1">
                <a:solidFill>
                  <a:srgbClr val="007E7E"/>
                </a:solidFill>
                <a:latin typeface="+mj-lt"/>
                <a:cs typeface="Century Gothic"/>
              </a:rPr>
              <a:t>evocados</a:t>
            </a:r>
            <a:endParaRPr lang="en-US" sz="1600" dirty="0">
              <a:latin typeface="+mj-lt"/>
              <a:cs typeface="Century Gothic"/>
            </a:endParaRPr>
          </a:p>
        </p:txBody>
      </p:sp>
      <p:grpSp>
        <p:nvGrpSpPr>
          <p:cNvPr id="67" name="object 15">
            <a:extLst>
              <a:ext uri="{FF2B5EF4-FFF2-40B4-BE49-F238E27FC236}">
                <a16:creationId xmlns:a16="http://schemas.microsoft.com/office/drawing/2014/main" id="{69BA836C-8920-5C39-716E-1C463588A502}"/>
              </a:ext>
            </a:extLst>
          </p:cNvPr>
          <p:cNvGrpSpPr/>
          <p:nvPr/>
        </p:nvGrpSpPr>
        <p:grpSpPr>
          <a:xfrm>
            <a:off x="1295802" y="1533400"/>
            <a:ext cx="1306996" cy="1330830"/>
            <a:chOff x="1014730" y="1866645"/>
            <a:chExt cx="2289175" cy="2289175"/>
          </a:xfrm>
        </p:grpSpPr>
        <p:sp>
          <p:nvSpPr>
            <p:cNvPr id="68" name="object 16">
              <a:extLst>
                <a:ext uri="{FF2B5EF4-FFF2-40B4-BE49-F238E27FC236}">
                  <a16:creationId xmlns:a16="http://schemas.microsoft.com/office/drawing/2014/main" id="{51B5B3AB-D29F-EDBF-4600-9CB89ECB5CD8}"/>
                </a:ext>
              </a:extLst>
            </p:cNvPr>
            <p:cNvSpPr/>
            <p:nvPr/>
          </p:nvSpPr>
          <p:spPr>
            <a:xfrm>
              <a:off x="1021080" y="1872995"/>
              <a:ext cx="2276475" cy="2276475"/>
            </a:xfrm>
            <a:custGeom>
              <a:avLst/>
              <a:gdLst/>
              <a:ahLst/>
              <a:cxnLst/>
              <a:rect l="l" t="t" r="r" b="b"/>
              <a:pathLst>
                <a:path w="2276475" h="2276475">
                  <a:moveTo>
                    <a:pt x="2276094" y="0"/>
                  </a:moveTo>
                  <a:lnTo>
                    <a:pt x="2227865" y="500"/>
                  </a:lnTo>
                  <a:lnTo>
                    <a:pt x="2179880" y="1996"/>
                  </a:lnTo>
                  <a:lnTo>
                    <a:pt x="2132150" y="4477"/>
                  </a:lnTo>
                  <a:lnTo>
                    <a:pt x="2084685" y="7934"/>
                  </a:lnTo>
                  <a:lnTo>
                    <a:pt x="2037494" y="12356"/>
                  </a:lnTo>
                  <a:lnTo>
                    <a:pt x="1990586" y="17734"/>
                  </a:lnTo>
                  <a:lnTo>
                    <a:pt x="1943973" y="24057"/>
                  </a:lnTo>
                  <a:lnTo>
                    <a:pt x="1897664" y="31316"/>
                  </a:lnTo>
                  <a:lnTo>
                    <a:pt x="1851668" y="39501"/>
                  </a:lnTo>
                  <a:lnTo>
                    <a:pt x="1805996" y="48603"/>
                  </a:lnTo>
                  <a:lnTo>
                    <a:pt x="1760657" y="58610"/>
                  </a:lnTo>
                  <a:lnTo>
                    <a:pt x="1715662" y="69514"/>
                  </a:lnTo>
                  <a:lnTo>
                    <a:pt x="1671020" y="81304"/>
                  </a:lnTo>
                  <a:lnTo>
                    <a:pt x="1626741" y="93971"/>
                  </a:lnTo>
                  <a:lnTo>
                    <a:pt x="1582835" y="107505"/>
                  </a:lnTo>
                  <a:lnTo>
                    <a:pt x="1539311" y="121895"/>
                  </a:lnTo>
                  <a:lnTo>
                    <a:pt x="1496181" y="137133"/>
                  </a:lnTo>
                  <a:lnTo>
                    <a:pt x="1453453" y="153207"/>
                  </a:lnTo>
                  <a:lnTo>
                    <a:pt x="1411137" y="170109"/>
                  </a:lnTo>
                  <a:lnTo>
                    <a:pt x="1369244" y="187828"/>
                  </a:lnTo>
                  <a:lnTo>
                    <a:pt x="1327784" y="206355"/>
                  </a:lnTo>
                  <a:lnTo>
                    <a:pt x="1286765" y="225679"/>
                  </a:lnTo>
                  <a:lnTo>
                    <a:pt x="1246198" y="245791"/>
                  </a:lnTo>
                  <a:lnTo>
                    <a:pt x="1206093" y="266681"/>
                  </a:lnTo>
                  <a:lnTo>
                    <a:pt x="1166460" y="288339"/>
                  </a:lnTo>
                  <a:lnTo>
                    <a:pt x="1127308" y="310754"/>
                  </a:lnTo>
                  <a:lnTo>
                    <a:pt x="1088648" y="333918"/>
                  </a:lnTo>
                  <a:lnTo>
                    <a:pt x="1050489" y="357821"/>
                  </a:lnTo>
                  <a:lnTo>
                    <a:pt x="1012841" y="382452"/>
                  </a:lnTo>
                  <a:lnTo>
                    <a:pt x="975715" y="407801"/>
                  </a:lnTo>
                  <a:lnTo>
                    <a:pt x="939119" y="433860"/>
                  </a:lnTo>
                  <a:lnTo>
                    <a:pt x="903064" y="460617"/>
                  </a:lnTo>
                  <a:lnTo>
                    <a:pt x="867560" y="488063"/>
                  </a:lnTo>
                  <a:lnTo>
                    <a:pt x="832617" y="516188"/>
                  </a:lnTo>
                  <a:lnTo>
                    <a:pt x="798244" y="544982"/>
                  </a:lnTo>
                  <a:lnTo>
                    <a:pt x="764451" y="574436"/>
                  </a:lnTo>
                  <a:lnTo>
                    <a:pt x="731249" y="604539"/>
                  </a:lnTo>
                  <a:lnTo>
                    <a:pt x="698647" y="635282"/>
                  </a:lnTo>
                  <a:lnTo>
                    <a:pt x="666654" y="666654"/>
                  </a:lnTo>
                  <a:lnTo>
                    <a:pt x="635282" y="698647"/>
                  </a:lnTo>
                  <a:lnTo>
                    <a:pt x="604539" y="731249"/>
                  </a:lnTo>
                  <a:lnTo>
                    <a:pt x="574436" y="764451"/>
                  </a:lnTo>
                  <a:lnTo>
                    <a:pt x="544982" y="798244"/>
                  </a:lnTo>
                  <a:lnTo>
                    <a:pt x="516188" y="832617"/>
                  </a:lnTo>
                  <a:lnTo>
                    <a:pt x="488063" y="867560"/>
                  </a:lnTo>
                  <a:lnTo>
                    <a:pt x="460617" y="903064"/>
                  </a:lnTo>
                  <a:lnTo>
                    <a:pt x="433860" y="939119"/>
                  </a:lnTo>
                  <a:lnTo>
                    <a:pt x="407801" y="975715"/>
                  </a:lnTo>
                  <a:lnTo>
                    <a:pt x="382452" y="1012841"/>
                  </a:lnTo>
                  <a:lnTo>
                    <a:pt x="357821" y="1050489"/>
                  </a:lnTo>
                  <a:lnTo>
                    <a:pt x="333918" y="1088648"/>
                  </a:lnTo>
                  <a:lnTo>
                    <a:pt x="310754" y="1127308"/>
                  </a:lnTo>
                  <a:lnTo>
                    <a:pt x="288339" y="1166460"/>
                  </a:lnTo>
                  <a:lnTo>
                    <a:pt x="266681" y="1206093"/>
                  </a:lnTo>
                  <a:lnTo>
                    <a:pt x="245791" y="1246198"/>
                  </a:lnTo>
                  <a:lnTo>
                    <a:pt x="225679" y="1286765"/>
                  </a:lnTo>
                  <a:lnTo>
                    <a:pt x="206355" y="1327784"/>
                  </a:lnTo>
                  <a:lnTo>
                    <a:pt x="187828" y="1369244"/>
                  </a:lnTo>
                  <a:lnTo>
                    <a:pt x="170109" y="1411137"/>
                  </a:lnTo>
                  <a:lnTo>
                    <a:pt x="153207" y="1453453"/>
                  </a:lnTo>
                  <a:lnTo>
                    <a:pt x="137133" y="1496181"/>
                  </a:lnTo>
                  <a:lnTo>
                    <a:pt x="121895" y="1539311"/>
                  </a:lnTo>
                  <a:lnTo>
                    <a:pt x="107505" y="1582835"/>
                  </a:lnTo>
                  <a:lnTo>
                    <a:pt x="93971" y="1626741"/>
                  </a:lnTo>
                  <a:lnTo>
                    <a:pt x="81304" y="1671020"/>
                  </a:lnTo>
                  <a:lnTo>
                    <a:pt x="69514" y="1715662"/>
                  </a:lnTo>
                  <a:lnTo>
                    <a:pt x="58610" y="1760657"/>
                  </a:lnTo>
                  <a:lnTo>
                    <a:pt x="48603" y="1805996"/>
                  </a:lnTo>
                  <a:lnTo>
                    <a:pt x="39501" y="1851668"/>
                  </a:lnTo>
                  <a:lnTo>
                    <a:pt x="31316" y="1897664"/>
                  </a:lnTo>
                  <a:lnTo>
                    <a:pt x="24057" y="1943973"/>
                  </a:lnTo>
                  <a:lnTo>
                    <a:pt x="17734" y="1990586"/>
                  </a:lnTo>
                  <a:lnTo>
                    <a:pt x="12356" y="2037494"/>
                  </a:lnTo>
                  <a:lnTo>
                    <a:pt x="7934" y="2084685"/>
                  </a:lnTo>
                  <a:lnTo>
                    <a:pt x="4477" y="2132150"/>
                  </a:lnTo>
                  <a:lnTo>
                    <a:pt x="1996" y="2179880"/>
                  </a:lnTo>
                  <a:lnTo>
                    <a:pt x="500" y="2227865"/>
                  </a:lnTo>
                  <a:lnTo>
                    <a:pt x="0" y="2276093"/>
                  </a:lnTo>
                  <a:lnTo>
                    <a:pt x="2276094" y="2276093"/>
                  </a:lnTo>
                  <a:lnTo>
                    <a:pt x="2276094" y="0"/>
                  </a:lnTo>
                  <a:close/>
                </a:path>
              </a:pathLst>
            </a:custGeom>
            <a:solidFill>
              <a:srgbClr val="8DD2DC"/>
            </a:solidFill>
          </p:spPr>
          <p:txBody>
            <a:bodyPr wrap="square" lIns="0" tIns="0" rIns="0" bIns="0" rtlCol="0"/>
            <a:lstStyle/>
            <a:p>
              <a:endParaRPr sz="787"/>
            </a:p>
          </p:txBody>
        </p:sp>
        <p:sp>
          <p:nvSpPr>
            <p:cNvPr id="69" name="object 17">
              <a:extLst>
                <a:ext uri="{FF2B5EF4-FFF2-40B4-BE49-F238E27FC236}">
                  <a16:creationId xmlns:a16="http://schemas.microsoft.com/office/drawing/2014/main" id="{D5C1DD9A-8C43-9581-5CB8-D204C78F780A}"/>
                </a:ext>
              </a:extLst>
            </p:cNvPr>
            <p:cNvSpPr/>
            <p:nvPr/>
          </p:nvSpPr>
          <p:spPr>
            <a:xfrm>
              <a:off x="1021080" y="1872995"/>
              <a:ext cx="2276475" cy="2276475"/>
            </a:xfrm>
            <a:custGeom>
              <a:avLst/>
              <a:gdLst/>
              <a:ahLst/>
              <a:cxnLst/>
              <a:rect l="l" t="t" r="r" b="b"/>
              <a:pathLst>
                <a:path w="2276475" h="2276475">
                  <a:moveTo>
                    <a:pt x="0" y="2276093"/>
                  </a:moveTo>
                  <a:lnTo>
                    <a:pt x="500" y="2227865"/>
                  </a:lnTo>
                  <a:lnTo>
                    <a:pt x="1996" y="2179880"/>
                  </a:lnTo>
                  <a:lnTo>
                    <a:pt x="4477" y="2132150"/>
                  </a:lnTo>
                  <a:lnTo>
                    <a:pt x="7934" y="2084685"/>
                  </a:lnTo>
                  <a:lnTo>
                    <a:pt x="12356" y="2037494"/>
                  </a:lnTo>
                  <a:lnTo>
                    <a:pt x="17734" y="1990586"/>
                  </a:lnTo>
                  <a:lnTo>
                    <a:pt x="24057" y="1943973"/>
                  </a:lnTo>
                  <a:lnTo>
                    <a:pt x="31316" y="1897664"/>
                  </a:lnTo>
                  <a:lnTo>
                    <a:pt x="39501" y="1851668"/>
                  </a:lnTo>
                  <a:lnTo>
                    <a:pt x="48603" y="1805996"/>
                  </a:lnTo>
                  <a:lnTo>
                    <a:pt x="58610" y="1760657"/>
                  </a:lnTo>
                  <a:lnTo>
                    <a:pt x="69514" y="1715662"/>
                  </a:lnTo>
                  <a:lnTo>
                    <a:pt x="81304" y="1671020"/>
                  </a:lnTo>
                  <a:lnTo>
                    <a:pt x="93971" y="1626741"/>
                  </a:lnTo>
                  <a:lnTo>
                    <a:pt x="107505" y="1582835"/>
                  </a:lnTo>
                  <a:lnTo>
                    <a:pt x="121895" y="1539311"/>
                  </a:lnTo>
                  <a:lnTo>
                    <a:pt x="137133" y="1496181"/>
                  </a:lnTo>
                  <a:lnTo>
                    <a:pt x="153207" y="1453453"/>
                  </a:lnTo>
                  <a:lnTo>
                    <a:pt x="170109" y="1411137"/>
                  </a:lnTo>
                  <a:lnTo>
                    <a:pt x="187828" y="1369244"/>
                  </a:lnTo>
                  <a:lnTo>
                    <a:pt x="206355" y="1327784"/>
                  </a:lnTo>
                  <a:lnTo>
                    <a:pt x="225679" y="1286765"/>
                  </a:lnTo>
                  <a:lnTo>
                    <a:pt x="245791" y="1246198"/>
                  </a:lnTo>
                  <a:lnTo>
                    <a:pt x="266681" y="1206093"/>
                  </a:lnTo>
                  <a:lnTo>
                    <a:pt x="288339" y="1166460"/>
                  </a:lnTo>
                  <a:lnTo>
                    <a:pt x="310754" y="1127308"/>
                  </a:lnTo>
                  <a:lnTo>
                    <a:pt x="333918" y="1088648"/>
                  </a:lnTo>
                  <a:lnTo>
                    <a:pt x="357821" y="1050489"/>
                  </a:lnTo>
                  <a:lnTo>
                    <a:pt x="382452" y="1012841"/>
                  </a:lnTo>
                  <a:lnTo>
                    <a:pt x="407801" y="975715"/>
                  </a:lnTo>
                  <a:lnTo>
                    <a:pt x="433860" y="939119"/>
                  </a:lnTo>
                  <a:lnTo>
                    <a:pt x="460617" y="903064"/>
                  </a:lnTo>
                  <a:lnTo>
                    <a:pt x="488063" y="867560"/>
                  </a:lnTo>
                  <a:lnTo>
                    <a:pt x="516188" y="832617"/>
                  </a:lnTo>
                  <a:lnTo>
                    <a:pt x="544982" y="798244"/>
                  </a:lnTo>
                  <a:lnTo>
                    <a:pt x="574436" y="764451"/>
                  </a:lnTo>
                  <a:lnTo>
                    <a:pt x="604539" y="731249"/>
                  </a:lnTo>
                  <a:lnTo>
                    <a:pt x="635282" y="698647"/>
                  </a:lnTo>
                  <a:lnTo>
                    <a:pt x="666654" y="666654"/>
                  </a:lnTo>
                  <a:lnTo>
                    <a:pt x="698647" y="635282"/>
                  </a:lnTo>
                  <a:lnTo>
                    <a:pt x="731249" y="604539"/>
                  </a:lnTo>
                  <a:lnTo>
                    <a:pt x="764451" y="574436"/>
                  </a:lnTo>
                  <a:lnTo>
                    <a:pt x="798244" y="544982"/>
                  </a:lnTo>
                  <a:lnTo>
                    <a:pt x="832617" y="516188"/>
                  </a:lnTo>
                  <a:lnTo>
                    <a:pt x="867560" y="488063"/>
                  </a:lnTo>
                  <a:lnTo>
                    <a:pt x="903064" y="460617"/>
                  </a:lnTo>
                  <a:lnTo>
                    <a:pt x="939119" y="433860"/>
                  </a:lnTo>
                  <a:lnTo>
                    <a:pt x="975715" y="407801"/>
                  </a:lnTo>
                  <a:lnTo>
                    <a:pt x="1012841" y="382452"/>
                  </a:lnTo>
                  <a:lnTo>
                    <a:pt x="1050489" y="357821"/>
                  </a:lnTo>
                  <a:lnTo>
                    <a:pt x="1088648" y="333918"/>
                  </a:lnTo>
                  <a:lnTo>
                    <a:pt x="1127308" y="310754"/>
                  </a:lnTo>
                  <a:lnTo>
                    <a:pt x="1166460" y="288339"/>
                  </a:lnTo>
                  <a:lnTo>
                    <a:pt x="1206093" y="266681"/>
                  </a:lnTo>
                  <a:lnTo>
                    <a:pt x="1246198" y="245791"/>
                  </a:lnTo>
                  <a:lnTo>
                    <a:pt x="1286765" y="225679"/>
                  </a:lnTo>
                  <a:lnTo>
                    <a:pt x="1327784" y="206355"/>
                  </a:lnTo>
                  <a:lnTo>
                    <a:pt x="1369244" y="187828"/>
                  </a:lnTo>
                  <a:lnTo>
                    <a:pt x="1411137" y="170109"/>
                  </a:lnTo>
                  <a:lnTo>
                    <a:pt x="1453453" y="153207"/>
                  </a:lnTo>
                  <a:lnTo>
                    <a:pt x="1496181" y="137133"/>
                  </a:lnTo>
                  <a:lnTo>
                    <a:pt x="1539311" y="121895"/>
                  </a:lnTo>
                  <a:lnTo>
                    <a:pt x="1582835" y="107505"/>
                  </a:lnTo>
                  <a:lnTo>
                    <a:pt x="1626741" y="93971"/>
                  </a:lnTo>
                  <a:lnTo>
                    <a:pt x="1671020" y="81304"/>
                  </a:lnTo>
                  <a:lnTo>
                    <a:pt x="1715662" y="69514"/>
                  </a:lnTo>
                  <a:lnTo>
                    <a:pt x="1760657" y="58610"/>
                  </a:lnTo>
                  <a:lnTo>
                    <a:pt x="1805996" y="48603"/>
                  </a:lnTo>
                  <a:lnTo>
                    <a:pt x="1851668" y="39501"/>
                  </a:lnTo>
                  <a:lnTo>
                    <a:pt x="1897664" y="31316"/>
                  </a:lnTo>
                  <a:lnTo>
                    <a:pt x="1943973" y="24057"/>
                  </a:lnTo>
                  <a:lnTo>
                    <a:pt x="1990586" y="17734"/>
                  </a:lnTo>
                  <a:lnTo>
                    <a:pt x="2037494" y="12356"/>
                  </a:lnTo>
                  <a:lnTo>
                    <a:pt x="2084685" y="7934"/>
                  </a:lnTo>
                  <a:lnTo>
                    <a:pt x="2132150" y="4477"/>
                  </a:lnTo>
                  <a:lnTo>
                    <a:pt x="2179880" y="1996"/>
                  </a:lnTo>
                  <a:lnTo>
                    <a:pt x="2227865" y="500"/>
                  </a:lnTo>
                  <a:lnTo>
                    <a:pt x="2276094" y="0"/>
                  </a:lnTo>
                  <a:lnTo>
                    <a:pt x="2276094" y="2276093"/>
                  </a:lnTo>
                  <a:lnTo>
                    <a:pt x="0" y="2276093"/>
                  </a:lnTo>
                  <a:close/>
                </a:path>
              </a:pathLst>
            </a:custGeom>
            <a:ln w="12700">
              <a:solidFill>
                <a:srgbClr val="FAFFFF"/>
              </a:solidFill>
            </a:ln>
          </p:spPr>
          <p:txBody>
            <a:bodyPr wrap="square" lIns="0" tIns="0" rIns="0" bIns="0" rtlCol="0"/>
            <a:lstStyle/>
            <a:p>
              <a:endParaRPr sz="787"/>
            </a:p>
          </p:txBody>
        </p:sp>
      </p:grpSp>
      <p:sp>
        <p:nvSpPr>
          <p:cNvPr id="70" name="object 18">
            <a:extLst>
              <a:ext uri="{FF2B5EF4-FFF2-40B4-BE49-F238E27FC236}">
                <a16:creationId xmlns:a16="http://schemas.microsoft.com/office/drawing/2014/main" id="{F47D29B0-78C0-D81A-FD1C-A8F964BEC682}"/>
              </a:ext>
            </a:extLst>
          </p:cNvPr>
          <p:cNvSpPr txBox="1"/>
          <p:nvPr/>
        </p:nvSpPr>
        <p:spPr>
          <a:xfrm>
            <a:off x="1547566" y="2250784"/>
            <a:ext cx="944799" cy="497773"/>
          </a:xfrm>
          <a:prstGeom prst="rect">
            <a:avLst/>
          </a:prstGeom>
        </p:spPr>
        <p:txBody>
          <a:bodyPr vert="horz" wrap="square" lIns="0" tIns="5279" rIns="0" bIns="0" rtlCol="0" anchor="t">
            <a:spAutoFit/>
          </a:bodyPr>
          <a:lstStyle/>
          <a:p>
            <a:pPr marL="5080" algn="r">
              <a:spcBef>
                <a:spcPts val="41"/>
              </a:spcBef>
            </a:pPr>
            <a:r>
              <a:rPr sz="1600" b="1" spc="-5" dirty="0" err="1">
                <a:solidFill>
                  <a:srgbClr val="FAFFFF"/>
                </a:solidFill>
                <a:latin typeface="+mj-lt"/>
                <a:cs typeface="Century Gothic"/>
              </a:rPr>
              <a:t>Punción</a:t>
            </a:r>
            <a:endParaRPr lang="en-US" sz="1600" dirty="0">
              <a:latin typeface="+mj-lt"/>
              <a:cs typeface="Century Gothic"/>
            </a:endParaRPr>
          </a:p>
          <a:p>
            <a:pPr marL="32385" algn="r"/>
            <a:r>
              <a:rPr sz="1600" b="1" spc="-2" dirty="0">
                <a:solidFill>
                  <a:srgbClr val="FAFFFF"/>
                </a:solidFill>
                <a:latin typeface="+mj-lt"/>
                <a:cs typeface="Century Gothic"/>
              </a:rPr>
              <a:t>lumbar</a:t>
            </a:r>
            <a:endParaRPr sz="1600" dirty="0">
              <a:latin typeface="+mj-lt"/>
              <a:cs typeface="Century Gothic"/>
            </a:endParaRPr>
          </a:p>
        </p:txBody>
      </p:sp>
      <p:sp>
        <p:nvSpPr>
          <p:cNvPr id="4" name="Marcador de número de diapositiva 3">
            <a:extLst>
              <a:ext uri="{FF2B5EF4-FFF2-40B4-BE49-F238E27FC236}">
                <a16:creationId xmlns:a16="http://schemas.microsoft.com/office/drawing/2014/main" id="{53253052-B41F-B4D4-A9CA-0085357A0E44}"/>
              </a:ext>
            </a:extLst>
          </p:cNvPr>
          <p:cNvSpPr>
            <a:spLocks noGrp="1"/>
          </p:cNvSpPr>
          <p:nvPr>
            <p:ph type="sldNum" sz="quarter" idx="4"/>
          </p:nvPr>
        </p:nvSpPr>
        <p:spPr/>
        <p:txBody>
          <a:bodyPr/>
          <a:lstStyle/>
          <a:p>
            <a:fld id="{C2D5E945-2478-44AA-BA19-29F3FC66B24B}" type="slidenum">
              <a:rPr lang="es-ES" smtClean="0"/>
              <a:pPr/>
              <a:t>11</a:t>
            </a:fld>
            <a:endParaRPr lang="es-ES" dirty="0"/>
          </a:p>
        </p:txBody>
      </p:sp>
    </p:spTree>
    <p:extLst>
      <p:ext uri="{BB962C8B-B14F-4D97-AF65-F5344CB8AC3E}">
        <p14:creationId xmlns:p14="http://schemas.microsoft.com/office/powerpoint/2010/main" val="20146454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A4003-C5BE-DC73-6ADE-88B46CFBF6B3}"/>
            </a:ext>
          </a:extLst>
        </p:cNvPr>
        <p:cNvGrpSpPr/>
        <p:nvPr/>
      </p:nvGrpSpPr>
      <p:grpSpPr>
        <a:xfrm>
          <a:off x="0" y="0"/>
          <a:ext cx="0" cy="0"/>
          <a:chOff x="0" y="0"/>
          <a:chExt cx="0" cy="0"/>
        </a:xfrm>
      </p:grpSpPr>
      <p:sp>
        <p:nvSpPr>
          <p:cNvPr id="3" name="Marcador de texto 2">
            <a:extLst>
              <a:ext uri="{FF2B5EF4-FFF2-40B4-BE49-F238E27FC236}">
                <a16:creationId xmlns:a16="http://schemas.microsoft.com/office/drawing/2014/main" id="{33675035-6F56-750A-3DFB-25DDE08A581A}"/>
              </a:ext>
            </a:extLst>
          </p:cNvPr>
          <p:cNvSpPr>
            <a:spLocks noGrp="1"/>
          </p:cNvSpPr>
          <p:nvPr>
            <p:ph type="body" idx="1"/>
          </p:nvPr>
        </p:nvSpPr>
        <p:spPr>
          <a:xfrm>
            <a:off x="570589" y="1031612"/>
            <a:ext cx="4253069" cy="5847755"/>
          </a:xfrm>
        </p:spPr>
        <p:txBody>
          <a:bodyPr/>
          <a:lstStyle/>
          <a:p>
            <a:pPr marL="0" marR="0" lvl="0" indent="0" algn="l" defTabSz="407388" rtl="0" eaLnBrk="1" fontAlgn="auto" latinLnBrk="0" hangingPunct="1">
              <a:lnSpc>
                <a:spcPts val="1200"/>
              </a:lnSpc>
              <a:spcBef>
                <a:spcPts val="0"/>
              </a:spcBef>
              <a:spcAft>
                <a:spcPts val="0"/>
              </a:spcAft>
              <a:buClrTx/>
              <a:buSzTx/>
              <a:buFontTx/>
              <a:buNone/>
              <a:tabLst/>
              <a:defRPr/>
            </a:pPr>
            <a:r>
              <a:rPr lang="es-ES" sz="2000" dirty="0">
                <a:solidFill>
                  <a:srgbClr val="1AB6C8"/>
                </a:solidFill>
                <a:latin typeface="+mj-lt"/>
                <a:ea typeface="+mj-ea"/>
              </a:rPr>
              <a:t>Seguridad Social </a:t>
            </a:r>
          </a:p>
          <a:p>
            <a:pPr marL="0" marR="0" lvl="0" indent="0" algn="l" defTabSz="407388" rtl="0" eaLnBrk="1" fontAlgn="auto" latinLnBrk="0" hangingPunct="1">
              <a:lnSpc>
                <a:spcPts val="1200"/>
              </a:lnSpc>
              <a:spcBef>
                <a:spcPts val="0"/>
              </a:spcBef>
              <a:spcAft>
                <a:spcPts val="0"/>
              </a:spcAft>
              <a:buClrTx/>
              <a:buSzTx/>
              <a:buFontTx/>
              <a:buNone/>
              <a:tabLst/>
              <a:defRPr/>
            </a:pPr>
            <a:endParaRPr lang="es-ES" sz="1000" b="0" kern="1200" dirty="0">
              <a:solidFill>
                <a:prstClr val="black"/>
              </a:solidFill>
              <a:latin typeface="+mj-lt"/>
              <a:cs typeface="+mn-cs"/>
            </a:endParaRPr>
          </a:p>
          <a:p>
            <a:pPr algn="just">
              <a:lnSpc>
                <a:spcPts val="1200"/>
              </a:lnSpc>
            </a:pPr>
            <a:r>
              <a:rPr kumimoji="0" lang="es-ES" sz="1200" b="0" i="0" u="none" strike="noStrike" kern="1200" cap="none" spc="0" normalizeH="0" baseline="0" noProof="0" dirty="0">
                <a:ln>
                  <a:noFill/>
                </a:ln>
                <a:solidFill>
                  <a:prstClr val="black"/>
                </a:solidFill>
                <a:effectLst/>
                <a:uLnTx/>
                <a:uFillTx/>
                <a:latin typeface="+mj-lt"/>
                <a:ea typeface="+mn-ea"/>
                <a:cs typeface="+mn-cs"/>
              </a:rPr>
              <a:t>La Seguridad Social es un término que se refiere al bienestar de los ciudadanos. Se define como la protección que la sociedad proporciona a sus miembros a través de medidas públicas. Destacamos las medidas de protección sanitaria y medidas económicas. </a:t>
            </a:r>
          </a:p>
          <a:p>
            <a:pPr algn="just">
              <a:lnSpc>
                <a:spcPts val="1200"/>
              </a:lnSpc>
            </a:pPr>
            <a:endParaRPr kumimoji="0" lang="es-ES" sz="1200" b="0" i="0" u="none" strike="noStrike" kern="1200" cap="none" spc="0" normalizeH="0" baseline="0" noProof="0" dirty="0">
              <a:ln>
                <a:noFill/>
              </a:ln>
              <a:solidFill>
                <a:prstClr val="black"/>
              </a:solidFill>
              <a:effectLst/>
              <a:uLnTx/>
              <a:uFillTx/>
              <a:latin typeface="+mj-lt"/>
              <a:ea typeface="+mn-ea"/>
              <a:cs typeface="+mn-cs"/>
            </a:endParaRPr>
          </a:p>
          <a:p>
            <a:pPr algn="just">
              <a:lnSpc>
                <a:spcPts val="1200"/>
              </a:lnSpc>
            </a:pPr>
            <a:r>
              <a:rPr kumimoji="0" lang="es-ES" sz="1200" b="0" i="0" u="none" strike="noStrike" kern="1200" cap="none" spc="0" normalizeH="0" baseline="0" noProof="0" dirty="0">
                <a:ln>
                  <a:noFill/>
                </a:ln>
                <a:solidFill>
                  <a:prstClr val="black"/>
                </a:solidFill>
                <a:effectLst/>
                <a:uLnTx/>
                <a:uFillTx/>
                <a:latin typeface="+mj-lt"/>
                <a:ea typeface="+mn-ea"/>
                <a:cs typeface="+mn-cs"/>
              </a:rPr>
              <a:t>La S.S. es el organismo encargado de conceder prestaciones a la población por causa de enfermedad, maternidad, accidente de trabajo, o enfermedad laboral, desempleo, invalidez, vejez y muerte, fundamentalmente en forma de pensiones, sean contributivas o no contributivas, prestaciones dependientes del INSS como bajas de maternidad o incapacidades permanentes para el puesto de trabajo. </a:t>
            </a:r>
          </a:p>
          <a:p>
            <a:pPr algn="just">
              <a:lnSpc>
                <a:spcPts val="1200"/>
              </a:lnSpc>
            </a:pPr>
            <a:r>
              <a:rPr kumimoji="0" lang="es-ES" sz="1200" b="0" i="0" u="none" strike="noStrike" kern="1200" cap="none" spc="0" normalizeH="0" baseline="0" noProof="0" dirty="0">
                <a:ln>
                  <a:noFill/>
                </a:ln>
                <a:solidFill>
                  <a:prstClr val="black"/>
                </a:solidFill>
                <a:effectLst/>
                <a:uLnTx/>
                <a:uFillTx/>
                <a:latin typeface="+mj-lt"/>
                <a:ea typeface="+mn-ea"/>
                <a:cs typeface="+mn-cs"/>
              </a:rPr>
              <a:t>A nivel sanitario, la </a:t>
            </a:r>
            <a:r>
              <a:rPr kumimoji="0" lang="es-ES" sz="1200" b="0" i="0" u="none" strike="noStrike" kern="1200" cap="none" spc="0" normalizeH="0" baseline="0" noProof="0" dirty="0" err="1">
                <a:ln>
                  <a:noFill/>
                </a:ln>
                <a:solidFill>
                  <a:prstClr val="black"/>
                </a:solidFill>
                <a:effectLst/>
                <a:uLnTx/>
                <a:uFillTx/>
                <a:latin typeface="+mj-lt"/>
                <a:ea typeface="+mn-ea"/>
                <a:cs typeface="+mn-cs"/>
              </a:rPr>
              <a:t>Seg</a:t>
            </a:r>
            <a:r>
              <a:rPr kumimoji="0" lang="es-ES" sz="1200" b="0" i="0" u="none" strike="noStrike" kern="1200" cap="none" spc="0" normalizeH="0" baseline="0" noProof="0" dirty="0">
                <a:ln>
                  <a:noFill/>
                </a:ln>
                <a:solidFill>
                  <a:prstClr val="black"/>
                </a:solidFill>
                <a:effectLst/>
                <a:uLnTx/>
                <a:uFillTx/>
                <a:latin typeface="+mj-lt"/>
                <a:ea typeface="+mn-ea"/>
                <a:cs typeface="+mn-cs"/>
              </a:rPr>
              <a:t>. Social cubre los gastos sanitarios derivados de accidentes de trabajo y enfermedades profesionales siendo gestionados por las mutuas y quedando separada de la sanidad pública. </a:t>
            </a:r>
          </a:p>
          <a:p>
            <a:pPr algn="just">
              <a:lnSpc>
                <a:spcPts val="1200"/>
              </a:lnSpc>
            </a:pPr>
            <a:endParaRPr lang="es-ES" sz="1000" b="0" kern="1200" dirty="0">
              <a:solidFill>
                <a:prstClr val="black"/>
              </a:solidFill>
              <a:latin typeface="+mj-lt"/>
              <a:ea typeface="+mj-ea"/>
              <a:cs typeface="+mn-cs"/>
            </a:endParaRPr>
          </a:p>
          <a:p>
            <a:pPr algn="just">
              <a:lnSpc>
                <a:spcPts val="1200"/>
              </a:lnSpc>
            </a:pPr>
            <a:r>
              <a:rPr lang="es-ES" sz="2000" dirty="0">
                <a:solidFill>
                  <a:srgbClr val="1AB6C8"/>
                </a:solidFill>
                <a:latin typeface="+mj-lt"/>
                <a:ea typeface="+mj-ea"/>
              </a:rPr>
              <a:t>Ley de Dependencia</a:t>
            </a:r>
            <a:endParaRPr kumimoji="0" lang="es-ES" sz="2000" i="0" u="none" strike="noStrike" kern="1200" cap="none" spc="0" normalizeH="0" baseline="0" noProof="0" dirty="0">
              <a:ln>
                <a:noFill/>
              </a:ln>
              <a:solidFill>
                <a:prstClr val="black"/>
              </a:solidFill>
              <a:effectLst/>
              <a:uLnTx/>
              <a:uFillTx/>
              <a:latin typeface="+mj-lt"/>
              <a:ea typeface="+mn-ea"/>
              <a:cs typeface="+mn-cs"/>
            </a:endParaRPr>
          </a:p>
          <a:p>
            <a:pPr lvl="0" algn="just" defTabSz="407388" rtl="0">
              <a:lnSpc>
                <a:spcPts val="1200"/>
              </a:lnSpc>
              <a:defRPr/>
            </a:pPr>
            <a:endParaRPr lang="es-ES" sz="1000" dirty="0">
              <a:solidFill>
                <a:prstClr val="black"/>
              </a:solidFill>
              <a:latin typeface="+mj-lt"/>
            </a:endParaRPr>
          </a:p>
          <a:p>
            <a:pPr lvl="0" algn="just" defTabSz="407388" rtl="0">
              <a:lnSpc>
                <a:spcPts val="1200"/>
              </a:lnSpc>
              <a:defRPr/>
            </a:pPr>
            <a:r>
              <a:rPr lang="es-ES" sz="1200" b="0" dirty="0">
                <a:solidFill>
                  <a:prstClr val="black"/>
                </a:solidFill>
                <a:latin typeface="+mj-lt"/>
              </a:rPr>
              <a:t>La Ley de “Dependencia” tiene por objeto regular las condiciones básicas que garanticen la promoción de la autonomía personal y la atención a las personas en situación de dependencia. Esto significa proporcionar la atención, cuidados y servicios de manera coordinada a la persona en situación de dependencia, favoreciendo su autonomía y toma de decisiones personales.</a:t>
            </a:r>
          </a:p>
          <a:p>
            <a:pPr lvl="0" algn="just" defTabSz="407388" rtl="0">
              <a:lnSpc>
                <a:spcPts val="1200"/>
              </a:lnSpc>
              <a:defRPr/>
            </a:pPr>
            <a:endParaRPr lang="es-ES" sz="1200" b="0" dirty="0">
              <a:solidFill>
                <a:prstClr val="black"/>
              </a:solidFill>
              <a:latin typeface="+mj-lt"/>
            </a:endParaRPr>
          </a:p>
          <a:p>
            <a:pPr lvl="0" algn="just" defTabSz="407388" rtl="0">
              <a:lnSpc>
                <a:spcPts val="1200"/>
              </a:lnSpc>
              <a:defRPr/>
            </a:pPr>
            <a:r>
              <a:rPr lang="es-ES" sz="1200" b="0" dirty="0">
                <a:solidFill>
                  <a:prstClr val="black"/>
                </a:solidFill>
                <a:latin typeface="+mj-lt"/>
              </a:rPr>
              <a:t>Se tiene en cuenta el carácter permanente que por razones derivadas de la edad, la enfermedad, o la discapacidad y la pérdida de autonomía precisan de la atención de otras personas para realizar sus Actividades Básicas de la Vida Diaria. La ABVD son las tareas elementales como el cuidado personal (vestirse, ducharse, alimentarse) las domésticas, la movilidad esencial (en el domicilio por ejemplo) reconocer personas y objetos y entender y ejecutar tareas sencillas. </a:t>
            </a:r>
          </a:p>
          <a:p>
            <a:pPr marL="0" marR="0" lvl="0" indent="0" algn="l" defTabSz="407388" rtl="0" eaLnBrk="1" fontAlgn="auto" latinLnBrk="0" hangingPunct="1">
              <a:lnSpc>
                <a:spcPts val="1200"/>
              </a:lnSpc>
              <a:spcBef>
                <a:spcPts val="0"/>
              </a:spcBef>
              <a:spcAft>
                <a:spcPts val="0"/>
              </a:spcAft>
              <a:buClrTx/>
              <a:buSzTx/>
              <a:buFontTx/>
              <a:buNone/>
              <a:tabLst/>
              <a:defRPr/>
            </a:pPr>
            <a:endParaRPr kumimoji="0" lang="es-ES" sz="1000" b="0" i="0" u="none" strike="noStrike" kern="1200" cap="none" spc="0" normalizeH="0" baseline="0" noProof="0" dirty="0">
              <a:ln>
                <a:noFill/>
              </a:ln>
              <a:solidFill>
                <a:prstClr val="black"/>
              </a:solidFill>
              <a:effectLst/>
              <a:uLnTx/>
              <a:uFillTx/>
              <a:latin typeface="+mj-lt"/>
              <a:ea typeface="+mn-ea"/>
              <a:cs typeface="+mn-cs"/>
            </a:endParaRPr>
          </a:p>
          <a:p>
            <a:pPr>
              <a:lnSpc>
                <a:spcPts val="1200"/>
              </a:lnSpc>
            </a:pPr>
            <a:endParaRPr lang="es-ES" sz="1000" dirty="0">
              <a:latin typeface="+mj-lt"/>
            </a:endParaRPr>
          </a:p>
        </p:txBody>
      </p:sp>
      <p:sp>
        <p:nvSpPr>
          <p:cNvPr id="8" name="Título 1">
            <a:extLst>
              <a:ext uri="{FF2B5EF4-FFF2-40B4-BE49-F238E27FC236}">
                <a16:creationId xmlns:a16="http://schemas.microsoft.com/office/drawing/2014/main" id="{6AA36E09-EC22-FB29-9F25-5F09033FFE86}"/>
              </a:ext>
            </a:extLst>
          </p:cNvPr>
          <p:cNvSpPr>
            <a:spLocks noGrp="1"/>
          </p:cNvSpPr>
          <p:nvPr>
            <p:ph type="title"/>
          </p:nvPr>
        </p:nvSpPr>
        <p:spPr>
          <a:xfrm>
            <a:off x="669805" y="446641"/>
            <a:ext cx="4153853" cy="430887"/>
          </a:xfrm>
        </p:spPr>
        <p:txBody>
          <a:bodyPr/>
          <a:lstStyle/>
          <a:p>
            <a:pPr algn="l"/>
            <a:r>
              <a:rPr lang="es-ES" dirty="0"/>
              <a:t>5.3. Información relevante </a:t>
            </a:r>
          </a:p>
        </p:txBody>
      </p:sp>
      <p:sp>
        <p:nvSpPr>
          <p:cNvPr id="6" name="Marcador de número de diapositiva 5">
            <a:extLst>
              <a:ext uri="{FF2B5EF4-FFF2-40B4-BE49-F238E27FC236}">
                <a16:creationId xmlns:a16="http://schemas.microsoft.com/office/drawing/2014/main" id="{48381199-40DF-CCF7-9AE2-D67FF034C255}"/>
              </a:ext>
            </a:extLst>
          </p:cNvPr>
          <p:cNvSpPr>
            <a:spLocks noGrp="1"/>
          </p:cNvSpPr>
          <p:nvPr>
            <p:ph type="sldNum" sz="quarter" idx="4"/>
          </p:nvPr>
        </p:nvSpPr>
        <p:spPr/>
        <p:txBody>
          <a:bodyPr/>
          <a:lstStyle/>
          <a:p>
            <a:fld id="{C2D5E945-2478-44AA-BA19-29F3FC66B24B}" type="slidenum">
              <a:rPr lang="es-ES" smtClean="0"/>
              <a:pPr/>
              <a:t>110</a:t>
            </a:fld>
            <a:endParaRPr lang="es-ES" dirty="0"/>
          </a:p>
        </p:txBody>
      </p:sp>
    </p:spTree>
    <p:extLst>
      <p:ext uri="{BB962C8B-B14F-4D97-AF65-F5344CB8AC3E}">
        <p14:creationId xmlns:p14="http://schemas.microsoft.com/office/powerpoint/2010/main" val="16175595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9809F3-3D7F-45C5-18FF-8C063610ECD1}"/>
              </a:ext>
            </a:extLst>
          </p:cNvPr>
          <p:cNvSpPr>
            <a:spLocks noGrp="1"/>
          </p:cNvSpPr>
          <p:nvPr>
            <p:ph type="title"/>
          </p:nvPr>
        </p:nvSpPr>
        <p:spPr>
          <a:xfrm>
            <a:off x="727857" y="300380"/>
            <a:ext cx="4153853" cy="738664"/>
          </a:xfrm>
        </p:spPr>
        <p:txBody>
          <a:bodyPr/>
          <a:lstStyle/>
          <a:p>
            <a:pPr algn="l"/>
            <a:r>
              <a:rPr lang="es-ES" sz="2400" dirty="0"/>
              <a:t>5.4. Procedimientos para solicitudes</a:t>
            </a:r>
          </a:p>
        </p:txBody>
      </p:sp>
      <p:sp>
        <p:nvSpPr>
          <p:cNvPr id="3" name="Marcador de texto 2">
            <a:extLst>
              <a:ext uri="{FF2B5EF4-FFF2-40B4-BE49-F238E27FC236}">
                <a16:creationId xmlns:a16="http://schemas.microsoft.com/office/drawing/2014/main" id="{EAD4816D-141B-47E0-4FEA-8E99B29166BB}"/>
              </a:ext>
            </a:extLst>
          </p:cNvPr>
          <p:cNvSpPr>
            <a:spLocks noGrp="1"/>
          </p:cNvSpPr>
          <p:nvPr>
            <p:ph type="body" idx="1"/>
          </p:nvPr>
        </p:nvSpPr>
        <p:spPr>
          <a:xfrm>
            <a:off x="542925" y="1204703"/>
            <a:ext cx="4443745" cy="5652253"/>
          </a:xfrm>
        </p:spPr>
        <p:txBody>
          <a:bodyPr/>
          <a:lstStyle/>
          <a:p>
            <a:pPr marL="0" marR="0" lvl="0" indent="0" algn="just" defTabSz="407388" rtl="0" eaLnBrk="1" fontAlgn="auto" latinLnBrk="0" hangingPunct="1">
              <a:lnSpc>
                <a:spcPts val="15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mn-lt"/>
                <a:ea typeface="+mn-ea"/>
                <a:cs typeface="+mn-cs"/>
              </a:rPr>
              <a:t>El procedimiento se inicia a través de SS.SS del Ayto. Posteriormente las Direcciones Generales de Mayores y de Promoción a la Autonomía y Atención a la Dependencia se pondrá en contacto con el interesado para fijar el día y la hora de la valoración que se realiza en el domicilio de la persona y se tiene en cuenta los informes médicos, el entorno y las ayudas técnicas que tuviera, en </a:t>
            </a:r>
            <a:r>
              <a:rPr lang="es-ES" sz="1400" b="0" kern="1200" dirty="0">
                <a:solidFill>
                  <a:prstClr val="black"/>
                </a:solidFill>
                <a:latin typeface="+mn-lt"/>
                <a:cs typeface="+mn-cs"/>
              </a:rPr>
              <a:t>su</a:t>
            </a:r>
            <a:r>
              <a:rPr kumimoji="0" lang="es-ES" sz="1400" b="0" i="0" u="none" strike="noStrike" kern="1200" cap="none" spc="0" normalizeH="0" baseline="0" noProof="0" dirty="0">
                <a:ln>
                  <a:noFill/>
                </a:ln>
                <a:solidFill>
                  <a:prstClr val="black"/>
                </a:solidFill>
                <a:effectLst/>
                <a:uLnTx/>
                <a:uFillTx/>
                <a:latin typeface="+mn-lt"/>
                <a:ea typeface="+mn-ea"/>
                <a:cs typeface="+mn-cs"/>
              </a:rPr>
              <a:t> caso. </a:t>
            </a:r>
          </a:p>
          <a:p>
            <a:pPr marL="0" marR="0" lvl="0" indent="0" algn="just" defTabSz="407388" rtl="0" eaLnBrk="1" fontAlgn="auto" latinLnBrk="0" hangingPunct="1">
              <a:lnSpc>
                <a:spcPts val="15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407388" rtl="0" eaLnBrk="1" fontAlgn="auto" latinLnBrk="0" hangingPunct="1">
              <a:lnSpc>
                <a:spcPts val="15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mn-lt"/>
                <a:ea typeface="+mn-ea"/>
                <a:cs typeface="+mn-cs"/>
              </a:rPr>
              <a:t>Se establecen 3 grados de Dependencia:</a:t>
            </a:r>
          </a:p>
          <a:p>
            <a:pPr marL="0" marR="0" lvl="0" indent="0" algn="just" defTabSz="407388" rtl="0" eaLnBrk="1" fontAlgn="auto" latinLnBrk="0" hangingPunct="1">
              <a:lnSpc>
                <a:spcPts val="15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mn-lt"/>
                <a:ea typeface="+mn-ea"/>
                <a:cs typeface="+mn-cs"/>
              </a:rPr>
              <a:t>Grado 1- Dependencia Moderada; </a:t>
            </a:r>
          </a:p>
          <a:p>
            <a:pPr lvl="0" algn="just" defTabSz="407388" rtl="0">
              <a:lnSpc>
                <a:spcPts val="1500"/>
              </a:lnSpc>
              <a:defRPr/>
            </a:pPr>
            <a:r>
              <a:rPr kumimoji="0" lang="es-ES" sz="1400" b="0" i="0" u="none" strike="noStrike" kern="1200" cap="none" spc="0" normalizeH="0" baseline="0" noProof="0" dirty="0">
                <a:ln>
                  <a:noFill/>
                </a:ln>
                <a:solidFill>
                  <a:prstClr val="black"/>
                </a:solidFill>
                <a:effectLst/>
                <a:uLnTx/>
                <a:uFillTx/>
                <a:latin typeface="+mn-lt"/>
                <a:ea typeface="+mn-ea"/>
                <a:cs typeface="+mn-cs"/>
              </a:rPr>
              <a:t>Grado 2</a:t>
            </a:r>
            <a:r>
              <a:rPr lang="es-ES" sz="1400" b="0" kern="1200" dirty="0">
                <a:solidFill>
                  <a:prstClr val="black"/>
                </a:solidFill>
                <a:latin typeface="+mn-lt"/>
                <a:cs typeface="+mn-cs"/>
              </a:rPr>
              <a:t>- </a:t>
            </a:r>
            <a:r>
              <a:rPr lang="es-ES" sz="1400" b="0" kern="1200" dirty="0">
                <a:solidFill>
                  <a:prstClr val="black"/>
                </a:solidFill>
                <a:latin typeface="+mn-lt"/>
              </a:rPr>
              <a:t>Dependencia </a:t>
            </a:r>
            <a:r>
              <a:rPr kumimoji="0" lang="es-ES" sz="1400" b="0" i="0" u="none" strike="noStrike" kern="1200" cap="none" spc="0" normalizeH="0" baseline="0" noProof="0" dirty="0">
                <a:ln>
                  <a:noFill/>
                </a:ln>
                <a:solidFill>
                  <a:prstClr val="black"/>
                </a:solidFill>
                <a:effectLst/>
                <a:uLnTx/>
                <a:uFillTx/>
                <a:latin typeface="+mn-lt"/>
                <a:ea typeface="+mn-ea"/>
                <a:cs typeface="+mn-cs"/>
              </a:rPr>
              <a:t>Severa </a:t>
            </a:r>
          </a:p>
          <a:p>
            <a:pPr lvl="0" algn="just" defTabSz="407388" rtl="0">
              <a:lnSpc>
                <a:spcPts val="1500"/>
              </a:lnSpc>
              <a:defRPr/>
            </a:pPr>
            <a:r>
              <a:rPr lang="es-ES" sz="1400" b="0" kern="1200" dirty="0">
                <a:solidFill>
                  <a:prstClr val="black"/>
                </a:solidFill>
                <a:latin typeface="+mn-lt"/>
              </a:rPr>
              <a:t>Grado </a:t>
            </a:r>
            <a:r>
              <a:rPr kumimoji="0" lang="es-ES" sz="1400" b="0" i="0" u="none" strike="noStrike" kern="1200" cap="none" spc="0" normalizeH="0" baseline="0" noProof="0" dirty="0">
                <a:ln>
                  <a:noFill/>
                </a:ln>
                <a:solidFill>
                  <a:prstClr val="black"/>
                </a:solidFill>
                <a:effectLst/>
                <a:uLnTx/>
                <a:uFillTx/>
                <a:latin typeface="+mn-lt"/>
                <a:ea typeface="+mn-ea"/>
                <a:cs typeface="+mn-cs"/>
              </a:rPr>
              <a:t>3: </a:t>
            </a:r>
            <a:r>
              <a:rPr lang="es-ES" sz="1400" b="0" kern="1200" dirty="0">
                <a:solidFill>
                  <a:prstClr val="black"/>
                </a:solidFill>
                <a:latin typeface="+mn-lt"/>
              </a:rPr>
              <a:t>Gran</a:t>
            </a:r>
            <a:r>
              <a:rPr kumimoji="0" lang="es-ES" sz="1400" b="0" i="0" u="none" strike="noStrike" kern="1200" cap="none" spc="0" normalizeH="0" baseline="0" noProof="0" dirty="0">
                <a:ln>
                  <a:noFill/>
                </a:ln>
                <a:solidFill>
                  <a:prstClr val="black"/>
                </a:solidFill>
                <a:effectLst/>
                <a:uLnTx/>
                <a:uFillTx/>
                <a:latin typeface="+mn-lt"/>
                <a:ea typeface="+mn-ea"/>
                <a:cs typeface="+mn-cs"/>
              </a:rPr>
              <a:t> dependencia. </a:t>
            </a:r>
          </a:p>
          <a:p>
            <a:pPr marL="0" marR="0" lvl="0" indent="0" algn="just" defTabSz="407388" rtl="0" eaLnBrk="1" fontAlgn="auto" latinLnBrk="0" hangingPunct="1">
              <a:lnSpc>
                <a:spcPts val="15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407388" rtl="0" eaLnBrk="1" fontAlgn="auto" latinLnBrk="0" hangingPunct="1">
              <a:lnSpc>
                <a:spcPts val="15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mn-lt"/>
                <a:ea typeface="+mn-ea"/>
                <a:cs typeface="+mn-cs"/>
              </a:rPr>
              <a:t>A través de Plan Individual de Atención se establecerá el modelo de intervención mas adecuado y se recogerá qué recurso o servicio se le concede a la persona: Residencia, centros de día, ayuda a domicilio, teleasistencia o prestaciones económicas. La prestación económica tiene el fin de contribuir a:</a:t>
            </a:r>
          </a:p>
          <a:p>
            <a:pPr marL="0" marR="0" lvl="0" indent="0" algn="just" defTabSz="407388" rtl="0" eaLnBrk="1" fontAlgn="auto" latinLnBrk="0" hangingPunct="1">
              <a:lnSpc>
                <a:spcPts val="15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mn-lt"/>
              <a:ea typeface="+mn-ea"/>
              <a:cs typeface="+mn-cs"/>
            </a:endParaRPr>
          </a:p>
          <a:p>
            <a:pPr marL="76385" marR="0" lvl="0" indent="-76385" algn="just" defTabSz="407388" rtl="0" eaLnBrk="1" fontAlgn="auto" latinLnBrk="0" hangingPunct="1">
              <a:lnSpc>
                <a:spcPts val="1500"/>
              </a:lnSpc>
              <a:spcBef>
                <a:spcPts val="0"/>
              </a:spcBef>
              <a:spcAft>
                <a:spcPts val="0"/>
              </a:spcAft>
              <a:buClrTx/>
              <a:buSzTx/>
              <a:buFontTx/>
              <a:buChar char="-"/>
              <a:tabLst/>
              <a:defRPr/>
            </a:pPr>
            <a:r>
              <a:rPr kumimoji="0" lang="es-ES" sz="1400" b="0" i="0" u="none" strike="noStrike" kern="1200" cap="none" spc="0" normalizeH="0" baseline="0" noProof="0" dirty="0">
                <a:ln>
                  <a:noFill/>
                </a:ln>
                <a:solidFill>
                  <a:prstClr val="black"/>
                </a:solidFill>
                <a:effectLst/>
                <a:uLnTx/>
                <a:uFillTx/>
                <a:latin typeface="+mn-lt"/>
                <a:ea typeface="+mn-ea"/>
                <a:cs typeface="+mn-cs"/>
              </a:rPr>
              <a:t>PEVS. Financiación de un servicio o tratamiento rehabilitador</a:t>
            </a:r>
          </a:p>
          <a:p>
            <a:pPr marL="76385" marR="0" lvl="0" indent="-76385" algn="just" defTabSz="407388" rtl="0" eaLnBrk="1" fontAlgn="auto" latinLnBrk="0" hangingPunct="1">
              <a:lnSpc>
                <a:spcPts val="1500"/>
              </a:lnSpc>
              <a:spcBef>
                <a:spcPts val="0"/>
              </a:spcBef>
              <a:spcAft>
                <a:spcPts val="0"/>
              </a:spcAft>
              <a:buClrTx/>
              <a:buSzTx/>
              <a:buFontTx/>
              <a:buChar char="-"/>
              <a:tabLst/>
              <a:defRPr/>
            </a:pPr>
            <a:r>
              <a:rPr kumimoji="0" lang="es-ES" sz="1400" b="0" i="0" u="none" strike="noStrike" kern="1200" cap="none" spc="0" normalizeH="0" baseline="0" noProof="0" dirty="0">
                <a:ln>
                  <a:noFill/>
                </a:ln>
                <a:solidFill>
                  <a:prstClr val="black"/>
                </a:solidFill>
                <a:effectLst/>
                <a:uLnTx/>
                <a:uFillTx/>
                <a:latin typeface="+mn-lt"/>
                <a:ea typeface="+mn-ea"/>
                <a:cs typeface="+mn-cs"/>
              </a:rPr>
              <a:t>PECEF. Por los gastos generados por el cuidador familiar </a:t>
            </a:r>
          </a:p>
          <a:p>
            <a:pPr marL="76385" marR="0" lvl="0" indent="-76385" algn="just" defTabSz="407388" rtl="0" eaLnBrk="1" fontAlgn="auto" latinLnBrk="0" hangingPunct="1">
              <a:lnSpc>
                <a:spcPts val="1500"/>
              </a:lnSpc>
              <a:spcBef>
                <a:spcPts val="0"/>
              </a:spcBef>
              <a:spcAft>
                <a:spcPts val="0"/>
              </a:spcAft>
              <a:buClrTx/>
              <a:buSzTx/>
              <a:buFontTx/>
              <a:buChar char="-"/>
              <a:tabLst/>
              <a:defRPr/>
            </a:pPr>
            <a:r>
              <a:rPr kumimoji="0" lang="es-ES" sz="1400" b="0" i="0" u="none" strike="noStrike" kern="1200" cap="none" spc="0" normalizeH="0" baseline="0" noProof="0" dirty="0">
                <a:ln>
                  <a:noFill/>
                </a:ln>
                <a:solidFill>
                  <a:prstClr val="black"/>
                </a:solidFill>
                <a:effectLst/>
                <a:uLnTx/>
                <a:uFillTx/>
                <a:latin typeface="+mn-lt"/>
                <a:ea typeface="+mn-ea"/>
                <a:cs typeface="+mn-cs"/>
              </a:rPr>
              <a:t>PEAP. Financiación del contrato de asistente personal. </a:t>
            </a:r>
          </a:p>
          <a:p>
            <a:pPr marL="0" marR="0" lvl="0" indent="0" algn="just" defTabSz="407388" rtl="0" eaLnBrk="1" fontAlgn="auto" latinLnBrk="0" hangingPunct="1">
              <a:lnSpc>
                <a:spcPts val="15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407388" rtl="0" eaLnBrk="1" fontAlgn="auto" latinLnBrk="0" hangingPunct="1">
              <a:lnSpc>
                <a:spcPts val="15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mn-lt"/>
                <a:ea typeface="+mn-ea"/>
                <a:cs typeface="+mn-cs"/>
              </a:rPr>
              <a:t>La cuantía el recurso concedido (puede ser más de uno) responderá a criterios de Grado concedido y capacidad de económica de beneficiario.</a:t>
            </a:r>
          </a:p>
          <a:p>
            <a:pPr>
              <a:lnSpc>
                <a:spcPts val="1500"/>
              </a:lnSpc>
            </a:pPr>
            <a:endParaRPr lang="es-ES" sz="3600" dirty="0">
              <a:latin typeface="+mn-lt"/>
            </a:endParaRPr>
          </a:p>
        </p:txBody>
      </p:sp>
      <p:sp>
        <p:nvSpPr>
          <p:cNvPr id="7" name="Marcador de número de diapositiva 6">
            <a:extLst>
              <a:ext uri="{FF2B5EF4-FFF2-40B4-BE49-F238E27FC236}">
                <a16:creationId xmlns:a16="http://schemas.microsoft.com/office/drawing/2014/main" id="{59D20F9D-F0C0-D68A-30E6-7205F2391EB4}"/>
              </a:ext>
            </a:extLst>
          </p:cNvPr>
          <p:cNvSpPr>
            <a:spLocks noGrp="1"/>
          </p:cNvSpPr>
          <p:nvPr>
            <p:ph type="sldNum" sz="quarter" idx="4"/>
          </p:nvPr>
        </p:nvSpPr>
        <p:spPr/>
        <p:txBody>
          <a:bodyPr/>
          <a:lstStyle/>
          <a:p>
            <a:fld id="{C2D5E945-2478-44AA-BA19-29F3FC66B24B}" type="slidenum">
              <a:rPr lang="es-ES" smtClean="0"/>
              <a:pPr/>
              <a:t>111</a:t>
            </a:fld>
            <a:endParaRPr lang="es-ES" dirty="0"/>
          </a:p>
        </p:txBody>
      </p:sp>
    </p:spTree>
    <p:extLst>
      <p:ext uri="{BB962C8B-B14F-4D97-AF65-F5344CB8AC3E}">
        <p14:creationId xmlns:p14="http://schemas.microsoft.com/office/powerpoint/2010/main" val="6897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2925" y="309635"/>
            <a:ext cx="4460672" cy="867385"/>
          </a:xfrm>
          <a:prstGeom prst="rect">
            <a:avLst/>
          </a:prstGeom>
        </p:spPr>
        <p:txBody>
          <a:bodyPr vert="horz" wrap="square" lIns="0" tIns="5556" rIns="0" bIns="0" rtlCol="0">
            <a:spAutoFit/>
          </a:bodyPr>
          <a:lstStyle/>
          <a:p>
            <a:pPr marL="5556" algn="l">
              <a:lnSpc>
                <a:spcPct val="100000"/>
              </a:lnSpc>
              <a:spcBef>
                <a:spcPts val="44"/>
              </a:spcBef>
              <a:tabLst>
                <a:tab pos="2017915" algn="l"/>
              </a:tabLst>
            </a:pPr>
            <a:r>
              <a:rPr lang="es-ES" sz="2800" spc="-2" dirty="0"/>
              <a:t>5.5. </a:t>
            </a:r>
            <a:r>
              <a:rPr sz="2800" spc="-2" dirty="0" err="1"/>
              <a:t>Ayudas</a:t>
            </a:r>
            <a:r>
              <a:rPr sz="2800" spc="2" dirty="0"/>
              <a:t> </a:t>
            </a:r>
            <a:r>
              <a:rPr sz="2800" dirty="0" err="1"/>
              <a:t>técnicas</a:t>
            </a:r>
            <a:r>
              <a:rPr sz="2800" spc="-5" dirty="0"/>
              <a:t> </a:t>
            </a:r>
            <a:r>
              <a:rPr sz="2800" dirty="0"/>
              <a:t>y</a:t>
            </a:r>
            <a:r>
              <a:rPr lang="es-ES" sz="2800" dirty="0"/>
              <a:t> </a:t>
            </a:r>
            <a:r>
              <a:rPr sz="2800" spc="-2" dirty="0" err="1"/>
              <a:t>Adaptaciones</a:t>
            </a:r>
            <a:endParaRPr sz="2800" dirty="0"/>
          </a:p>
        </p:txBody>
      </p:sp>
      <p:sp>
        <p:nvSpPr>
          <p:cNvPr id="3" name="object 3"/>
          <p:cNvSpPr txBox="1"/>
          <p:nvPr/>
        </p:nvSpPr>
        <p:spPr>
          <a:xfrm>
            <a:off x="588416" y="1439377"/>
            <a:ext cx="4157167" cy="4428913"/>
          </a:xfrm>
          <a:prstGeom prst="rect">
            <a:avLst/>
          </a:prstGeom>
        </p:spPr>
        <p:txBody>
          <a:bodyPr vert="horz" wrap="square" lIns="0" tIns="20836" rIns="0" bIns="0" rtlCol="0">
            <a:spAutoFit/>
          </a:bodyPr>
          <a:lstStyle/>
          <a:p>
            <a:pPr marL="105563" indent="-100007">
              <a:lnSpc>
                <a:spcPts val="2200"/>
              </a:lnSpc>
              <a:spcBef>
                <a:spcPts val="164"/>
              </a:spcBef>
              <a:buClr>
                <a:srgbClr val="FFC50A"/>
              </a:buClr>
              <a:buFont typeface="Arial"/>
              <a:buChar char="•"/>
              <a:tabLst>
                <a:tab pos="105563" algn="l"/>
              </a:tabLst>
            </a:pPr>
            <a:r>
              <a:rPr sz="1600" b="1" spc="-2" dirty="0">
                <a:solidFill>
                  <a:srgbClr val="05252A"/>
                </a:solidFill>
                <a:latin typeface="Calibri"/>
                <a:cs typeface="Calibri"/>
              </a:rPr>
              <a:t>Su</a:t>
            </a:r>
            <a:r>
              <a:rPr sz="1600" b="1" spc="-13" dirty="0">
                <a:solidFill>
                  <a:srgbClr val="05252A"/>
                </a:solidFill>
                <a:latin typeface="Calibri"/>
                <a:cs typeface="Calibri"/>
              </a:rPr>
              <a:t> </a:t>
            </a:r>
            <a:r>
              <a:rPr sz="1600" b="1" spc="-5" dirty="0">
                <a:solidFill>
                  <a:srgbClr val="05252A"/>
                </a:solidFill>
                <a:latin typeface="Calibri"/>
                <a:cs typeface="Calibri"/>
              </a:rPr>
              <a:t>fin:</a:t>
            </a:r>
            <a:endParaRPr sz="1600" dirty="0">
              <a:latin typeface="Calibri"/>
              <a:cs typeface="Calibri"/>
            </a:endParaRPr>
          </a:p>
          <a:p>
            <a:pPr marL="305576" lvl="1" indent="-100007">
              <a:lnSpc>
                <a:spcPts val="2200"/>
              </a:lnSpc>
              <a:spcBef>
                <a:spcPts val="107"/>
              </a:spcBef>
              <a:buClr>
                <a:srgbClr val="FFC50A"/>
              </a:buClr>
              <a:buFont typeface="Arial"/>
              <a:buChar char="•"/>
              <a:tabLst>
                <a:tab pos="305576" algn="l"/>
              </a:tabLst>
            </a:pPr>
            <a:r>
              <a:rPr sz="1600" spc="-2" dirty="0" err="1">
                <a:solidFill>
                  <a:srgbClr val="05252A"/>
                </a:solidFill>
                <a:latin typeface="Calibri"/>
                <a:cs typeface="Calibri"/>
              </a:rPr>
              <a:t>Aportar</a:t>
            </a:r>
            <a:r>
              <a:rPr sz="1600" spc="-9" dirty="0">
                <a:solidFill>
                  <a:srgbClr val="05252A"/>
                </a:solidFill>
                <a:latin typeface="Calibri"/>
                <a:cs typeface="Calibri"/>
              </a:rPr>
              <a:t> </a:t>
            </a:r>
            <a:r>
              <a:rPr sz="1600" spc="-2" dirty="0" err="1">
                <a:solidFill>
                  <a:srgbClr val="05252A"/>
                </a:solidFill>
                <a:latin typeface="Calibri"/>
                <a:cs typeface="Calibri"/>
              </a:rPr>
              <a:t>autonomía</a:t>
            </a:r>
            <a:r>
              <a:rPr sz="1600" spc="-2" dirty="0">
                <a:solidFill>
                  <a:srgbClr val="05252A"/>
                </a:solidFill>
                <a:latin typeface="Calibri"/>
                <a:cs typeface="Calibri"/>
              </a:rPr>
              <a:t>,</a:t>
            </a:r>
            <a:r>
              <a:rPr sz="1600" spc="-5" dirty="0">
                <a:solidFill>
                  <a:srgbClr val="05252A"/>
                </a:solidFill>
                <a:latin typeface="Calibri"/>
                <a:cs typeface="Calibri"/>
              </a:rPr>
              <a:t> </a:t>
            </a:r>
            <a:r>
              <a:rPr sz="1600" dirty="0" err="1">
                <a:solidFill>
                  <a:srgbClr val="05252A"/>
                </a:solidFill>
                <a:latin typeface="Calibri"/>
                <a:cs typeface="Calibri"/>
              </a:rPr>
              <a:t>independencia</a:t>
            </a:r>
            <a:r>
              <a:rPr sz="1600" dirty="0">
                <a:solidFill>
                  <a:srgbClr val="05252A"/>
                </a:solidFill>
                <a:latin typeface="Calibri"/>
                <a:cs typeface="Calibri"/>
              </a:rPr>
              <a:t>,</a:t>
            </a:r>
            <a:r>
              <a:rPr sz="1600" spc="2" dirty="0">
                <a:solidFill>
                  <a:srgbClr val="05252A"/>
                </a:solidFill>
                <a:latin typeface="Calibri"/>
                <a:cs typeface="Calibri"/>
              </a:rPr>
              <a:t> </a:t>
            </a:r>
            <a:r>
              <a:rPr sz="1600" spc="-2" dirty="0" err="1">
                <a:solidFill>
                  <a:srgbClr val="05252A"/>
                </a:solidFill>
                <a:latin typeface="Calibri"/>
                <a:cs typeface="Calibri"/>
              </a:rPr>
              <a:t>seguridad</a:t>
            </a:r>
            <a:r>
              <a:rPr sz="1600" spc="-6" dirty="0">
                <a:solidFill>
                  <a:srgbClr val="05252A"/>
                </a:solidFill>
                <a:latin typeface="Calibri"/>
                <a:cs typeface="Calibri"/>
              </a:rPr>
              <a:t> </a:t>
            </a:r>
            <a:r>
              <a:rPr sz="1600" dirty="0">
                <a:solidFill>
                  <a:srgbClr val="05252A"/>
                </a:solidFill>
                <a:latin typeface="Calibri"/>
                <a:cs typeface="Calibri"/>
              </a:rPr>
              <a:t>y</a:t>
            </a:r>
            <a:r>
              <a:rPr sz="1600" spc="5" dirty="0">
                <a:solidFill>
                  <a:srgbClr val="05252A"/>
                </a:solidFill>
                <a:latin typeface="Calibri"/>
                <a:cs typeface="Calibri"/>
              </a:rPr>
              <a:t> </a:t>
            </a:r>
            <a:r>
              <a:rPr sz="1600" spc="-6" dirty="0" err="1">
                <a:solidFill>
                  <a:srgbClr val="05252A"/>
                </a:solidFill>
                <a:latin typeface="Calibri"/>
                <a:cs typeface="Calibri"/>
              </a:rPr>
              <a:t>confianza</a:t>
            </a:r>
            <a:r>
              <a:rPr sz="1600" spc="-6" dirty="0">
                <a:solidFill>
                  <a:srgbClr val="05252A"/>
                </a:solidFill>
                <a:latin typeface="Calibri"/>
                <a:cs typeface="Calibri"/>
              </a:rPr>
              <a:t>.</a:t>
            </a:r>
            <a:r>
              <a:rPr sz="1600" spc="-2" dirty="0">
                <a:solidFill>
                  <a:srgbClr val="05252A"/>
                </a:solidFill>
                <a:latin typeface="Calibri"/>
                <a:cs typeface="Calibri"/>
              </a:rPr>
              <a:t> </a:t>
            </a:r>
            <a:r>
              <a:rPr sz="1600" u="sng" spc="-5" dirty="0" err="1">
                <a:solidFill>
                  <a:srgbClr val="05252A"/>
                </a:solidFill>
                <a:uFill>
                  <a:solidFill>
                    <a:srgbClr val="05252A"/>
                  </a:solidFill>
                </a:uFill>
                <a:latin typeface="Calibri"/>
                <a:cs typeface="Calibri"/>
              </a:rPr>
              <a:t>Mejoran</a:t>
            </a:r>
            <a:r>
              <a:rPr sz="1600" u="sng" spc="-5" dirty="0">
                <a:solidFill>
                  <a:srgbClr val="05252A"/>
                </a:solidFill>
                <a:uFill>
                  <a:solidFill>
                    <a:srgbClr val="05252A"/>
                  </a:solidFill>
                </a:uFill>
                <a:latin typeface="Calibri"/>
                <a:cs typeface="Calibri"/>
              </a:rPr>
              <a:t> </a:t>
            </a:r>
            <a:r>
              <a:rPr sz="1600" u="sng" dirty="0">
                <a:solidFill>
                  <a:srgbClr val="05252A"/>
                </a:solidFill>
                <a:uFill>
                  <a:solidFill>
                    <a:srgbClr val="05252A"/>
                  </a:solidFill>
                </a:uFill>
                <a:latin typeface="Calibri"/>
                <a:cs typeface="Calibri"/>
              </a:rPr>
              <a:t>la</a:t>
            </a:r>
            <a:r>
              <a:rPr sz="1600" u="sng" spc="-5" dirty="0">
                <a:solidFill>
                  <a:srgbClr val="05252A"/>
                </a:solidFill>
                <a:uFill>
                  <a:solidFill>
                    <a:srgbClr val="05252A"/>
                  </a:solidFill>
                </a:uFill>
                <a:latin typeface="Calibri"/>
                <a:cs typeface="Calibri"/>
              </a:rPr>
              <a:t> </a:t>
            </a:r>
            <a:r>
              <a:rPr sz="1600" u="sng" spc="-2" dirty="0" err="1">
                <a:solidFill>
                  <a:srgbClr val="05252A"/>
                </a:solidFill>
                <a:uFill>
                  <a:solidFill>
                    <a:srgbClr val="05252A"/>
                  </a:solidFill>
                </a:uFill>
                <a:latin typeface="Calibri"/>
                <a:cs typeface="Calibri"/>
              </a:rPr>
              <a:t>calidad</a:t>
            </a:r>
            <a:r>
              <a:rPr sz="1600" u="sng" spc="2" dirty="0">
                <a:solidFill>
                  <a:srgbClr val="05252A"/>
                </a:solidFill>
                <a:uFill>
                  <a:solidFill>
                    <a:srgbClr val="05252A"/>
                  </a:solidFill>
                </a:uFill>
                <a:latin typeface="Calibri"/>
                <a:cs typeface="Calibri"/>
              </a:rPr>
              <a:t> </a:t>
            </a:r>
            <a:r>
              <a:rPr sz="1600" u="sng" spc="-2" dirty="0">
                <a:solidFill>
                  <a:srgbClr val="05252A"/>
                </a:solidFill>
                <a:uFill>
                  <a:solidFill>
                    <a:srgbClr val="05252A"/>
                  </a:solidFill>
                </a:uFill>
                <a:latin typeface="Calibri"/>
                <a:cs typeface="Calibri"/>
              </a:rPr>
              <a:t>de</a:t>
            </a:r>
            <a:r>
              <a:rPr sz="1600" u="sng" spc="2" dirty="0">
                <a:solidFill>
                  <a:srgbClr val="05252A"/>
                </a:solidFill>
                <a:uFill>
                  <a:solidFill>
                    <a:srgbClr val="05252A"/>
                  </a:solidFill>
                </a:uFill>
                <a:latin typeface="Calibri"/>
                <a:cs typeface="Calibri"/>
              </a:rPr>
              <a:t> </a:t>
            </a:r>
            <a:r>
              <a:rPr sz="1600" u="sng" spc="-2" dirty="0" err="1">
                <a:solidFill>
                  <a:srgbClr val="05252A"/>
                </a:solidFill>
                <a:uFill>
                  <a:solidFill>
                    <a:srgbClr val="05252A"/>
                  </a:solidFill>
                </a:uFill>
                <a:latin typeface="Calibri"/>
                <a:cs typeface="Calibri"/>
              </a:rPr>
              <a:t>vida</a:t>
            </a:r>
            <a:r>
              <a:rPr sz="1600" u="sng" spc="-2" dirty="0">
                <a:solidFill>
                  <a:srgbClr val="05252A"/>
                </a:solidFill>
                <a:uFill>
                  <a:solidFill>
                    <a:srgbClr val="05252A"/>
                  </a:solidFill>
                </a:uFill>
                <a:latin typeface="Calibri"/>
                <a:cs typeface="Calibri"/>
              </a:rPr>
              <a:t>.</a:t>
            </a:r>
            <a:endParaRPr sz="1600" dirty="0">
              <a:latin typeface="Calibri"/>
              <a:cs typeface="Calibri"/>
            </a:endParaRPr>
          </a:p>
          <a:p>
            <a:pPr marL="105563" indent="-100007">
              <a:lnSpc>
                <a:spcPts val="2200"/>
              </a:lnSpc>
              <a:spcBef>
                <a:spcPts val="278"/>
              </a:spcBef>
              <a:buClr>
                <a:srgbClr val="FFC50A"/>
              </a:buClr>
              <a:buFont typeface="Arial"/>
              <a:buChar char="•"/>
              <a:tabLst>
                <a:tab pos="105563" algn="l"/>
              </a:tabLst>
            </a:pPr>
            <a:r>
              <a:rPr sz="1600" b="1" spc="-6" dirty="0" err="1">
                <a:solidFill>
                  <a:srgbClr val="05252A"/>
                </a:solidFill>
                <a:latin typeface="Calibri"/>
                <a:cs typeface="Calibri"/>
              </a:rPr>
              <a:t>Facilitan</a:t>
            </a:r>
            <a:r>
              <a:rPr sz="1600" b="1" spc="5" dirty="0">
                <a:solidFill>
                  <a:srgbClr val="05252A"/>
                </a:solidFill>
                <a:latin typeface="Calibri"/>
                <a:cs typeface="Calibri"/>
              </a:rPr>
              <a:t> </a:t>
            </a:r>
            <a:r>
              <a:rPr sz="1600" b="1" spc="-2" dirty="0">
                <a:solidFill>
                  <a:srgbClr val="05252A"/>
                </a:solidFill>
                <a:latin typeface="Calibri"/>
                <a:cs typeface="Calibri"/>
              </a:rPr>
              <a:t>la</a:t>
            </a:r>
            <a:r>
              <a:rPr sz="1600" b="1" dirty="0">
                <a:solidFill>
                  <a:srgbClr val="05252A"/>
                </a:solidFill>
                <a:latin typeface="Calibri"/>
                <a:cs typeface="Calibri"/>
              </a:rPr>
              <a:t> </a:t>
            </a:r>
            <a:r>
              <a:rPr sz="1600" b="1" spc="-2" dirty="0" err="1">
                <a:solidFill>
                  <a:srgbClr val="05252A"/>
                </a:solidFill>
                <a:latin typeface="Calibri"/>
                <a:cs typeface="Calibri"/>
              </a:rPr>
              <a:t>ejecución</a:t>
            </a:r>
            <a:r>
              <a:rPr sz="1600" b="1" dirty="0">
                <a:solidFill>
                  <a:srgbClr val="05252A"/>
                </a:solidFill>
                <a:latin typeface="Calibri"/>
                <a:cs typeface="Calibri"/>
              </a:rPr>
              <a:t> </a:t>
            </a:r>
            <a:r>
              <a:rPr sz="1600" b="1" spc="-2" dirty="0">
                <a:solidFill>
                  <a:srgbClr val="05252A"/>
                </a:solidFill>
                <a:latin typeface="Calibri"/>
                <a:cs typeface="Calibri"/>
              </a:rPr>
              <a:t>de</a:t>
            </a:r>
            <a:r>
              <a:rPr sz="1600" b="1" dirty="0">
                <a:solidFill>
                  <a:srgbClr val="05252A"/>
                </a:solidFill>
                <a:latin typeface="Calibri"/>
                <a:cs typeface="Calibri"/>
              </a:rPr>
              <a:t> </a:t>
            </a:r>
            <a:r>
              <a:rPr lang="es-ES" sz="1600" b="1" spc="-9" dirty="0">
                <a:solidFill>
                  <a:srgbClr val="05252A"/>
                </a:solidFill>
                <a:latin typeface="Calibri"/>
                <a:cs typeface="Calibri"/>
              </a:rPr>
              <a:t>actividades básicas de la vida diaria</a:t>
            </a:r>
            <a:r>
              <a:rPr sz="1600" b="1" spc="-9" dirty="0">
                <a:solidFill>
                  <a:srgbClr val="05252A"/>
                </a:solidFill>
                <a:latin typeface="Calibri"/>
                <a:cs typeface="Calibri"/>
              </a:rPr>
              <a:t>:</a:t>
            </a:r>
            <a:endParaRPr sz="1600" dirty="0">
              <a:latin typeface="Calibri"/>
              <a:cs typeface="Calibri"/>
            </a:endParaRPr>
          </a:p>
          <a:p>
            <a:pPr marL="305576" lvl="1" indent="-100007">
              <a:lnSpc>
                <a:spcPts val="2200"/>
              </a:lnSpc>
              <a:spcBef>
                <a:spcPts val="107"/>
              </a:spcBef>
              <a:buClr>
                <a:srgbClr val="FFC50A"/>
              </a:buClr>
              <a:buFont typeface="Arial"/>
              <a:buChar char="•"/>
              <a:tabLst>
                <a:tab pos="305576" algn="l"/>
              </a:tabLst>
            </a:pPr>
            <a:r>
              <a:rPr sz="1600" u="sng" spc="-2" dirty="0" err="1">
                <a:solidFill>
                  <a:srgbClr val="05252A"/>
                </a:solidFill>
                <a:uFill>
                  <a:solidFill>
                    <a:srgbClr val="05252A"/>
                  </a:solidFill>
                </a:uFill>
                <a:latin typeface="Calibri"/>
                <a:cs typeface="Calibri"/>
              </a:rPr>
              <a:t>Suplen</a:t>
            </a:r>
            <a:r>
              <a:rPr sz="1600" spc="-5" dirty="0">
                <a:solidFill>
                  <a:srgbClr val="05252A"/>
                </a:solidFill>
                <a:latin typeface="Calibri"/>
                <a:cs typeface="Calibri"/>
              </a:rPr>
              <a:t> </a:t>
            </a:r>
            <a:r>
              <a:rPr sz="1600" spc="-2" dirty="0">
                <a:solidFill>
                  <a:srgbClr val="05252A"/>
                </a:solidFill>
                <a:latin typeface="Calibri"/>
                <a:cs typeface="Calibri"/>
              </a:rPr>
              <a:t>las</a:t>
            </a:r>
            <a:r>
              <a:rPr sz="1600" u="sng" spc="-13" dirty="0">
                <a:solidFill>
                  <a:srgbClr val="05252A"/>
                </a:solidFill>
                <a:uFill>
                  <a:solidFill>
                    <a:srgbClr val="05252A"/>
                  </a:solidFill>
                </a:uFill>
                <a:latin typeface="Calibri"/>
                <a:cs typeface="Calibri"/>
              </a:rPr>
              <a:t> </a:t>
            </a:r>
            <a:r>
              <a:rPr sz="1600" u="sng" spc="-2" dirty="0" err="1">
                <a:solidFill>
                  <a:srgbClr val="05252A"/>
                </a:solidFill>
                <a:uFill>
                  <a:solidFill>
                    <a:srgbClr val="05252A"/>
                  </a:solidFill>
                </a:uFill>
                <a:latin typeface="Calibri"/>
                <a:cs typeface="Calibri"/>
              </a:rPr>
              <a:t>limitaciones</a:t>
            </a:r>
            <a:r>
              <a:rPr sz="1600" u="sng" spc="-20" dirty="0">
                <a:solidFill>
                  <a:srgbClr val="05252A"/>
                </a:solidFill>
                <a:uFill>
                  <a:solidFill>
                    <a:srgbClr val="05252A"/>
                  </a:solidFill>
                </a:uFill>
                <a:latin typeface="Calibri"/>
                <a:cs typeface="Calibri"/>
              </a:rPr>
              <a:t> </a:t>
            </a:r>
            <a:r>
              <a:rPr sz="1600" u="sng" spc="-2" dirty="0" err="1">
                <a:solidFill>
                  <a:srgbClr val="05252A"/>
                </a:solidFill>
                <a:uFill>
                  <a:solidFill>
                    <a:srgbClr val="05252A"/>
                  </a:solidFill>
                </a:uFill>
                <a:latin typeface="Calibri"/>
                <a:cs typeface="Calibri"/>
              </a:rPr>
              <a:t>funcionales</a:t>
            </a:r>
            <a:r>
              <a:rPr sz="1600" u="sng" spc="-2" dirty="0">
                <a:solidFill>
                  <a:srgbClr val="05252A"/>
                </a:solidFill>
                <a:uFill>
                  <a:solidFill>
                    <a:srgbClr val="05252A"/>
                  </a:solidFill>
                </a:uFill>
                <a:latin typeface="Calibri"/>
                <a:cs typeface="Calibri"/>
              </a:rPr>
              <a:t>.</a:t>
            </a:r>
            <a:endParaRPr sz="1600" dirty="0">
              <a:latin typeface="Calibri"/>
              <a:cs typeface="Calibri"/>
            </a:endParaRPr>
          </a:p>
          <a:p>
            <a:pPr marL="105563" indent="-100007">
              <a:lnSpc>
                <a:spcPts val="2200"/>
              </a:lnSpc>
              <a:spcBef>
                <a:spcPts val="275"/>
              </a:spcBef>
              <a:buClr>
                <a:srgbClr val="FFC50A"/>
              </a:buClr>
              <a:buFont typeface="Arial"/>
              <a:buChar char="•"/>
              <a:tabLst>
                <a:tab pos="105563" algn="l"/>
              </a:tabLst>
            </a:pPr>
            <a:r>
              <a:rPr sz="1600" b="1" spc="-5" dirty="0" err="1">
                <a:solidFill>
                  <a:srgbClr val="05252A"/>
                </a:solidFill>
                <a:latin typeface="Calibri"/>
                <a:cs typeface="Calibri"/>
              </a:rPr>
              <a:t>Adecuadas</a:t>
            </a:r>
            <a:r>
              <a:rPr sz="1600" b="1" spc="-26" dirty="0">
                <a:solidFill>
                  <a:srgbClr val="05252A"/>
                </a:solidFill>
                <a:latin typeface="Calibri"/>
                <a:cs typeface="Calibri"/>
              </a:rPr>
              <a:t> </a:t>
            </a:r>
            <a:r>
              <a:rPr sz="1600" dirty="0">
                <a:solidFill>
                  <a:srgbClr val="05252A"/>
                </a:solidFill>
                <a:latin typeface="Calibri"/>
                <a:cs typeface="Calibri"/>
              </a:rPr>
              <a:t>a</a:t>
            </a:r>
            <a:r>
              <a:rPr sz="1600" spc="2" dirty="0">
                <a:solidFill>
                  <a:srgbClr val="05252A"/>
                </a:solidFill>
                <a:latin typeface="Calibri"/>
                <a:cs typeface="Calibri"/>
              </a:rPr>
              <a:t> </a:t>
            </a:r>
            <a:r>
              <a:rPr sz="1600" spc="-5" dirty="0" err="1">
                <a:solidFill>
                  <a:srgbClr val="05252A"/>
                </a:solidFill>
                <a:latin typeface="Calibri"/>
                <a:cs typeface="Calibri"/>
              </a:rPr>
              <a:t>cada</a:t>
            </a:r>
            <a:r>
              <a:rPr sz="1600" spc="-5" dirty="0">
                <a:solidFill>
                  <a:srgbClr val="05252A"/>
                </a:solidFill>
                <a:latin typeface="Calibri"/>
                <a:cs typeface="Calibri"/>
              </a:rPr>
              <a:t> </a:t>
            </a:r>
            <a:r>
              <a:rPr sz="1600" spc="-2" dirty="0" err="1">
                <a:solidFill>
                  <a:srgbClr val="05252A"/>
                </a:solidFill>
                <a:latin typeface="Calibri"/>
                <a:cs typeface="Calibri"/>
              </a:rPr>
              <a:t>situación</a:t>
            </a:r>
            <a:r>
              <a:rPr sz="1600" spc="-5" dirty="0">
                <a:solidFill>
                  <a:srgbClr val="05252A"/>
                </a:solidFill>
                <a:latin typeface="Calibri"/>
                <a:cs typeface="Calibri"/>
              </a:rPr>
              <a:t> </a:t>
            </a:r>
            <a:r>
              <a:rPr sz="1600" dirty="0">
                <a:solidFill>
                  <a:srgbClr val="05252A"/>
                </a:solidFill>
                <a:latin typeface="Calibri"/>
                <a:cs typeface="Calibri"/>
              </a:rPr>
              <a:t>y</a:t>
            </a:r>
            <a:r>
              <a:rPr sz="1600" spc="2" dirty="0">
                <a:solidFill>
                  <a:srgbClr val="05252A"/>
                </a:solidFill>
                <a:latin typeface="Calibri"/>
                <a:cs typeface="Calibri"/>
              </a:rPr>
              <a:t> </a:t>
            </a:r>
            <a:r>
              <a:rPr sz="1600" spc="-5" dirty="0" err="1">
                <a:solidFill>
                  <a:srgbClr val="05252A"/>
                </a:solidFill>
                <a:latin typeface="Calibri"/>
                <a:cs typeface="Calibri"/>
              </a:rPr>
              <a:t>prescritas</a:t>
            </a:r>
            <a:r>
              <a:rPr sz="1600" spc="-11" dirty="0">
                <a:solidFill>
                  <a:srgbClr val="05252A"/>
                </a:solidFill>
                <a:latin typeface="Calibri"/>
                <a:cs typeface="Calibri"/>
              </a:rPr>
              <a:t> </a:t>
            </a:r>
            <a:r>
              <a:rPr sz="1600" spc="-6" dirty="0" err="1">
                <a:solidFill>
                  <a:srgbClr val="05252A"/>
                </a:solidFill>
                <a:latin typeface="Calibri"/>
                <a:cs typeface="Calibri"/>
              </a:rPr>
              <a:t>tras</a:t>
            </a:r>
            <a:r>
              <a:rPr sz="1600" spc="-5" dirty="0">
                <a:solidFill>
                  <a:srgbClr val="05252A"/>
                </a:solidFill>
                <a:latin typeface="Calibri"/>
                <a:cs typeface="Calibri"/>
              </a:rPr>
              <a:t> </a:t>
            </a:r>
            <a:r>
              <a:rPr sz="1600" spc="-5" dirty="0" err="1">
                <a:solidFill>
                  <a:srgbClr val="05252A"/>
                </a:solidFill>
                <a:latin typeface="Calibri"/>
                <a:cs typeface="Calibri"/>
              </a:rPr>
              <a:t>valoración</a:t>
            </a:r>
            <a:r>
              <a:rPr sz="1600" spc="2" dirty="0">
                <a:solidFill>
                  <a:srgbClr val="05252A"/>
                </a:solidFill>
                <a:latin typeface="Calibri"/>
                <a:cs typeface="Calibri"/>
              </a:rPr>
              <a:t> </a:t>
            </a:r>
            <a:r>
              <a:rPr sz="1600" spc="-5" dirty="0" err="1">
                <a:solidFill>
                  <a:srgbClr val="05252A"/>
                </a:solidFill>
                <a:latin typeface="Calibri"/>
                <a:cs typeface="Calibri"/>
              </a:rPr>
              <a:t>por</a:t>
            </a:r>
            <a:r>
              <a:rPr sz="1600" spc="5" dirty="0">
                <a:solidFill>
                  <a:srgbClr val="05252A"/>
                </a:solidFill>
                <a:latin typeface="Calibri"/>
                <a:cs typeface="Calibri"/>
              </a:rPr>
              <a:t> </a:t>
            </a:r>
            <a:r>
              <a:rPr sz="1600" u="sng" spc="-5" dirty="0" err="1">
                <a:solidFill>
                  <a:srgbClr val="05252A"/>
                </a:solidFill>
                <a:uFill>
                  <a:solidFill>
                    <a:srgbClr val="05252A"/>
                  </a:solidFill>
                </a:uFill>
                <a:latin typeface="Calibri"/>
                <a:cs typeface="Calibri"/>
              </a:rPr>
              <a:t>profesionales</a:t>
            </a:r>
            <a:r>
              <a:rPr sz="1600" u="sng" spc="2" dirty="0">
                <a:solidFill>
                  <a:srgbClr val="05252A"/>
                </a:solidFill>
                <a:uFill>
                  <a:solidFill>
                    <a:srgbClr val="05252A"/>
                  </a:solidFill>
                </a:uFill>
                <a:latin typeface="Calibri"/>
                <a:cs typeface="Calibri"/>
              </a:rPr>
              <a:t> </a:t>
            </a:r>
            <a:r>
              <a:rPr sz="1600" u="sng" spc="-2" dirty="0">
                <a:solidFill>
                  <a:srgbClr val="05252A"/>
                </a:solidFill>
                <a:uFill>
                  <a:solidFill>
                    <a:srgbClr val="05252A"/>
                  </a:solidFill>
                </a:uFill>
                <a:latin typeface="Calibri"/>
                <a:cs typeface="Calibri"/>
              </a:rPr>
              <a:t>de</a:t>
            </a:r>
            <a:r>
              <a:rPr sz="1600" u="sng" spc="2" dirty="0">
                <a:solidFill>
                  <a:srgbClr val="05252A"/>
                </a:solidFill>
                <a:uFill>
                  <a:solidFill>
                    <a:srgbClr val="05252A"/>
                  </a:solidFill>
                </a:uFill>
                <a:latin typeface="Calibri"/>
                <a:cs typeface="Calibri"/>
              </a:rPr>
              <a:t> </a:t>
            </a:r>
            <a:r>
              <a:rPr sz="1600" u="sng" dirty="0">
                <a:solidFill>
                  <a:srgbClr val="05252A"/>
                </a:solidFill>
                <a:uFill>
                  <a:solidFill>
                    <a:srgbClr val="05252A"/>
                  </a:solidFill>
                </a:uFill>
                <a:latin typeface="Calibri"/>
                <a:cs typeface="Calibri"/>
              </a:rPr>
              <a:t>la</a:t>
            </a:r>
            <a:endParaRPr sz="1600" dirty="0">
              <a:latin typeface="Calibri"/>
              <a:cs typeface="Calibri"/>
            </a:endParaRPr>
          </a:p>
          <a:p>
            <a:pPr marL="105563">
              <a:lnSpc>
                <a:spcPts val="2200"/>
              </a:lnSpc>
            </a:pPr>
            <a:r>
              <a:rPr sz="1600" u="sng" spc="-5" dirty="0" err="1">
                <a:solidFill>
                  <a:srgbClr val="05252A"/>
                </a:solidFill>
                <a:uFill>
                  <a:solidFill>
                    <a:srgbClr val="05252A"/>
                  </a:solidFill>
                </a:uFill>
                <a:latin typeface="Calibri"/>
                <a:cs typeface="Calibri"/>
              </a:rPr>
              <a:t>rehabilitación</a:t>
            </a:r>
            <a:r>
              <a:rPr sz="1600" spc="-5" dirty="0">
                <a:solidFill>
                  <a:srgbClr val="05252A"/>
                </a:solidFill>
                <a:latin typeface="Calibri"/>
                <a:cs typeface="Calibri"/>
              </a:rPr>
              <a:t> </a:t>
            </a:r>
            <a:r>
              <a:rPr sz="1600" spc="-15" dirty="0">
                <a:solidFill>
                  <a:srgbClr val="05252A"/>
                </a:solidFill>
                <a:latin typeface="Calibri"/>
                <a:cs typeface="Calibri"/>
              </a:rPr>
              <a:t>(</a:t>
            </a:r>
            <a:r>
              <a:rPr sz="1600" spc="-15" dirty="0" err="1">
                <a:solidFill>
                  <a:srgbClr val="05252A"/>
                </a:solidFill>
                <a:latin typeface="Calibri"/>
                <a:cs typeface="Calibri"/>
              </a:rPr>
              <a:t>Terapia</a:t>
            </a:r>
            <a:r>
              <a:rPr sz="1600" spc="5" dirty="0">
                <a:solidFill>
                  <a:srgbClr val="05252A"/>
                </a:solidFill>
                <a:latin typeface="Calibri"/>
                <a:cs typeface="Calibri"/>
              </a:rPr>
              <a:t> </a:t>
            </a:r>
            <a:r>
              <a:rPr sz="1600" spc="-2" dirty="0" err="1">
                <a:solidFill>
                  <a:srgbClr val="05252A"/>
                </a:solidFill>
                <a:latin typeface="Calibri"/>
                <a:cs typeface="Calibri"/>
              </a:rPr>
              <a:t>ocupacional</a:t>
            </a:r>
            <a:r>
              <a:rPr sz="1600" spc="-2" dirty="0">
                <a:solidFill>
                  <a:srgbClr val="05252A"/>
                </a:solidFill>
                <a:latin typeface="Calibri"/>
                <a:cs typeface="Calibri"/>
              </a:rPr>
              <a:t>, </a:t>
            </a:r>
            <a:r>
              <a:rPr sz="1600" spc="-5" dirty="0" err="1">
                <a:solidFill>
                  <a:srgbClr val="05252A"/>
                </a:solidFill>
                <a:latin typeface="Calibri"/>
                <a:cs typeface="Calibri"/>
              </a:rPr>
              <a:t>fisioterapia</a:t>
            </a:r>
            <a:r>
              <a:rPr sz="1600" spc="-5" dirty="0">
                <a:solidFill>
                  <a:srgbClr val="05252A"/>
                </a:solidFill>
                <a:latin typeface="Calibri"/>
                <a:cs typeface="Calibri"/>
              </a:rPr>
              <a:t>…)</a:t>
            </a:r>
            <a:endParaRPr sz="1600" dirty="0">
              <a:latin typeface="Calibri"/>
              <a:cs typeface="Calibri"/>
            </a:endParaRPr>
          </a:p>
          <a:p>
            <a:pPr marL="105563" indent="-100007">
              <a:lnSpc>
                <a:spcPts val="2200"/>
              </a:lnSpc>
              <a:spcBef>
                <a:spcPts val="282"/>
              </a:spcBef>
              <a:buClr>
                <a:srgbClr val="FFC50A"/>
              </a:buClr>
              <a:buFont typeface="Arial"/>
              <a:buChar char="•"/>
              <a:tabLst>
                <a:tab pos="105563" algn="l"/>
              </a:tabLst>
            </a:pPr>
            <a:r>
              <a:rPr sz="1600" b="1" spc="-2" dirty="0" err="1">
                <a:solidFill>
                  <a:srgbClr val="05252A"/>
                </a:solidFill>
                <a:latin typeface="Calibri"/>
                <a:cs typeface="Calibri"/>
              </a:rPr>
              <a:t>Tipos</a:t>
            </a:r>
            <a:r>
              <a:rPr sz="1600" b="1" spc="-2" dirty="0">
                <a:solidFill>
                  <a:srgbClr val="05252A"/>
                </a:solidFill>
                <a:latin typeface="Calibri"/>
                <a:cs typeface="Calibri"/>
              </a:rPr>
              <a:t>:</a:t>
            </a:r>
            <a:endParaRPr sz="1600" dirty="0">
              <a:latin typeface="Calibri"/>
              <a:cs typeface="Calibri"/>
            </a:endParaRPr>
          </a:p>
          <a:p>
            <a:pPr marL="305576" lvl="1" indent="-100007">
              <a:lnSpc>
                <a:spcPts val="2200"/>
              </a:lnSpc>
              <a:spcBef>
                <a:spcPts val="100"/>
              </a:spcBef>
              <a:buClr>
                <a:srgbClr val="FFC50A"/>
              </a:buClr>
              <a:buFont typeface="Arial"/>
              <a:buChar char="•"/>
              <a:tabLst>
                <a:tab pos="305576" algn="l"/>
              </a:tabLst>
            </a:pPr>
            <a:r>
              <a:rPr sz="1600" spc="-13" dirty="0">
                <a:solidFill>
                  <a:srgbClr val="05252A"/>
                </a:solidFill>
                <a:latin typeface="Calibri"/>
                <a:cs typeface="Calibri"/>
              </a:rPr>
              <a:t>Para</a:t>
            </a:r>
            <a:r>
              <a:rPr sz="1600" spc="-15" dirty="0">
                <a:solidFill>
                  <a:srgbClr val="05252A"/>
                </a:solidFill>
                <a:latin typeface="Calibri"/>
                <a:cs typeface="Calibri"/>
              </a:rPr>
              <a:t> </a:t>
            </a:r>
            <a:r>
              <a:rPr sz="1600" dirty="0">
                <a:solidFill>
                  <a:srgbClr val="05252A"/>
                </a:solidFill>
                <a:latin typeface="Calibri"/>
                <a:cs typeface="Calibri"/>
              </a:rPr>
              <a:t>la</a:t>
            </a:r>
            <a:r>
              <a:rPr sz="1600" spc="-15" dirty="0">
                <a:solidFill>
                  <a:srgbClr val="05252A"/>
                </a:solidFill>
                <a:latin typeface="Calibri"/>
                <a:cs typeface="Calibri"/>
              </a:rPr>
              <a:t> </a:t>
            </a:r>
            <a:r>
              <a:rPr sz="1600" spc="-2" dirty="0" err="1">
                <a:solidFill>
                  <a:srgbClr val="05252A"/>
                </a:solidFill>
                <a:latin typeface="Calibri"/>
                <a:cs typeface="Calibri"/>
              </a:rPr>
              <a:t>movilidad</a:t>
            </a:r>
            <a:endParaRPr sz="1600" dirty="0">
              <a:latin typeface="Calibri"/>
              <a:cs typeface="Calibri"/>
            </a:endParaRPr>
          </a:p>
          <a:p>
            <a:pPr marL="305576" lvl="1" indent="-100007">
              <a:lnSpc>
                <a:spcPts val="2200"/>
              </a:lnSpc>
              <a:spcBef>
                <a:spcPts val="96"/>
              </a:spcBef>
              <a:buClr>
                <a:srgbClr val="FFC50A"/>
              </a:buClr>
              <a:buFont typeface="Arial"/>
              <a:buChar char="•"/>
              <a:tabLst>
                <a:tab pos="305576" algn="l"/>
              </a:tabLst>
            </a:pPr>
            <a:r>
              <a:rPr sz="1600" spc="-11" dirty="0">
                <a:solidFill>
                  <a:srgbClr val="05252A"/>
                </a:solidFill>
                <a:latin typeface="Calibri"/>
                <a:cs typeface="Calibri"/>
              </a:rPr>
              <a:t>Para</a:t>
            </a:r>
            <a:r>
              <a:rPr sz="1600" spc="-20" dirty="0">
                <a:solidFill>
                  <a:srgbClr val="05252A"/>
                </a:solidFill>
                <a:latin typeface="Calibri"/>
                <a:cs typeface="Calibri"/>
              </a:rPr>
              <a:t> </a:t>
            </a:r>
            <a:r>
              <a:rPr sz="1600" dirty="0" err="1">
                <a:solidFill>
                  <a:srgbClr val="05252A"/>
                </a:solidFill>
                <a:latin typeface="Calibri"/>
                <a:cs typeface="Calibri"/>
              </a:rPr>
              <a:t>el</a:t>
            </a:r>
            <a:r>
              <a:rPr sz="1600" spc="-13" dirty="0">
                <a:solidFill>
                  <a:srgbClr val="05252A"/>
                </a:solidFill>
                <a:latin typeface="Calibri"/>
                <a:cs typeface="Calibri"/>
              </a:rPr>
              <a:t> </a:t>
            </a:r>
            <a:r>
              <a:rPr sz="1600" spc="-2" dirty="0" err="1">
                <a:solidFill>
                  <a:srgbClr val="05252A"/>
                </a:solidFill>
                <a:latin typeface="Calibri"/>
                <a:cs typeface="Calibri"/>
              </a:rPr>
              <a:t>vehículo</a:t>
            </a:r>
            <a:endParaRPr sz="1600" dirty="0">
              <a:latin typeface="Calibri"/>
              <a:cs typeface="Calibri"/>
            </a:endParaRPr>
          </a:p>
          <a:p>
            <a:pPr marL="305576" lvl="1" indent="-100007">
              <a:lnSpc>
                <a:spcPts val="2200"/>
              </a:lnSpc>
              <a:spcBef>
                <a:spcPts val="94"/>
              </a:spcBef>
              <a:buClr>
                <a:srgbClr val="FFC50A"/>
              </a:buClr>
              <a:buFont typeface="Arial"/>
              <a:buChar char="•"/>
              <a:tabLst>
                <a:tab pos="305576" algn="l"/>
              </a:tabLst>
            </a:pPr>
            <a:r>
              <a:rPr sz="1600" spc="-11" dirty="0">
                <a:solidFill>
                  <a:srgbClr val="05252A"/>
                </a:solidFill>
                <a:latin typeface="Calibri"/>
                <a:cs typeface="Calibri"/>
              </a:rPr>
              <a:t>Para</a:t>
            </a:r>
            <a:r>
              <a:rPr sz="1600" spc="-13" dirty="0">
                <a:solidFill>
                  <a:srgbClr val="05252A"/>
                </a:solidFill>
                <a:latin typeface="Calibri"/>
                <a:cs typeface="Calibri"/>
              </a:rPr>
              <a:t> </a:t>
            </a:r>
            <a:r>
              <a:rPr sz="1600" spc="-2" dirty="0" err="1">
                <a:solidFill>
                  <a:srgbClr val="05252A"/>
                </a:solidFill>
                <a:latin typeface="Calibri"/>
                <a:cs typeface="Calibri"/>
              </a:rPr>
              <a:t>vivienda</a:t>
            </a:r>
            <a:r>
              <a:rPr sz="1600" spc="-2" dirty="0">
                <a:solidFill>
                  <a:srgbClr val="05252A"/>
                </a:solidFill>
                <a:latin typeface="Calibri"/>
                <a:cs typeface="Calibri"/>
              </a:rPr>
              <a:t> </a:t>
            </a:r>
            <a:r>
              <a:rPr sz="1600" dirty="0">
                <a:solidFill>
                  <a:srgbClr val="05252A"/>
                </a:solidFill>
                <a:latin typeface="Calibri"/>
                <a:cs typeface="Calibri"/>
              </a:rPr>
              <a:t>y</a:t>
            </a:r>
            <a:r>
              <a:rPr sz="1600" spc="-11" dirty="0">
                <a:solidFill>
                  <a:srgbClr val="05252A"/>
                </a:solidFill>
                <a:latin typeface="Calibri"/>
                <a:cs typeface="Calibri"/>
              </a:rPr>
              <a:t> </a:t>
            </a:r>
            <a:r>
              <a:rPr sz="1600" dirty="0" err="1">
                <a:solidFill>
                  <a:srgbClr val="05252A"/>
                </a:solidFill>
                <a:latin typeface="Calibri"/>
                <a:cs typeface="Calibri"/>
              </a:rPr>
              <a:t>accesibilidad</a:t>
            </a:r>
            <a:endParaRPr sz="1600" dirty="0">
              <a:latin typeface="Calibri"/>
              <a:cs typeface="Calibri"/>
            </a:endParaRPr>
          </a:p>
          <a:p>
            <a:pPr marL="305576" lvl="1" indent="-100007">
              <a:lnSpc>
                <a:spcPts val="2200"/>
              </a:lnSpc>
              <a:spcBef>
                <a:spcPts val="89"/>
              </a:spcBef>
              <a:buClr>
                <a:srgbClr val="FFC50A"/>
              </a:buClr>
              <a:buFont typeface="Arial"/>
              <a:buChar char="•"/>
              <a:tabLst>
                <a:tab pos="305576" algn="l"/>
              </a:tabLst>
            </a:pPr>
            <a:r>
              <a:rPr sz="1600" dirty="0" err="1">
                <a:solidFill>
                  <a:srgbClr val="05252A"/>
                </a:solidFill>
                <a:latin typeface="Calibri"/>
                <a:cs typeface="Calibri"/>
              </a:rPr>
              <a:t>Actividades</a:t>
            </a:r>
            <a:r>
              <a:rPr sz="1600" spc="-11" dirty="0">
                <a:solidFill>
                  <a:srgbClr val="05252A"/>
                </a:solidFill>
                <a:latin typeface="Calibri"/>
                <a:cs typeface="Calibri"/>
              </a:rPr>
              <a:t> </a:t>
            </a:r>
            <a:r>
              <a:rPr sz="1600" spc="-5" dirty="0" err="1">
                <a:solidFill>
                  <a:srgbClr val="05252A"/>
                </a:solidFill>
                <a:latin typeface="Calibri"/>
                <a:cs typeface="Calibri"/>
              </a:rPr>
              <a:t>domésticas</a:t>
            </a:r>
            <a:r>
              <a:rPr sz="1600" spc="-9" dirty="0">
                <a:solidFill>
                  <a:srgbClr val="05252A"/>
                </a:solidFill>
                <a:latin typeface="Calibri"/>
                <a:cs typeface="Calibri"/>
              </a:rPr>
              <a:t> </a:t>
            </a:r>
            <a:r>
              <a:rPr sz="1600" dirty="0">
                <a:solidFill>
                  <a:srgbClr val="05252A"/>
                </a:solidFill>
                <a:latin typeface="Calibri"/>
                <a:cs typeface="Calibri"/>
              </a:rPr>
              <a:t>y</a:t>
            </a:r>
            <a:r>
              <a:rPr sz="1600" spc="-6" dirty="0">
                <a:solidFill>
                  <a:srgbClr val="05252A"/>
                </a:solidFill>
                <a:latin typeface="Calibri"/>
                <a:cs typeface="Calibri"/>
              </a:rPr>
              <a:t> </a:t>
            </a:r>
            <a:r>
              <a:rPr sz="1600" spc="-5" dirty="0" err="1">
                <a:solidFill>
                  <a:srgbClr val="05252A"/>
                </a:solidFill>
                <a:latin typeface="Calibri"/>
                <a:cs typeface="Calibri"/>
              </a:rPr>
              <a:t>nuevas</a:t>
            </a:r>
            <a:r>
              <a:rPr sz="1600" dirty="0">
                <a:solidFill>
                  <a:srgbClr val="05252A"/>
                </a:solidFill>
                <a:latin typeface="Calibri"/>
                <a:cs typeface="Calibri"/>
              </a:rPr>
              <a:t> </a:t>
            </a:r>
            <a:r>
              <a:rPr sz="1600" spc="-2" dirty="0" err="1">
                <a:solidFill>
                  <a:srgbClr val="05252A"/>
                </a:solidFill>
                <a:latin typeface="Calibri"/>
                <a:cs typeface="Calibri"/>
              </a:rPr>
              <a:t>tecnologías</a:t>
            </a:r>
            <a:endParaRPr sz="1600" dirty="0">
              <a:latin typeface="Calibri"/>
              <a:cs typeface="Calibri"/>
            </a:endParaRPr>
          </a:p>
        </p:txBody>
      </p:sp>
      <p:sp>
        <p:nvSpPr>
          <p:cNvPr id="7" name="Marcador de número de diapositiva 6">
            <a:extLst>
              <a:ext uri="{FF2B5EF4-FFF2-40B4-BE49-F238E27FC236}">
                <a16:creationId xmlns:a16="http://schemas.microsoft.com/office/drawing/2014/main" id="{7E3C0D43-0BDC-5EAB-816D-F04D14EB8FBA}"/>
              </a:ext>
            </a:extLst>
          </p:cNvPr>
          <p:cNvSpPr>
            <a:spLocks noGrp="1"/>
          </p:cNvSpPr>
          <p:nvPr>
            <p:ph type="sldNum" sz="quarter" idx="4"/>
          </p:nvPr>
        </p:nvSpPr>
        <p:spPr/>
        <p:txBody>
          <a:bodyPr/>
          <a:lstStyle/>
          <a:p>
            <a:fld id="{C2D5E945-2478-44AA-BA19-29F3FC66B24B}" type="slidenum">
              <a:rPr lang="es-ES" smtClean="0"/>
              <a:pPr/>
              <a:t>112</a:t>
            </a:fld>
            <a:endParaRPr lang="es-E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3CD280-BCD8-1FEB-40B6-F2B3E9832CF7}"/>
              </a:ext>
            </a:extLst>
          </p:cNvPr>
          <p:cNvSpPr>
            <a:spLocks noGrp="1"/>
          </p:cNvSpPr>
          <p:nvPr>
            <p:ph type="title"/>
          </p:nvPr>
        </p:nvSpPr>
        <p:spPr>
          <a:xfrm>
            <a:off x="400050" y="231590"/>
            <a:ext cx="4533899" cy="1107996"/>
          </a:xfrm>
        </p:spPr>
        <p:txBody>
          <a:bodyPr/>
          <a:lstStyle/>
          <a:p>
            <a:pPr algn="l"/>
            <a:r>
              <a:rPr lang="es-ES" sz="2400" spc="-2" dirty="0"/>
              <a:t>5.5. Ayudas</a:t>
            </a:r>
            <a:r>
              <a:rPr lang="es-ES" sz="2400" spc="2" dirty="0"/>
              <a:t> </a:t>
            </a:r>
            <a:r>
              <a:rPr lang="es-ES" sz="2400" dirty="0"/>
              <a:t>técnicas</a:t>
            </a:r>
            <a:r>
              <a:rPr lang="es-ES" sz="2400" spc="-5" dirty="0"/>
              <a:t> </a:t>
            </a:r>
            <a:r>
              <a:rPr lang="es-ES" sz="2400" dirty="0"/>
              <a:t>y </a:t>
            </a:r>
            <a:r>
              <a:rPr lang="es-ES" sz="2400" spc="-2" dirty="0"/>
              <a:t>Adaptaciones en Castilla- La Mancha</a:t>
            </a:r>
            <a:endParaRPr lang="es-ES" sz="2400" dirty="0"/>
          </a:p>
        </p:txBody>
      </p:sp>
      <p:sp>
        <p:nvSpPr>
          <p:cNvPr id="3" name="Marcador de texto 2">
            <a:extLst>
              <a:ext uri="{FF2B5EF4-FFF2-40B4-BE49-F238E27FC236}">
                <a16:creationId xmlns:a16="http://schemas.microsoft.com/office/drawing/2014/main" id="{31D7998F-38BB-C123-73C1-633115C977C7}"/>
              </a:ext>
            </a:extLst>
          </p:cNvPr>
          <p:cNvSpPr>
            <a:spLocks noGrp="1"/>
          </p:cNvSpPr>
          <p:nvPr>
            <p:ph type="body" idx="1"/>
          </p:nvPr>
        </p:nvSpPr>
        <p:spPr>
          <a:xfrm>
            <a:off x="400050" y="1254358"/>
            <a:ext cx="4667250" cy="6401753"/>
          </a:xfrm>
        </p:spPr>
        <p:txBody>
          <a:bodyPr wrap="square" lIns="0" tIns="0" rIns="0" bIns="0" anchor="t">
            <a:spAutoFit/>
          </a:bodyPr>
          <a:lstStyle/>
          <a:p>
            <a:pPr marL="0" marR="0" lvl="0" indent="0" defTabSz="400027" eaLnBrk="1" fontAlgn="auto" latinLnBrk="0" hangingPunct="1">
              <a:lnSpc>
                <a:spcPct val="100000"/>
              </a:lnSpc>
              <a:spcBef>
                <a:spcPts val="0"/>
              </a:spcBef>
              <a:spcAft>
                <a:spcPts val="0"/>
              </a:spcAft>
              <a:buClrTx/>
              <a:buSzTx/>
              <a:buFontTx/>
              <a:buNone/>
              <a:tabLst/>
              <a:defRPr/>
            </a:pPr>
            <a:endParaRPr kumimoji="0" lang="es-ES" sz="1000" b="1" i="0" u="none" strike="noStrike" kern="0" cap="none" spc="0" normalizeH="0" baseline="0" noProof="0" dirty="0">
              <a:ln>
                <a:noFill/>
              </a:ln>
              <a:solidFill>
                <a:prstClr val="black"/>
              </a:solidFill>
              <a:effectLst/>
              <a:uLnTx/>
              <a:uFillTx/>
              <a:latin typeface="Calibri"/>
              <a:ea typeface="+mn-ea"/>
              <a:cs typeface="Calibri"/>
            </a:endParaRPr>
          </a:p>
          <a:p>
            <a:pPr marL="0" marR="0" lvl="0" indent="0" defTabSz="400027"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prstClr val="black"/>
                </a:solidFill>
                <a:effectLst/>
                <a:uLnTx/>
                <a:uFillTx/>
                <a:latin typeface="Calibri"/>
                <a:ea typeface="+mn-ea"/>
                <a:cs typeface="Calibri"/>
              </a:rPr>
              <a:t>Ayudas técnicas (Productos de Apoyo):</a:t>
            </a:r>
            <a:r>
              <a:rPr kumimoji="0" lang="es-ES" sz="1100" b="0" i="0" u="none" strike="noStrike" kern="0" cap="none" spc="0" normalizeH="0" baseline="0" noProof="0" dirty="0">
                <a:ln>
                  <a:noFill/>
                </a:ln>
                <a:solidFill>
                  <a:prstClr val="black"/>
                </a:solidFill>
                <a:effectLst/>
                <a:uLnTx/>
                <a:uFillTx/>
                <a:latin typeface="Calibri"/>
                <a:ea typeface="+mn-ea"/>
                <a:cs typeface="Calibri"/>
              </a:rPr>
              <a:t> Son aparatos y equipos que facilitan la autonomía y la calidad de vida de las personas con discapacidad. Por ejemplo, </a:t>
            </a:r>
            <a:r>
              <a:rPr lang="es-ES" sz="1100" b="0" dirty="0">
                <a:solidFill>
                  <a:prstClr val="black"/>
                </a:solidFill>
              </a:rPr>
              <a:t>s</a:t>
            </a:r>
            <a:r>
              <a:rPr kumimoji="0" lang="es-ES" sz="1100" b="0" i="0" u="none" strike="noStrike" kern="0" cap="none" spc="0" normalizeH="0" baseline="0" noProof="0" dirty="0">
                <a:ln>
                  <a:noFill/>
                </a:ln>
                <a:solidFill>
                  <a:prstClr val="black"/>
                </a:solidFill>
                <a:effectLst/>
                <a:uLnTx/>
                <a:uFillTx/>
                <a:latin typeface="Calibri"/>
                <a:ea typeface="+mn-ea"/>
                <a:cs typeface="Calibri"/>
              </a:rPr>
              <a:t>omieres y </a:t>
            </a:r>
            <a:r>
              <a:rPr kumimoji="0" lang="es-ES" sz="1100" b="0" i="0" u="none" strike="noStrike" kern="0" cap="none" spc="0" normalizeH="0" baseline="0" noProof="0" dirty="0" err="1">
                <a:ln>
                  <a:noFill/>
                </a:ln>
                <a:solidFill>
                  <a:prstClr val="black"/>
                </a:solidFill>
                <a:effectLst/>
                <a:uLnTx/>
                <a:uFillTx/>
                <a:latin typeface="Calibri"/>
                <a:ea typeface="+mn-ea"/>
                <a:cs typeface="Calibri"/>
              </a:rPr>
              <a:t>sobrecolchones</a:t>
            </a:r>
            <a:r>
              <a:rPr kumimoji="0" lang="es-ES" sz="1100" b="0" i="0" u="none" strike="noStrike" kern="0" cap="none" spc="0" normalizeH="0" baseline="0" noProof="0" dirty="0">
                <a:ln>
                  <a:noFill/>
                </a:ln>
                <a:solidFill>
                  <a:prstClr val="black"/>
                </a:solidFill>
                <a:effectLst/>
                <a:uLnTx/>
                <a:uFillTx/>
                <a:latin typeface="Calibri"/>
                <a:ea typeface="+mn-ea"/>
                <a:cs typeface="Calibri"/>
              </a:rPr>
              <a:t> </a:t>
            </a:r>
            <a:r>
              <a:rPr kumimoji="0" lang="es-ES" sz="1100" b="0" i="0" u="none" strike="noStrike" kern="0" cap="none" spc="0" normalizeH="0" baseline="0" noProof="0" dirty="0" err="1">
                <a:ln>
                  <a:noFill/>
                </a:ln>
                <a:solidFill>
                  <a:prstClr val="black"/>
                </a:solidFill>
                <a:effectLst/>
                <a:uLnTx/>
                <a:uFillTx/>
                <a:latin typeface="Calibri"/>
                <a:ea typeface="+mn-ea"/>
                <a:cs typeface="Calibri"/>
              </a:rPr>
              <a:t>antiescaras</a:t>
            </a:r>
            <a:r>
              <a:rPr lang="es-ES" sz="1100" b="0" dirty="0">
                <a:solidFill>
                  <a:prstClr val="black"/>
                </a:solidFill>
              </a:rPr>
              <a:t>, g</a:t>
            </a:r>
            <a:r>
              <a:rPr kumimoji="0" lang="es-ES" sz="1100" b="0" i="0" u="none" strike="noStrike" kern="0" cap="none" spc="0" normalizeH="0" baseline="0" noProof="0" dirty="0">
                <a:ln>
                  <a:noFill/>
                </a:ln>
                <a:solidFill>
                  <a:prstClr val="black"/>
                </a:solidFill>
                <a:effectLst/>
                <a:uLnTx/>
                <a:uFillTx/>
                <a:latin typeface="Calibri"/>
                <a:ea typeface="+mn-ea"/>
                <a:cs typeface="Calibri"/>
              </a:rPr>
              <a:t>rúas de traslado y bipedestación, sillas de ruedas (manuales y eléctricas), soluciones para salvar escaleras, plataformas de traslado. </a:t>
            </a:r>
            <a:endParaRPr lang="es-ES" sz="1100" b="0" i="0" u="none" strike="noStrike" kern="0" cap="none" spc="0" normalizeH="0" baseline="0" noProof="0" dirty="0">
              <a:ln>
                <a:noFill/>
              </a:ln>
              <a:solidFill>
                <a:prstClr val="black"/>
              </a:solidFill>
              <a:effectLst/>
              <a:uLnTx/>
              <a:uFillTx/>
              <a:latin typeface="Calibri"/>
              <a:ea typeface="Calibri"/>
              <a:cs typeface="Calibri"/>
            </a:endParaRPr>
          </a:p>
          <a:p>
            <a:pPr marL="0" marR="0" lvl="0" indent="0" defTabSz="400027"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black"/>
              </a:solidFill>
              <a:effectLst/>
              <a:uLnTx/>
              <a:uFillTx/>
              <a:latin typeface="Calibri"/>
              <a:ea typeface="+mn-ea"/>
              <a:cs typeface="Calibri"/>
            </a:endParaRPr>
          </a:p>
          <a:p>
            <a:pPr marL="0" marR="0" lvl="0" indent="0" defTabSz="400027"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prstClr val="black"/>
                </a:solidFill>
                <a:effectLst/>
                <a:uLnTx/>
                <a:uFillTx/>
                <a:latin typeface="Calibri"/>
                <a:ea typeface="+mn-ea"/>
                <a:cs typeface="Calibri"/>
              </a:rPr>
              <a:t>Adaptaciones en la vivienda:</a:t>
            </a:r>
            <a:r>
              <a:rPr kumimoji="0" lang="es-ES" sz="1100" b="0" i="0" u="none" strike="noStrike" kern="0" cap="none" spc="0" normalizeH="0" baseline="0" noProof="0" dirty="0">
                <a:ln>
                  <a:noFill/>
                </a:ln>
                <a:solidFill>
                  <a:prstClr val="black"/>
                </a:solidFill>
                <a:effectLst/>
                <a:uLnTx/>
                <a:uFillTx/>
                <a:latin typeface="Calibri"/>
                <a:ea typeface="+mn-ea"/>
                <a:cs typeface="Calibri"/>
              </a:rPr>
              <a:t> </a:t>
            </a:r>
            <a:endParaRPr lang="es-ES" sz="1100" b="0" i="0" u="none" strike="noStrike" kern="0" cap="none" spc="0" normalizeH="0" baseline="0" noProof="0" dirty="0">
              <a:ln>
                <a:noFill/>
              </a:ln>
              <a:solidFill>
                <a:prstClr val="black"/>
              </a:solidFill>
              <a:effectLst/>
              <a:uLnTx/>
              <a:uFillTx/>
              <a:latin typeface="Calibri"/>
              <a:ea typeface="Calibri"/>
              <a:cs typeface="Calibri"/>
            </a:endParaRPr>
          </a:p>
          <a:p>
            <a:pPr marL="0" marR="0" lvl="0" indent="0" defTabSz="400027" eaLnBrk="1" fontAlgn="ctr"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latin typeface="Calibri"/>
                <a:ea typeface="+mn-ea"/>
                <a:cs typeface="Calibri"/>
              </a:rPr>
              <a:t>Pueden financiar reformas para mejorar la accesibilidad, con límites de cuantía que varían según el grado de discapacidad. </a:t>
            </a:r>
            <a:endParaRPr lang="es-ES" sz="1100" b="0" i="0" u="none" strike="noStrike" kern="0" cap="none" spc="0" normalizeH="0" baseline="0" noProof="0" dirty="0">
              <a:ln>
                <a:noFill/>
              </a:ln>
              <a:solidFill>
                <a:prstClr val="black"/>
              </a:solidFill>
              <a:effectLst/>
              <a:uLnTx/>
              <a:uFillTx/>
              <a:latin typeface="Calibri"/>
              <a:ea typeface="Calibri"/>
              <a:cs typeface="Calibri"/>
            </a:endParaRPr>
          </a:p>
          <a:p>
            <a:pPr marL="0" marR="0" lvl="0" indent="0" defTabSz="400027" eaLnBrk="1" fontAlgn="auto" latinLnBrk="0" hangingPunct="1">
              <a:lnSpc>
                <a:spcPct val="100000"/>
              </a:lnSpc>
              <a:spcBef>
                <a:spcPts val="0"/>
              </a:spcBef>
              <a:spcAft>
                <a:spcPts val="0"/>
              </a:spcAft>
              <a:buClrTx/>
              <a:buSzTx/>
              <a:buFontTx/>
              <a:buNone/>
              <a:tabLst/>
              <a:defRPr/>
            </a:pPr>
            <a:endParaRPr kumimoji="0" lang="es-ES" sz="1100" b="1" i="0" u="none" strike="noStrike" kern="0" cap="none" spc="0" normalizeH="0" baseline="0" noProof="0" dirty="0">
              <a:ln>
                <a:noFill/>
              </a:ln>
              <a:solidFill>
                <a:prstClr val="black"/>
              </a:solidFill>
              <a:effectLst/>
              <a:uLnTx/>
              <a:uFillTx/>
              <a:latin typeface="Calibri"/>
              <a:ea typeface="+mn-ea"/>
              <a:cs typeface="Calibri"/>
            </a:endParaRPr>
          </a:p>
          <a:p>
            <a:pPr marL="0" marR="0" lvl="0" indent="0" defTabSz="400027"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prstClr val="black"/>
                </a:solidFill>
                <a:effectLst/>
                <a:uLnTx/>
                <a:uFillTx/>
                <a:latin typeface="Calibri"/>
                <a:ea typeface="+mn-ea"/>
                <a:cs typeface="Calibri"/>
              </a:rPr>
              <a:t>Adaptación de puestos de trabajo:</a:t>
            </a:r>
            <a:r>
              <a:rPr kumimoji="0" lang="es-ES" sz="1100" b="0" i="0" u="none" strike="noStrike" kern="0" cap="none" spc="0" normalizeH="0" baseline="0" noProof="0" dirty="0">
                <a:ln>
                  <a:noFill/>
                </a:ln>
                <a:solidFill>
                  <a:prstClr val="black"/>
                </a:solidFill>
                <a:effectLst/>
                <a:uLnTx/>
                <a:uFillTx/>
                <a:latin typeface="Calibri"/>
                <a:ea typeface="+mn-ea"/>
                <a:cs typeface="Calibri"/>
              </a:rPr>
              <a:t> </a:t>
            </a:r>
            <a:endParaRPr lang="es-ES" sz="1100" b="0" i="0" u="none" strike="noStrike" kern="0" cap="none" spc="0" normalizeH="0" baseline="0" noProof="0" dirty="0">
              <a:ln>
                <a:noFill/>
              </a:ln>
              <a:solidFill>
                <a:prstClr val="black"/>
              </a:solidFill>
              <a:effectLst/>
              <a:uLnTx/>
              <a:uFillTx/>
              <a:latin typeface="Calibri"/>
              <a:ea typeface="Calibri"/>
              <a:cs typeface="Calibri"/>
            </a:endParaRPr>
          </a:p>
          <a:p>
            <a:pPr marL="0" marR="0" lvl="0" indent="0" defTabSz="400027" eaLnBrk="1" fontAlgn="ctr"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latin typeface="Calibri"/>
                <a:ea typeface="+mn-ea"/>
                <a:cs typeface="Calibri"/>
              </a:rPr>
              <a:t>Subvenciones para que las personas con discapacidad puedan trabajar en entornos accesibles. </a:t>
            </a:r>
            <a:endParaRPr lang="es-ES" sz="1100" b="0" i="0" u="none" strike="noStrike" kern="0" cap="none" spc="0" normalizeH="0" baseline="0" noProof="0" dirty="0">
              <a:ln>
                <a:noFill/>
              </a:ln>
              <a:solidFill>
                <a:prstClr val="black"/>
              </a:solidFill>
              <a:effectLst/>
              <a:uLnTx/>
              <a:uFillTx/>
              <a:latin typeface="Calibri"/>
              <a:ea typeface="Calibri"/>
              <a:cs typeface="Calibri"/>
            </a:endParaRPr>
          </a:p>
          <a:p>
            <a:pPr marL="0" marR="0" lvl="0" indent="0" defTabSz="400027"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black"/>
              </a:solidFill>
              <a:effectLst/>
              <a:uLnTx/>
              <a:uFillTx/>
              <a:latin typeface="Calibri"/>
              <a:ea typeface="+mn-ea"/>
              <a:cs typeface="Calibri"/>
            </a:endParaRPr>
          </a:p>
          <a:p>
            <a:pPr marL="0" marR="0" lvl="0" indent="0" defTabSz="400027" eaLnBrk="1" fontAlgn="auto" latinLnBrk="0" hangingPunct="1">
              <a:lnSpc>
                <a:spcPct val="100000"/>
              </a:lnSpc>
              <a:spcBef>
                <a:spcPts val="0"/>
              </a:spcBef>
              <a:spcAft>
                <a:spcPts val="0"/>
              </a:spcAft>
              <a:buClrTx/>
              <a:buSzTx/>
              <a:buFontTx/>
              <a:buNone/>
              <a:tabLst/>
              <a:defRPr/>
            </a:pPr>
            <a:r>
              <a:rPr lang="es-ES" sz="1100" kern="1200" spc="-5" dirty="0">
                <a:solidFill>
                  <a:srgbClr val="FFC000"/>
                </a:solidFill>
              </a:rPr>
              <a:t>¿Dónde tramitar las ayudas?</a:t>
            </a:r>
            <a:endParaRPr lang="es-ES" sz="1100" kern="1200" spc="-5" dirty="0">
              <a:solidFill>
                <a:srgbClr val="FFC000"/>
              </a:solidFill>
              <a:ea typeface="Calibri"/>
            </a:endParaRPr>
          </a:p>
          <a:p>
            <a:pPr marL="0" marR="0" lvl="0" indent="0" defTabSz="400027" eaLnBrk="1" fontAlgn="ctr" latinLnBrk="0" hangingPunct="1">
              <a:lnSpc>
                <a:spcPct val="100000"/>
              </a:lnSpc>
              <a:spcBef>
                <a:spcPts val="0"/>
              </a:spcBef>
              <a:spcAft>
                <a:spcPts val="0"/>
              </a:spcAft>
              <a:buClrTx/>
              <a:buSzTx/>
              <a:buFontTx/>
              <a:buNone/>
              <a:tabLst/>
              <a:defRPr/>
            </a:pPr>
            <a:endParaRPr kumimoji="0" lang="es-ES" sz="1100" b="1" i="0" u="none" strike="noStrike" kern="0" cap="none" spc="0" normalizeH="0" baseline="0" noProof="0" dirty="0">
              <a:ln>
                <a:noFill/>
              </a:ln>
              <a:solidFill>
                <a:prstClr val="black"/>
              </a:solidFill>
              <a:effectLst/>
              <a:uLnTx/>
              <a:uFillTx/>
              <a:latin typeface="Calibri"/>
              <a:ea typeface="+mn-ea"/>
              <a:cs typeface="Calibri"/>
            </a:endParaRPr>
          </a:p>
          <a:p>
            <a:pPr marL="124460" marR="0" lvl="0" indent="-124460" defTabSz="400027" eaLnBrk="1" fontAlgn="ctr" latinLnBrk="0" hangingPunct="1">
              <a:lnSpc>
                <a:spcPct val="100000"/>
              </a:lnSpc>
              <a:spcBef>
                <a:spcPts val="0"/>
              </a:spcBef>
              <a:spcAft>
                <a:spcPts val="0"/>
              </a:spcAft>
              <a:buClrTx/>
              <a:buSzTx/>
              <a:buFont typeface="Courier New" panose="02070309020205020404" pitchFamily="49" charset="0"/>
              <a:buChar char="o"/>
              <a:tabLst/>
              <a:defRPr/>
            </a:pPr>
            <a:r>
              <a:rPr kumimoji="0" lang="es-ES" sz="1100" b="1" i="0" u="none" strike="noStrike" kern="0" cap="none" spc="0" normalizeH="0" baseline="0" noProof="0" dirty="0">
                <a:ln>
                  <a:noFill/>
                </a:ln>
                <a:solidFill>
                  <a:prstClr val="black"/>
                </a:solidFill>
                <a:effectLst/>
                <a:uLnTx/>
                <a:uFillTx/>
                <a:latin typeface="Calibri"/>
                <a:ea typeface="+mn-ea"/>
                <a:cs typeface="Calibri"/>
              </a:rPr>
              <a:t>Servicios Sociales Municipales:</a:t>
            </a:r>
            <a:r>
              <a:rPr kumimoji="0" lang="es-ES" sz="1100" b="0" i="0" u="none" strike="noStrike" kern="0" cap="none" spc="0" normalizeH="0" baseline="0" noProof="0" dirty="0">
                <a:ln>
                  <a:noFill/>
                </a:ln>
                <a:solidFill>
                  <a:prstClr val="black"/>
                </a:solidFill>
                <a:effectLst/>
                <a:uLnTx/>
                <a:uFillTx/>
                <a:latin typeface="Calibri"/>
                <a:ea typeface="+mn-ea"/>
                <a:cs typeface="Calibri"/>
              </a:rPr>
              <a:t> Puntos clave para la tramitación de ayudas y la orientación sobre los productos de apoyo disponibles. </a:t>
            </a:r>
            <a:endParaRPr lang="es-ES" sz="1100" b="0" i="0" u="none" strike="noStrike" kern="0" cap="none" spc="0" normalizeH="0" baseline="0" noProof="0" dirty="0">
              <a:ln>
                <a:noFill/>
              </a:ln>
              <a:solidFill>
                <a:prstClr val="black"/>
              </a:solidFill>
              <a:effectLst/>
              <a:uLnTx/>
              <a:uFillTx/>
              <a:latin typeface="Calibri"/>
              <a:ea typeface="Calibri"/>
              <a:cs typeface="Calibri"/>
            </a:endParaRPr>
          </a:p>
          <a:p>
            <a:pPr marL="124460" marR="0" lvl="0" indent="-124460" defTabSz="400027" eaLnBrk="1" fontAlgn="ctr" latinLnBrk="0" hangingPunct="1">
              <a:lnSpc>
                <a:spcPct val="100000"/>
              </a:lnSpc>
              <a:spcBef>
                <a:spcPts val="0"/>
              </a:spcBef>
              <a:spcAft>
                <a:spcPts val="0"/>
              </a:spcAft>
              <a:buClrTx/>
              <a:buSzTx/>
              <a:buFont typeface="Courier New" panose="02070309020205020404" pitchFamily="49" charset="0"/>
              <a:buChar char="o"/>
              <a:tabLst/>
              <a:defRPr/>
            </a:pPr>
            <a:r>
              <a:rPr lang="es-ES" sz="1100" dirty="0">
                <a:solidFill>
                  <a:prstClr val="black"/>
                </a:solidFill>
                <a:hlinkClick r:id="rId3">
                  <a:extLst>
                    <a:ext uri="{A12FA001-AC4F-418D-AE19-62706E023703}">
                      <ahyp:hlinkClr xmlns:ahyp="http://schemas.microsoft.com/office/drawing/2018/hyperlinkcolor" val="tx"/>
                    </a:ext>
                  </a:extLst>
                </a:hlinkClick>
              </a:rPr>
              <a:t>Consejería de Bienestar Social</a:t>
            </a:r>
            <a:r>
              <a:rPr lang="es-ES" sz="1100" dirty="0">
                <a:solidFill>
                  <a:prstClr val="black"/>
                </a:solidFill>
              </a:rPr>
              <a:t>:</a:t>
            </a:r>
            <a:r>
              <a:rPr kumimoji="0" lang="es-ES" sz="1100" b="0" i="0" u="none" strike="noStrike" kern="0" cap="none" spc="0" normalizeH="0" baseline="0" noProof="0" dirty="0">
                <a:ln>
                  <a:noFill/>
                </a:ln>
                <a:solidFill>
                  <a:prstClr val="black"/>
                </a:solidFill>
                <a:effectLst/>
                <a:uLnTx/>
                <a:uFillTx/>
                <a:latin typeface="Calibri"/>
                <a:ea typeface="+mn-ea"/>
                <a:cs typeface="Calibri"/>
              </a:rPr>
              <a:t> A través de las Delegaciones Provinciales de la Consejería. </a:t>
            </a:r>
            <a:endParaRPr lang="es-ES" sz="1100" b="0" i="0" u="none" strike="noStrike" kern="0" cap="none" spc="0" normalizeH="0" baseline="0" noProof="0" dirty="0">
              <a:ln>
                <a:noFill/>
              </a:ln>
              <a:solidFill>
                <a:prstClr val="black"/>
              </a:solidFill>
              <a:effectLst/>
              <a:uLnTx/>
              <a:uFillTx/>
              <a:latin typeface="Calibri"/>
              <a:ea typeface="Calibri"/>
              <a:cs typeface="Calibri"/>
            </a:endParaRPr>
          </a:p>
          <a:p>
            <a:pPr marL="124460" marR="0" lvl="0" indent="-124460" defTabSz="400027" eaLnBrk="1" fontAlgn="ctr" latinLnBrk="0" hangingPunct="1">
              <a:lnSpc>
                <a:spcPct val="100000"/>
              </a:lnSpc>
              <a:spcBef>
                <a:spcPts val="0"/>
              </a:spcBef>
              <a:spcAft>
                <a:spcPts val="0"/>
              </a:spcAft>
              <a:buClrTx/>
              <a:buSzTx/>
              <a:buFont typeface="Courier New" panose="02070309020205020404" pitchFamily="49" charset="0"/>
              <a:buChar char="o"/>
              <a:tabLst/>
              <a:defRPr/>
            </a:pPr>
            <a:r>
              <a:rPr kumimoji="0" lang="es-ES" sz="1100" b="1" i="0" u="none" strike="noStrike" kern="0" cap="none" spc="0" normalizeH="0" baseline="0" noProof="0" dirty="0">
                <a:ln>
                  <a:noFill/>
                </a:ln>
                <a:solidFill>
                  <a:prstClr val="black"/>
                </a:solidFill>
                <a:effectLst/>
                <a:uLnTx/>
                <a:uFillTx/>
                <a:latin typeface="Calibri"/>
                <a:ea typeface="+mn-ea"/>
                <a:cs typeface="Calibri"/>
              </a:rPr>
              <a:t>Oficinas del</a:t>
            </a:r>
            <a:r>
              <a:rPr kumimoji="0" lang="es-ES" sz="1100" b="1" i="0" u="none" strike="noStrike" kern="0" cap="none" spc="0" normalizeH="0" baseline="0" noProof="0" dirty="0">
                <a:ln>
                  <a:noFill/>
                </a:ln>
                <a:solidFill>
                  <a:schemeClr val="tx1">
                    <a:lumMod val="95000"/>
                    <a:lumOff val="5000"/>
                  </a:schemeClr>
                </a:solidFill>
                <a:effectLst/>
                <a:uLnTx/>
                <a:uFillTx/>
                <a:latin typeface="Calibri"/>
                <a:ea typeface="+mn-ea"/>
                <a:cs typeface="Calibri"/>
              </a:rPr>
              <a:t> </a:t>
            </a:r>
            <a:r>
              <a:rPr kumimoji="0" lang="es-ES" sz="1100" b="1" i="0" u="none" strike="noStrike" kern="0" cap="none" spc="0" normalizeH="0" baseline="0" noProof="0" dirty="0">
                <a:ln>
                  <a:noFill/>
                </a:ln>
                <a:solidFill>
                  <a:schemeClr val="tx1">
                    <a:lumMod val="95000"/>
                    <a:lumOff val="5000"/>
                  </a:schemeClr>
                </a:solidFill>
                <a:effectLst/>
                <a:uLnTx/>
                <a:uFillTx/>
                <a:latin typeface="Calibri"/>
                <a:ea typeface="+mn-ea"/>
                <a:cs typeface="Calibri"/>
                <a:hlinkClick r:id="rId4">
                  <a:extLst>
                    <a:ext uri="{A12FA001-AC4F-418D-AE19-62706E023703}">
                      <ahyp:hlinkClr xmlns:ahyp="http://schemas.microsoft.com/office/drawing/2018/hyperlinkcolor" val="tx"/>
                    </a:ext>
                  </a:extLst>
                </a:hlinkClick>
              </a:rPr>
              <a:t>Instituto Nacional de la Seguridad Social</a:t>
            </a:r>
            <a:r>
              <a:rPr kumimoji="0" lang="es-ES" sz="1100" b="1" i="0" u="none" strike="noStrike" kern="0" cap="none" spc="0" normalizeH="0" baseline="0" noProof="0" dirty="0">
                <a:ln>
                  <a:noFill/>
                </a:ln>
                <a:solidFill>
                  <a:prstClr val="black"/>
                </a:solidFill>
                <a:effectLst/>
                <a:uLnTx/>
                <a:uFillTx/>
                <a:latin typeface="Calibri"/>
                <a:ea typeface="+mn-ea"/>
                <a:cs typeface="Calibri"/>
              </a:rPr>
              <a:t> (INSS):</a:t>
            </a:r>
            <a:r>
              <a:rPr kumimoji="0" lang="es-ES" sz="1100" b="0" i="0" u="none" strike="noStrike" kern="0" cap="none" spc="0" normalizeH="0" baseline="0" noProof="0" dirty="0">
                <a:ln>
                  <a:noFill/>
                </a:ln>
                <a:solidFill>
                  <a:prstClr val="black"/>
                </a:solidFill>
                <a:effectLst/>
                <a:uLnTx/>
                <a:uFillTx/>
                <a:latin typeface="Calibri"/>
                <a:ea typeface="+mn-ea"/>
                <a:cs typeface="Calibri"/>
              </a:rPr>
              <a:t> Para prestaciones y subsidios relacionados con la discapacidad. </a:t>
            </a:r>
            <a:endParaRPr lang="es-ES" sz="1100" b="0" i="0" u="none" strike="noStrike" kern="0" cap="none" spc="0" normalizeH="0" baseline="0" noProof="0" dirty="0">
              <a:ln>
                <a:noFill/>
              </a:ln>
              <a:solidFill>
                <a:prstClr val="black"/>
              </a:solidFill>
              <a:effectLst/>
              <a:uLnTx/>
              <a:uFillTx/>
              <a:latin typeface="Calibri"/>
              <a:ea typeface="Calibri"/>
              <a:cs typeface="Calibri"/>
            </a:endParaRPr>
          </a:p>
          <a:p>
            <a:pPr marL="124460" indent="-124460" defTabSz="400027" fontAlgn="ctr">
              <a:buFont typeface="Courier New" panose="02070309020205020404" pitchFamily="49" charset="0"/>
              <a:buChar char="o"/>
              <a:defRPr/>
            </a:pPr>
            <a:r>
              <a:rPr kumimoji="0" lang="es-ES" sz="1100" b="1" i="0" u="none" strike="noStrike" kern="0" cap="none" spc="0" normalizeH="0" baseline="0" noProof="0" dirty="0">
                <a:ln>
                  <a:noFill/>
                </a:ln>
                <a:solidFill>
                  <a:prstClr val="black"/>
                </a:solidFill>
                <a:effectLst/>
                <a:uLnTx/>
                <a:uFillTx/>
                <a:latin typeface="Calibri"/>
                <a:ea typeface="+mn-ea"/>
                <a:cs typeface="Calibri"/>
              </a:rPr>
              <a:t>Sede Electrónica de la JCCM:</a:t>
            </a:r>
            <a:r>
              <a:rPr kumimoji="0" lang="es-ES" sz="1100" b="0" i="0" u="none" strike="noStrike" kern="0" cap="none" spc="0" normalizeH="0" baseline="0" noProof="0" dirty="0">
                <a:ln>
                  <a:noFill/>
                </a:ln>
                <a:solidFill>
                  <a:prstClr val="black"/>
                </a:solidFill>
                <a:effectLst/>
                <a:uLnTx/>
                <a:uFillTx/>
                <a:latin typeface="Calibri"/>
                <a:ea typeface="+mn-ea"/>
                <a:cs typeface="Calibri"/>
              </a:rPr>
              <a:t> Para algunas subvenciones y trámites relacionados con la inclusión laboral. </a:t>
            </a:r>
            <a:r>
              <a:rPr lang="es-ES" sz="1100" b="0" dirty="0">
                <a:solidFill>
                  <a:prstClr val="black"/>
                </a:solidFill>
                <a:ea typeface="Calibri"/>
              </a:rPr>
              <a:t> </a:t>
            </a:r>
            <a:r>
              <a:rPr lang="es-ES" sz="1100" b="0" dirty="0">
                <a:solidFill>
                  <a:srgbClr val="0070C0"/>
                </a:solidFill>
                <a:ea typeface="Calibri"/>
                <a:hlinkClick r:id="rId5">
                  <a:extLst>
                    <a:ext uri="{A12FA001-AC4F-418D-AE19-62706E023703}">
                      <ahyp:hlinkClr xmlns:ahyp="http://schemas.microsoft.com/office/drawing/2018/hyperlinkcolor" val="tx"/>
                    </a:ext>
                  </a:extLst>
                </a:hlinkClick>
              </a:rPr>
              <a:t>https://www.jccm.es/sede/tramite/JI6</a:t>
            </a:r>
            <a:endParaRPr lang="es-ES" sz="1100" b="0" dirty="0">
              <a:solidFill>
                <a:srgbClr val="0070C0"/>
              </a:solidFill>
              <a:ea typeface="Calibri"/>
            </a:endParaRPr>
          </a:p>
          <a:p>
            <a:pPr defTabSz="400027">
              <a:defRPr/>
            </a:pPr>
            <a:endParaRPr lang="es-ES" sz="1100" dirty="0">
              <a:solidFill>
                <a:prstClr val="black"/>
              </a:solidFill>
              <a:ea typeface="Calibri"/>
            </a:endParaRPr>
          </a:p>
          <a:p>
            <a:pPr marL="0" marR="0" lvl="0" indent="0" defTabSz="400027"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prstClr val="black"/>
                </a:solidFill>
                <a:effectLst/>
                <a:uLnTx/>
                <a:uFillTx/>
                <a:latin typeface="Calibri"/>
                <a:ea typeface="+mn-ea"/>
                <a:cs typeface="Calibri"/>
              </a:rPr>
              <a:t>Grado de discapacidad:</a:t>
            </a:r>
            <a:r>
              <a:rPr kumimoji="0" lang="es-ES" sz="1100" b="0" i="0" u="none" strike="noStrike" kern="0" cap="none" spc="0" normalizeH="0" baseline="0" noProof="0" dirty="0">
                <a:ln>
                  <a:noFill/>
                </a:ln>
                <a:solidFill>
                  <a:prstClr val="black"/>
                </a:solidFill>
                <a:effectLst/>
                <a:uLnTx/>
                <a:uFillTx/>
                <a:latin typeface="Calibri"/>
                <a:ea typeface="+mn-ea"/>
                <a:cs typeface="Calibri"/>
              </a:rPr>
              <a:t> </a:t>
            </a:r>
            <a:endParaRPr lang="es-ES" sz="1100" b="0" i="0" u="none" strike="noStrike" kern="0" cap="none" spc="0" normalizeH="0" baseline="0" noProof="0" dirty="0">
              <a:ln>
                <a:noFill/>
              </a:ln>
              <a:solidFill>
                <a:prstClr val="black"/>
              </a:solidFill>
              <a:effectLst/>
              <a:uLnTx/>
              <a:uFillTx/>
              <a:latin typeface="Calibri"/>
              <a:ea typeface="Calibri"/>
              <a:cs typeface="Calibri"/>
            </a:endParaRPr>
          </a:p>
          <a:p>
            <a:pPr marL="0" marR="0" lvl="0" indent="0" defTabSz="400027" eaLnBrk="1" fontAlgn="ctr"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latin typeface="Calibri"/>
                <a:ea typeface="+mn-ea"/>
                <a:cs typeface="Calibri"/>
              </a:rPr>
              <a:t>La cuantía de las ayudas suele depender del grado de discapacidad reconocido (33%, 65% o 75% o más). </a:t>
            </a:r>
            <a:endParaRPr lang="es-ES" sz="1100" b="0" i="0" u="none" strike="noStrike" kern="0" cap="none" spc="0" normalizeH="0" baseline="0" noProof="0" dirty="0">
              <a:ln>
                <a:noFill/>
              </a:ln>
              <a:solidFill>
                <a:prstClr val="black"/>
              </a:solidFill>
              <a:effectLst/>
              <a:uLnTx/>
              <a:uFillTx/>
              <a:latin typeface="Calibri"/>
              <a:ea typeface="Calibri"/>
              <a:cs typeface="Calibri"/>
            </a:endParaRPr>
          </a:p>
          <a:p>
            <a:pPr marL="0" marR="0" lvl="0" indent="0" defTabSz="400027" eaLnBrk="1" fontAlgn="auto" latinLnBrk="0" hangingPunct="1">
              <a:lnSpc>
                <a:spcPct val="100000"/>
              </a:lnSpc>
              <a:spcBef>
                <a:spcPts val="0"/>
              </a:spcBef>
              <a:spcAft>
                <a:spcPts val="0"/>
              </a:spcAft>
              <a:buClrTx/>
              <a:buSzTx/>
              <a:buFontTx/>
              <a:buNone/>
              <a:tabLst/>
              <a:defRPr/>
            </a:pPr>
            <a:endParaRPr kumimoji="0" lang="es-ES" sz="1100" b="1" i="0" u="none" strike="noStrike" kern="0" cap="none" spc="0" normalizeH="0" baseline="0" noProof="0" dirty="0">
              <a:ln>
                <a:noFill/>
              </a:ln>
              <a:solidFill>
                <a:prstClr val="black"/>
              </a:solidFill>
              <a:effectLst/>
              <a:uLnTx/>
              <a:uFillTx/>
              <a:latin typeface="Calibri"/>
              <a:ea typeface="+mn-ea"/>
              <a:cs typeface="Calibri"/>
            </a:endParaRPr>
          </a:p>
          <a:p>
            <a:pPr marL="0" marR="0" lvl="0" indent="0" defTabSz="400027"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prstClr val="black"/>
                </a:solidFill>
                <a:effectLst/>
                <a:uLnTx/>
                <a:uFillTx/>
                <a:latin typeface="Calibri"/>
                <a:ea typeface="+mn-ea"/>
                <a:cs typeface="Calibri"/>
              </a:rPr>
              <a:t>Organismos competentes:</a:t>
            </a:r>
            <a:r>
              <a:rPr kumimoji="0" lang="es-ES" sz="1100" b="0" i="0" u="none" strike="noStrike" kern="0" cap="none" spc="0" normalizeH="0" baseline="0" noProof="0" dirty="0">
                <a:ln>
                  <a:noFill/>
                </a:ln>
                <a:solidFill>
                  <a:prstClr val="black"/>
                </a:solidFill>
                <a:effectLst/>
                <a:uLnTx/>
                <a:uFillTx/>
                <a:latin typeface="Calibri"/>
                <a:ea typeface="+mn-ea"/>
                <a:cs typeface="Calibri"/>
              </a:rPr>
              <a:t> </a:t>
            </a:r>
            <a:endParaRPr lang="es-ES" sz="1100" b="0" i="0" u="none" strike="noStrike" kern="0" cap="none" spc="0" normalizeH="0" baseline="0" noProof="0" dirty="0">
              <a:ln>
                <a:noFill/>
              </a:ln>
              <a:solidFill>
                <a:prstClr val="black"/>
              </a:solidFill>
              <a:effectLst/>
              <a:uLnTx/>
              <a:uFillTx/>
              <a:latin typeface="Calibri"/>
              <a:ea typeface="Calibri"/>
              <a:cs typeface="Calibri"/>
            </a:endParaRPr>
          </a:p>
          <a:p>
            <a:pPr marL="0" marR="0" lvl="0" indent="0" defTabSz="400027"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latin typeface="Calibri"/>
                <a:ea typeface="+mn-ea"/>
                <a:cs typeface="Calibri"/>
              </a:rPr>
              <a:t>Se coordinan la Comunidad Autónoma de Castilla-La Mancha y el Gobierno de España, a través de la Seguridad Social y el </a:t>
            </a:r>
            <a:r>
              <a:rPr kumimoji="0" lang="es-ES" sz="1100" b="0" i="0" u="none" strike="noStrike" kern="0" cap="none" spc="0" normalizeH="0" baseline="0" noProof="0" dirty="0" err="1">
                <a:ln>
                  <a:noFill/>
                </a:ln>
                <a:solidFill>
                  <a:prstClr val="black"/>
                </a:solidFill>
                <a:effectLst/>
                <a:uLnTx/>
                <a:uFillTx/>
                <a:latin typeface="Calibri"/>
                <a:ea typeface="+mn-ea"/>
                <a:cs typeface="Calibri"/>
              </a:rPr>
              <a:t>Imserso</a:t>
            </a:r>
            <a:r>
              <a:rPr kumimoji="0" lang="es-ES" sz="1100" b="0" i="0" u="none" strike="noStrike" kern="0" cap="none" spc="0" normalizeH="0" baseline="0" noProof="0" dirty="0">
                <a:ln>
                  <a:noFill/>
                </a:ln>
                <a:solidFill>
                  <a:prstClr val="black"/>
                </a:solidFill>
                <a:effectLst/>
                <a:uLnTx/>
                <a:uFillTx/>
                <a:latin typeface="Calibri"/>
                <a:ea typeface="+mn-ea"/>
                <a:cs typeface="Calibri"/>
              </a:rPr>
              <a:t>. </a:t>
            </a:r>
            <a:endParaRPr lang="es-ES" sz="1100" b="0" i="0" u="none" strike="noStrike" kern="0" cap="none" spc="0" normalizeH="0" baseline="0" noProof="0" dirty="0">
              <a:ln>
                <a:noFill/>
              </a:ln>
              <a:solidFill>
                <a:prstClr val="black"/>
              </a:solidFill>
              <a:effectLst/>
              <a:uLnTx/>
              <a:uFillTx/>
              <a:latin typeface="Calibri"/>
              <a:ea typeface="Calibri"/>
              <a:cs typeface="Calibri"/>
            </a:endParaRPr>
          </a:p>
          <a:p>
            <a:pPr marL="0" marR="0" lvl="0" indent="0" algn="l" defTabSz="400027" rtl="0" eaLnBrk="1" fontAlgn="auto" latinLnBrk="0" hangingPunct="1">
              <a:lnSpc>
                <a:spcPct val="100000"/>
              </a:lnSpc>
              <a:spcBef>
                <a:spcPts val="0"/>
              </a:spcBef>
              <a:spcAft>
                <a:spcPts val="0"/>
              </a:spcAft>
              <a:buClrTx/>
              <a:buSzTx/>
              <a:buFontTx/>
              <a:buNone/>
              <a:tabLst/>
              <a:defRPr/>
            </a:pPr>
            <a:endParaRPr lang="es-ES" sz="2400" b="0" kern="1200" dirty="0">
              <a:solidFill>
                <a:srgbClr val="FFF9E7">
                  <a:lumMod val="50000"/>
                </a:srgbClr>
              </a:solidFill>
              <a:latin typeface="Berlin Sans FB"/>
              <a:cs typeface="+mn-cs"/>
            </a:endParaRPr>
          </a:p>
          <a:p>
            <a:pPr marL="0" marR="0" lvl="0" indent="0" algn="l" defTabSz="400027"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dirty="0">
              <a:ln>
                <a:noFill/>
              </a:ln>
              <a:solidFill>
                <a:prstClr val="black"/>
              </a:solidFill>
              <a:effectLst/>
              <a:uLnTx/>
              <a:uFillTx/>
              <a:latin typeface="Calibri"/>
              <a:ea typeface="+mn-ea"/>
              <a:cs typeface="+mn-cs"/>
            </a:endParaRPr>
          </a:p>
          <a:p>
            <a:endParaRPr lang="es-ES" sz="2000" dirty="0"/>
          </a:p>
        </p:txBody>
      </p:sp>
      <p:sp>
        <p:nvSpPr>
          <p:cNvPr id="7" name="Marcador de número de diapositiva 6">
            <a:extLst>
              <a:ext uri="{FF2B5EF4-FFF2-40B4-BE49-F238E27FC236}">
                <a16:creationId xmlns:a16="http://schemas.microsoft.com/office/drawing/2014/main" id="{43C183E3-EE6D-77C3-F70E-DE8BB0B480A8}"/>
              </a:ext>
            </a:extLst>
          </p:cNvPr>
          <p:cNvSpPr>
            <a:spLocks noGrp="1"/>
          </p:cNvSpPr>
          <p:nvPr>
            <p:ph type="sldNum" sz="quarter" idx="4"/>
          </p:nvPr>
        </p:nvSpPr>
        <p:spPr/>
        <p:txBody>
          <a:bodyPr/>
          <a:lstStyle/>
          <a:p>
            <a:fld id="{C2D5E945-2478-44AA-BA19-29F3FC66B24B}" type="slidenum">
              <a:rPr lang="es-ES" smtClean="0"/>
              <a:pPr/>
              <a:t>113</a:t>
            </a:fld>
            <a:endParaRPr lang="es-ES" dirty="0"/>
          </a:p>
        </p:txBody>
      </p:sp>
    </p:spTree>
    <p:extLst>
      <p:ext uri="{BB962C8B-B14F-4D97-AF65-F5344CB8AC3E}">
        <p14:creationId xmlns:p14="http://schemas.microsoft.com/office/powerpoint/2010/main" val="3007028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A1112-A4CD-2BAC-6431-B72A773D2C4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F8DB849-CC96-9B83-B205-97165352D835}"/>
              </a:ext>
            </a:extLst>
          </p:cNvPr>
          <p:cNvSpPr>
            <a:spLocks noGrp="1"/>
          </p:cNvSpPr>
          <p:nvPr>
            <p:ph type="title"/>
          </p:nvPr>
        </p:nvSpPr>
        <p:spPr>
          <a:xfrm>
            <a:off x="542925" y="376641"/>
            <a:ext cx="4478403" cy="861774"/>
          </a:xfrm>
        </p:spPr>
        <p:txBody>
          <a:bodyPr/>
          <a:lstStyle/>
          <a:p>
            <a:pPr algn="l"/>
            <a:r>
              <a:rPr lang="es-ES" sz="2800" spc="-2" dirty="0"/>
              <a:t>5.6. Recomendaciones desde el TS al familiar</a:t>
            </a:r>
            <a:endParaRPr lang="es-ES" sz="2800" dirty="0"/>
          </a:p>
        </p:txBody>
      </p:sp>
      <p:sp>
        <p:nvSpPr>
          <p:cNvPr id="5" name="Marcador de texto 4">
            <a:extLst>
              <a:ext uri="{FF2B5EF4-FFF2-40B4-BE49-F238E27FC236}">
                <a16:creationId xmlns:a16="http://schemas.microsoft.com/office/drawing/2014/main" id="{4A88060B-F4AC-126E-2068-F5E2455AA43E}"/>
              </a:ext>
            </a:extLst>
          </p:cNvPr>
          <p:cNvSpPr>
            <a:spLocks noGrp="1"/>
          </p:cNvSpPr>
          <p:nvPr>
            <p:ph type="body" idx="1"/>
          </p:nvPr>
        </p:nvSpPr>
        <p:spPr>
          <a:xfrm>
            <a:off x="542925" y="1299394"/>
            <a:ext cx="4478403" cy="5575885"/>
          </a:xfrm>
        </p:spPr>
        <p:txBody>
          <a:bodyPr/>
          <a:lstStyle/>
          <a:p>
            <a:pPr algn="just" defTabSz="407388">
              <a:lnSpc>
                <a:spcPts val="1400"/>
              </a:lnSpc>
              <a:defRPr/>
            </a:pPr>
            <a:endParaRPr lang="es-ES" sz="1400" dirty="0"/>
          </a:p>
          <a:p>
            <a:pPr algn="just" defTabSz="407388">
              <a:lnSpc>
                <a:spcPts val="1400"/>
              </a:lnSpc>
              <a:defRPr/>
            </a:pPr>
            <a:r>
              <a:rPr lang="es-ES" sz="1400" b="0" dirty="0"/>
              <a:t>La aceptación y comprensión de la enfermedad es una fase compleja no solo para quien la padece sino para todas las personas cercanas. La </a:t>
            </a:r>
            <a:r>
              <a:rPr lang="es-ES" sz="1400" dirty="0"/>
              <a:t>comunicación</a:t>
            </a:r>
            <a:r>
              <a:rPr lang="es-ES" sz="1400" b="0" dirty="0"/>
              <a:t> y contar con las personas amigas o cercanas a la familia pueden facilitar la convivencia con la enfermedad y </a:t>
            </a:r>
            <a:r>
              <a:rPr lang="es-ES" sz="1400" dirty="0"/>
              <a:t>evitar la sobrecarga </a:t>
            </a:r>
            <a:r>
              <a:rPr lang="es-ES" sz="1400" b="0" dirty="0"/>
              <a:t>de la persona cuidadora.</a:t>
            </a:r>
          </a:p>
          <a:p>
            <a:pPr algn="just" defTabSz="407388">
              <a:lnSpc>
                <a:spcPts val="1400"/>
              </a:lnSpc>
              <a:defRPr/>
            </a:pPr>
            <a:endParaRPr lang="es-ES" sz="1400" b="0" dirty="0"/>
          </a:p>
          <a:p>
            <a:pPr algn="just" defTabSz="407388">
              <a:lnSpc>
                <a:spcPts val="1400"/>
              </a:lnSpc>
              <a:defRPr/>
            </a:pPr>
            <a:r>
              <a:rPr lang="es-ES" sz="1400" b="0" dirty="0">
                <a:sym typeface="Wingdings" panose="05000000000000000000" pitchFamily="2" charset="2"/>
              </a:rPr>
              <a:t>Es bueno evitar presionar al paciente en cuanto a </a:t>
            </a:r>
            <a:r>
              <a:rPr lang="es-ES" sz="1400" dirty="0">
                <a:sym typeface="Wingdings" panose="05000000000000000000" pitchFamily="2" charset="2"/>
              </a:rPr>
              <a:t>toma de decisiones </a:t>
            </a:r>
            <a:r>
              <a:rPr lang="es-ES" sz="1400" b="0" dirty="0">
                <a:sym typeface="Wingdings" panose="05000000000000000000" pitchFamily="2" charset="2"/>
              </a:rPr>
              <a:t>o poner en duda sus capacidades. La decisión última siempre será del/la paciente, excepto en el caso de que esté incapacitada judicialmente. </a:t>
            </a:r>
          </a:p>
          <a:p>
            <a:pPr algn="just" defTabSz="407388">
              <a:lnSpc>
                <a:spcPts val="1400"/>
              </a:lnSpc>
              <a:defRPr/>
            </a:pPr>
            <a:endParaRPr lang="es-ES" sz="1400" b="0" dirty="0">
              <a:sym typeface="Wingdings" panose="05000000000000000000" pitchFamily="2" charset="2"/>
            </a:endParaRPr>
          </a:p>
          <a:p>
            <a:pPr algn="just">
              <a:lnSpc>
                <a:spcPts val="1400"/>
              </a:lnSpc>
            </a:pPr>
            <a:r>
              <a:rPr lang="es-ES" sz="1400" dirty="0"/>
              <a:t>Facilitar no es sobreproteger. </a:t>
            </a:r>
            <a:r>
              <a:rPr lang="es-ES" sz="1400" b="0" dirty="0"/>
              <a:t>La sobreprotección es muy frecuente, especialmente en los casos de las personas más jóvenes y de mayor edad. Negar la propia decisión de lo que afecta a la vida del/la paciente propicia sufrimiento y estrés. </a:t>
            </a:r>
          </a:p>
          <a:p>
            <a:pPr algn="just">
              <a:lnSpc>
                <a:spcPts val="1400"/>
              </a:lnSpc>
            </a:pPr>
            <a:endParaRPr lang="es-ES" sz="1400" dirty="0"/>
          </a:p>
          <a:p>
            <a:pPr algn="just">
              <a:lnSpc>
                <a:spcPts val="1400"/>
              </a:lnSpc>
            </a:pPr>
            <a:r>
              <a:rPr lang="es-ES" sz="1400" b="0" dirty="0"/>
              <a:t>Es importante  que se generen espacios de confianza y apoyo mutuo entre los propios profesionales sociosanitarios, pacientes y familiares, evitando actitudes paternalistas.</a:t>
            </a:r>
          </a:p>
          <a:p>
            <a:pPr algn="just">
              <a:lnSpc>
                <a:spcPts val="1400"/>
              </a:lnSpc>
            </a:pPr>
            <a:r>
              <a:rPr lang="es-ES" sz="1400" b="0" dirty="0"/>
              <a:t> </a:t>
            </a:r>
          </a:p>
          <a:p>
            <a:pPr algn="just" defTabSz="407388">
              <a:lnSpc>
                <a:spcPts val="1400"/>
              </a:lnSpc>
              <a:defRPr/>
            </a:pPr>
            <a:r>
              <a:rPr lang="es-ES" sz="1400" b="0" dirty="0"/>
              <a:t>Es necesario conservar los </a:t>
            </a:r>
            <a:r>
              <a:rPr lang="es-ES" sz="1400" dirty="0"/>
              <a:t>originales</a:t>
            </a:r>
            <a:r>
              <a:rPr lang="es-ES" sz="1400" b="0" dirty="0"/>
              <a:t> de los documentos presentados. </a:t>
            </a:r>
          </a:p>
          <a:p>
            <a:pPr algn="just" defTabSz="407388">
              <a:lnSpc>
                <a:spcPts val="1400"/>
              </a:lnSpc>
              <a:defRPr/>
            </a:pPr>
            <a:endParaRPr lang="es-ES" sz="1400" dirty="0"/>
          </a:p>
          <a:p>
            <a:pPr algn="just" defTabSz="407388">
              <a:lnSpc>
                <a:spcPts val="1400"/>
              </a:lnSpc>
              <a:defRPr/>
            </a:pPr>
            <a:r>
              <a:rPr lang="es-ES" sz="1400" b="0" dirty="0"/>
              <a:t>Normalmente los </a:t>
            </a:r>
            <a:r>
              <a:rPr lang="es-ES" sz="1400" dirty="0"/>
              <a:t>plazos</a:t>
            </a:r>
            <a:r>
              <a:rPr lang="es-ES" sz="1400" b="0" dirty="0"/>
              <a:t> de los procedimientos de solicitud de ayudas suelen prolongarse hasta </a:t>
            </a:r>
            <a:r>
              <a:rPr lang="es-ES" sz="1400" dirty="0"/>
              <a:t>varios meses</a:t>
            </a:r>
            <a:r>
              <a:rPr lang="es-ES" sz="1400" b="0" dirty="0"/>
              <a:t>, salvo ciertos recursos/programas (muy específicos) de emergencia social que son rápidos en intervenir.</a:t>
            </a:r>
          </a:p>
          <a:p>
            <a:pPr defTabSz="407388">
              <a:defRPr/>
            </a:pPr>
            <a:endParaRPr lang="es-ES" sz="1200" b="0" dirty="0"/>
          </a:p>
          <a:p>
            <a:pPr defTabSz="407388">
              <a:defRPr/>
            </a:pPr>
            <a:endParaRPr lang="es-ES" sz="1200" dirty="0"/>
          </a:p>
        </p:txBody>
      </p:sp>
      <p:sp>
        <p:nvSpPr>
          <p:cNvPr id="7" name="Marcador de número de diapositiva 6">
            <a:extLst>
              <a:ext uri="{FF2B5EF4-FFF2-40B4-BE49-F238E27FC236}">
                <a16:creationId xmlns:a16="http://schemas.microsoft.com/office/drawing/2014/main" id="{D911AA82-8E90-27E1-D074-00420778F8B5}"/>
              </a:ext>
            </a:extLst>
          </p:cNvPr>
          <p:cNvSpPr>
            <a:spLocks noGrp="1"/>
          </p:cNvSpPr>
          <p:nvPr>
            <p:ph type="sldNum" sz="quarter" idx="4"/>
          </p:nvPr>
        </p:nvSpPr>
        <p:spPr/>
        <p:txBody>
          <a:bodyPr/>
          <a:lstStyle/>
          <a:p>
            <a:fld id="{C2D5E945-2478-44AA-BA19-29F3FC66B24B}" type="slidenum">
              <a:rPr lang="es-ES" smtClean="0"/>
              <a:pPr/>
              <a:t>114</a:t>
            </a:fld>
            <a:endParaRPr lang="es-ES" dirty="0"/>
          </a:p>
        </p:txBody>
      </p:sp>
    </p:spTree>
    <p:extLst>
      <p:ext uri="{BB962C8B-B14F-4D97-AF65-F5344CB8AC3E}">
        <p14:creationId xmlns:p14="http://schemas.microsoft.com/office/powerpoint/2010/main" val="21475240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1374" y="306742"/>
            <a:ext cx="4334847" cy="1298553"/>
          </a:xfrm>
          <a:prstGeom prst="rect">
            <a:avLst/>
          </a:prstGeom>
        </p:spPr>
        <p:txBody>
          <a:bodyPr vert="horz" wrap="square" lIns="0" tIns="5834" rIns="0" bIns="0" rtlCol="0">
            <a:spAutoFit/>
          </a:bodyPr>
          <a:lstStyle/>
          <a:p>
            <a:pPr marL="5556" algn="l">
              <a:lnSpc>
                <a:spcPct val="100000"/>
              </a:lnSpc>
              <a:spcBef>
                <a:spcPts val="46"/>
              </a:spcBef>
            </a:pPr>
            <a:r>
              <a:rPr lang="es-ES" sz="2800" dirty="0"/>
              <a:t>5.7. </a:t>
            </a:r>
            <a:r>
              <a:rPr sz="2800" dirty="0"/>
              <a:t>¿</a:t>
            </a:r>
            <a:r>
              <a:rPr sz="2800" dirty="0" err="1"/>
              <a:t>Qué</a:t>
            </a:r>
            <a:r>
              <a:rPr sz="2800" spc="-13" dirty="0"/>
              <a:t> </a:t>
            </a:r>
            <a:r>
              <a:rPr sz="2800" spc="-2" dirty="0"/>
              <a:t>es </a:t>
            </a:r>
            <a:r>
              <a:rPr lang="es-ES" sz="2800" spc="-2" dirty="0"/>
              <a:t>la tarjeta acreditativa del grado </a:t>
            </a:r>
            <a:r>
              <a:rPr sz="2800" spc="-2" dirty="0"/>
              <a:t>de </a:t>
            </a:r>
            <a:r>
              <a:rPr sz="2800" spc="-2" dirty="0" err="1"/>
              <a:t>Discapacidad</a:t>
            </a:r>
            <a:r>
              <a:rPr lang="es-ES" sz="2800" spc="-2" dirty="0"/>
              <a:t> (TAGD)</a:t>
            </a:r>
            <a:r>
              <a:rPr sz="2800" spc="-2" dirty="0"/>
              <a:t>?</a:t>
            </a:r>
          </a:p>
        </p:txBody>
      </p:sp>
      <p:sp>
        <p:nvSpPr>
          <p:cNvPr id="3" name="object 3"/>
          <p:cNvSpPr txBox="1"/>
          <p:nvPr/>
        </p:nvSpPr>
        <p:spPr>
          <a:xfrm>
            <a:off x="578209" y="1808341"/>
            <a:ext cx="4334847" cy="4277693"/>
          </a:xfrm>
          <a:prstGeom prst="rect">
            <a:avLst/>
          </a:prstGeom>
        </p:spPr>
        <p:txBody>
          <a:bodyPr vert="horz" wrap="square" lIns="0" tIns="42783" rIns="0" bIns="0" rtlCol="0">
            <a:spAutoFit/>
          </a:bodyPr>
          <a:lstStyle/>
          <a:p>
            <a:pPr marL="105563" indent="-100284" algn="just">
              <a:spcBef>
                <a:spcPts val="337"/>
              </a:spcBef>
              <a:buClr>
                <a:srgbClr val="FFC50A"/>
              </a:buClr>
              <a:buFont typeface="Arial"/>
              <a:buChar char="•"/>
              <a:tabLst>
                <a:tab pos="105840" algn="l"/>
              </a:tabLst>
            </a:pPr>
            <a:r>
              <a:rPr sz="1600" spc="-2" dirty="0">
                <a:solidFill>
                  <a:srgbClr val="05252A"/>
                </a:solidFill>
                <a:latin typeface="Calibri"/>
                <a:cs typeface="Calibri"/>
              </a:rPr>
              <a:t>Es</a:t>
            </a:r>
            <a:r>
              <a:rPr sz="1600" dirty="0">
                <a:solidFill>
                  <a:srgbClr val="05252A"/>
                </a:solidFill>
                <a:latin typeface="Calibri"/>
                <a:cs typeface="Calibri"/>
              </a:rPr>
              <a:t> </a:t>
            </a:r>
            <a:r>
              <a:rPr sz="1600" spc="-2" dirty="0" err="1">
                <a:solidFill>
                  <a:srgbClr val="05252A"/>
                </a:solidFill>
                <a:latin typeface="Calibri"/>
                <a:cs typeface="Calibri"/>
              </a:rPr>
              <a:t>el</a:t>
            </a:r>
            <a:r>
              <a:rPr sz="1600" spc="5" dirty="0">
                <a:solidFill>
                  <a:srgbClr val="05252A"/>
                </a:solidFill>
                <a:latin typeface="Calibri"/>
                <a:cs typeface="Calibri"/>
              </a:rPr>
              <a:t> </a:t>
            </a:r>
            <a:r>
              <a:rPr sz="1600" spc="-6" dirty="0" err="1">
                <a:solidFill>
                  <a:srgbClr val="05252A"/>
                </a:solidFill>
                <a:latin typeface="Calibri"/>
                <a:cs typeface="Calibri"/>
              </a:rPr>
              <a:t>documento</a:t>
            </a:r>
            <a:r>
              <a:rPr sz="1600" spc="17" dirty="0">
                <a:solidFill>
                  <a:srgbClr val="05252A"/>
                </a:solidFill>
                <a:latin typeface="Calibri"/>
                <a:cs typeface="Calibri"/>
              </a:rPr>
              <a:t> </a:t>
            </a:r>
            <a:r>
              <a:rPr sz="1600" spc="-5" dirty="0">
                <a:solidFill>
                  <a:srgbClr val="05252A"/>
                </a:solidFill>
                <a:latin typeface="Calibri"/>
                <a:cs typeface="Calibri"/>
              </a:rPr>
              <a:t>que</a:t>
            </a:r>
            <a:r>
              <a:rPr sz="1600" spc="2" dirty="0">
                <a:solidFill>
                  <a:srgbClr val="05252A"/>
                </a:solidFill>
                <a:latin typeface="Calibri"/>
                <a:cs typeface="Calibri"/>
              </a:rPr>
              <a:t> </a:t>
            </a:r>
            <a:r>
              <a:rPr sz="1600" spc="-6" dirty="0" err="1">
                <a:solidFill>
                  <a:srgbClr val="05252A"/>
                </a:solidFill>
                <a:latin typeface="Calibri"/>
                <a:cs typeface="Calibri"/>
              </a:rPr>
              <a:t>acredita</a:t>
            </a:r>
            <a:r>
              <a:rPr sz="1600" spc="2" dirty="0">
                <a:solidFill>
                  <a:srgbClr val="05252A"/>
                </a:solidFill>
                <a:latin typeface="Calibri"/>
                <a:cs typeface="Calibri"/>
              </a:rPr>
              <a:t> </a:t>
            </a:r>
            <a:r>
              <a:rPr sz="1600" spc="-2" dirty="0">
                <a:solidFill>
                  <a:srgbClr val="05252A"/>
                </a:solidFill>
                <a:latin typeface="Calibri"/>
                <a:cs typeface="Calibri"/>
              </a:rPr>
              <a:t>la</a:t>
            </a:r>
            <a:r>
              <a:rPr sz="1600" spc="5" dirty="0">
                <a:solidFill>
                  <a:srgbClr val="05252A"/>
                </a:solidFill>
                <a:latin typeface="Calibri"/>
                <a:cs typeface="Calibri"/>
              </a:rPr>
              <a:t> </a:t>
            </a:r>
            <a:r>
              <a:rPr sz="1600" spc="-5" dirty="0" err="1">
                <a:solidFill>
                  <a:srgbClr val="05252A"/>
                </a:solidFill>
                <a:latin typeface="Calibri"/>
                <a:cs typeface="Calibri"/>
              </a:rPr>
              <a:t>condición</a:t>
            </a:r>
            <a:r>
              <a:rPr sz="1600" spc="17" dirty="0">
                <a:solidFill>
                  <a:srgbClr val="05252A"/>
                </a:solidFill>
                <a:latin typeface="Calibri"/>
                <a:cs typeface="Calibri"/>
              </a:rPr>
              <a:t> </a:t>
            </a:r>
            <a:r>
              <a:rPr sz="1600" spc="-2" dirty="0">
                <a:solidFill>
                  <a:srgbClr val="05252A"/>
                </a:solidFill>
                <a:latin typeface="Calibri"/>
                <a:cs typeface="Calibri"/>
              </a:rPr>
              <a:t>de</a:t>
            </a:r>
            <a:r>
              <a:rPr sz="1600" spc="5" dirty="0">
                <a:solidFill>
                  <a:srgbClr val="05252A"/>
                </a:solidFill>
                <a:latin typeface="Calibri"/>
                <a:cs typeface="Calibri"/>
              </a:rPr>
              <a:t> </a:t>
            </a:r>
            <a:r>
              <a:rPr sz="1600" spc="-6" dirty="0">
                <a:solidFill>
                  <a:srgbClr val="05252A"/>
                </a:solidFill>
                <a:latin typeface="Calibri"/>
                <a:cs typeface="Calibri"/>
              </a:rPr>
              <a:t>persona</a:t>
            </a:r>
            <a:r>
              <a:rPr sz="1600" spc="15" dirty="0">
                <a:solidFill>
                  <a:srgbClr val="05252A"/>
                </a:solidFill>
                <a:latin typeface="Calibri"/>
                <a:cs typeface="Calibri"/>
              </a:rPr>
              <a:t> </a:t>
            </a:r>
            <a:r>
              <a:rPr sz="1600" spc="-6" dirty="0">
                <a:solidFill>
                  <a:srgbClr val="05252A"/>
                </a:solidFill>
                <a:latin typeface="Calibri"/>
                <a:cs typeface="Calibri"/>
              </a:rPr>
              <a:t>con</a:t>
            </a:r>
            <a:r>
              <a:rPr sz="1600" spc="5" dirty="0">
                <a:solidFill>
                  <a:srgbClr val="05252A"/>
                </a:solidFill>
                <a:latin typeface="Calibri"/>
                <a:cs typeface="Calibri"/>
              </a:rPr>
              <a:t> </a:t>
            </a:r>
            <a:r>
              <a:rPr sz="1600" spc="-5" dirty="0" err="1">
                <a:solidFill>
                  <a:srgbClr val="05252A"/>
                </a:solidFill>
                <a:latin typeface="Calibri"/>
                <a:cs typeface="Calibri"/>
              </a:rPr>
              <a:t>discapacidad</a:t>
            </a:r>
            <a:r>
              <a:rPr sz="1600" spc="-5" dirty="0">
                <a:solidFill>
                  <a:srgbClr val="05252A"/>
                </a:solidFill>
                <a:latin typeface="Calibri"/>
                <a:cs typeface="Calibri"/>
              </a:rPr>
              <a:t>.</a:t>
            </a:r>
            <a:endParaRPr sz="1600" dirty="0">
              <a:latin typeface="Calibri"/>
              <a:cs typeface="Calibri"/>
            </a:endParaRPr>
          </a:p>
          <a:p>
            <a:pPr marL="105563" indent="-100284" algn="just">
              <a:spcBef>
                <a:spcPts val="293"/>
              </a:spcBef>
              <a:buClr>
                <a:srgbClr val="FFC50A"/>
              </a:buClr>
              <a:buFont typeface="Arial"/>
              <a:buChar char="•"/>
              <a:tabLst>
                <a:tab pos="105840" algn="l"/>
              </a:tabLst>
            </a:pPr>
            <a:r>
              <a:rPr sz="1600" spc="-2" dirty="0">
                <a:solidFill>
                  <a:srgbClr val="05252A"/>
                </a:solidFill>
                <a:latin typeface="Calibri"/>
                <a:cs typeface="Calibri"/>
              </a:rPr>
              <a:t>Su</a:t>
            </a:r>
            <a:r>
              <a:rPr sz="1600" spc="5" dirty="0">
                <a:solidFill>
                  <a:srgbClr val="05252A"/>
                </a:solidFill>
                <a:latin typeface="Calibri"/>
                <a:cs typeface="Calibri"/>
              </a:rPr>
              <a:t> </a:t>
            </a:r>
            <a:r>
              <a:rPr sz="1600" spc="-5" dirty="0" err="1">
                <a:solidFill>
                  <a:srgbClr val="05252A"/>
                </a:solidFill>
                <a:latin typeface="Calibri"/>
                <a:cs typeface="Calibri"/>
              </a:rPr>
              <a:t>finalidad</a:t>
            </a:r>
            <a:r>
              <a:rPr sz="1600" spc="13" dirty="0">
                <a:solidFill>
                  <a:srgbClr val="05252A"/>
                </a:solidFill>
                <a:latin typeface="Calibri"/>
                <a:cs typeface="Calibri"/>
              </a:rPr>
              <a:t> </a:t>
            </a:r>
            <a:r>
              <a:rPr sz="1600" spc="-2" dirty="0">
                <a:solidFill>
                  <a:srgbClr val="05252A"/>
                </a:solidFill>
                <a:latin typeface="Calibri"/>
                <a:cs typeface="Calibri"/>
              </a:rPr>
              <a:t>es</a:t>
            </a:r>
            <a:r>
              <a:rPr sz="1600" spc="6" dirty="0">
                <a:solidFill>
                  <a:srgbClr val="05252A"/>
                </a:solidFill>
                <a:latin typeface="Calibri"/>
                <a:cs typeface="Calibri"/>
              </a:rPr>
              <a:t> </a:t>
            </a:r>
            <a:r>
              <a:rPr sz="1600" spc="-5" dirty="0" err="1">
                <a:solidFill>
                  <a:srgbClr val="05252A"/>
                </a:solidFill>
                <a:latin typeface="Calibri"/>
                <a:cs typeface="Calibri"/>
              </a:rPr>
              <a:t>compensar</a:t>
            </a:r>
            <a:r>
              <a:rPr sz="1600" spc="11" dirty="0">
                <a:solidFill>
                  <a:srgbClr val="05252A"/>
                </a:solidFill>
                <a:latin typeface="Calibri"/>
                <a:cs typeface="Calibri"/>
              </a:rPr>
              <a:t> </a:t>
            </a:r>
            <a:r>
              <a:rPr sz="1600" spc="-2" dirty="0">
                <a:solidFill>
                  <a:srgbClr val="05252A"/>
                </a:solidFill>
                <a:latin typeface="Calibri"/>
                <a:cs typeface="Calibri"/>
              </a:rPr>
              <a:t>las</a:t>
            </a:r>
            <a:r>
              <a:rPr sz="1600" spc="5" dirty="0">
                <a:solidFill>
                  <a:srgbClr val="05252A"/>
                </a:solidFill>
                <a:latin typeface="Calibri"/>
                <a:cs typeface="Calibri"/>
              </a:rPr>
              <a:t> </a:t>
            </a:r>
            <a:r>
              <a:rPr sz="1600" spc="-9" dirty="0" err="1">
                <a:solidFill>
                  <a:srgbClr val="05252A"/>
                </a:solidFill>
                <a:latin typeface="Calibri"/>
                <a:cs typeface="Calibri"/>
              </a:rPr>
              <a:t>desventajas</a:t>
            </a:r>
            <a:r>
              <a:rPr sz="1600" spc="13" dirty="0">
                <a:solidFill>
                  <a:srgbClr val="05252A"/>
                </a:solidFill>
                <a:latin typeface="Calibri"/>
                <a:cs typeface="Calibri"/>
              </a:rPr>
              <a:t> </a:t>
            </a:r>
            <a:r>
              <a:rPr sz="1600" spc="-5" dirty="0" err="1">
                <a:solidFill>
                  <a:srgbClr val="05252A"/>
                </a:solidFill>
                <a:latin typeface="Calibri"/>
                <a:cs typeface="Calibri"/>
              </a:rPr>
              <a:t>sociales</a:t>
            </a:r>
            <a:r>
              <a:rPr sz="1600" dirty="0">
                <a:solidFill>
                  <a:srgbClr val="05252A"/>
                </a:solidFill>
                <a:latin typeface="Calibri"/>
                <a:cs typeface="Calibri"/>
              </a:rPr>
              <a:t> </a:t>
            </a:r>
            <a:r>
              <a:rPr sz="1600" spc="-5" dirty="0">
                <a:solidFill>
                  <a:srgbClr val="05252A"/>
                </a:solidFill>
                <a:latin typeface="Calibri"/>
                <a:cs typeface="Calibri"/>
              </a:rPr>
              <a:t>que</a:t>
            </a:r>
            <a:r>
              <a:rPr sz="1600" spc="13" dirty="0">
                <a:solidFill>
                  <a:srgbClr val="05252A"/>
                </a:solidFill>
                <a:latin typeface="Calibri"/>
                <a:cs typeface="Calibri"/>
              </a:rPr>
              <a:t> </a:t>
            </a:r>
            <a:r>
              <a:rPr sz="1600" spc="-2" dirty="0" err="1">
                <a:solidFill>
                  <a:srgbClr val="05252A"/>
                </a:solidFill>
                <a:latin typeface="Calibri"/>
                <a:cs typeface="Calibri"/>
              </a:rPr>
              <a:t>pueda</a:t>
            </a:r>
            <a:r>
              <a:rPr sz="1600" spc="11" dirty="0">
                <a:solidFill>
                  <a:srgbClr val="05252A"/>
                </a:solidFill>
                <a:latin typeface="Calibri"/>
                <a:cs typeface="Calibri"/>
              </a:rPr>
              <a:t> </a:t>
            </a:r>
            <a:r>
              <a:rPr sz="1600" spc="-2" dirty="0" err="1">
                <a:solidFill>
                  <a:srgbClr val="05252A"/>
                </a:solidFill>
                <a:latin typeface="Calibri"/>
                <a:cs typeface="Calibri"/>
              </a:rPr>
              <a:t>causar</a:t>
            </a:r>
            <a:r>
              <a:rPr sz="1600" spc="6" dirty="0">
                <a:solidFill>
                  <a:srgbClr val="05252A"/>
                </a:solidFill>
                <a:latin typeface="Calibri"/>
                <a:cs typeface="Calibri"/>
              </a:rPr>
              <a:t> </a:t>
            </a:r>
            <a:r>
              <a:rPr sz="1600" spc="-2" dirty="0">
                <a:solidFill>
                  <a:srgbClr val="05252A"/>
                </a:solidFill>
                <a:latin typeface="Calibri"/>
                <a:cs typeface="Calibri"/>
              </a:rPr>
              <a:t>la</a:t>
            </a:r>
            <a:r>
              <a:rPr sz="1600" spc="2" dirty="0">
                <a:solidFill>
                  <a:srgbClr val="05252A"/>
                </a:solidFill>
                <a:latin typeface="Calibri"/>
                <a:cs typeface="Calibri"/>
              </a:rPr>
              <a:t> </a:t>
            </a:r>
            <a:r>
              <a:rPr sz="1600" spc="-5" dirty="0">
                <a:solidFill>
                  <a:srgbClr val="05252A"/>
                </a:solidFill>
                <a:latin typeface="Calibri"/>
                <a:cs typeface="Calibri"/>
              </a:rPr>
              <a:t>EM</a:t>
            </a:r>
            <a:endParaRPr sz="1600" dirty="0">
              <a:latin typeface="Calibri"/>
              <a:cs typeface="Calibri"/>
            </a:endParaRPr>
          </a:p>
          <a:p>
            <a:pPr marL="105563" marR="639766" indent="-100284" algn="just">
              <a:spcBef>
                <a:spcPts val="457"/>
              </a:spcBef>
              <a:buClr>
                <a:srgbClr val="FFC50A"/>
              </a:buClr>
              <a:buFont typeface="Arial"/>
              <a:buChar char="•"/>
              <a:tabLst>
                <a:tab pos="105840" algn="l"/>
              </a:tabLst>
            </a:pPr>
            <a:r>
              <a:rPr sz="1600" spc="-2" dirty="0">
                <a:solidFill>
                  <a:srgbClr val="05252A"/>
                </a:solidFill>
                <a:latin typeface="Calibri"/>
                <a:cs typeface="Calibri"/>
              </a:rPr>
              <a:t>El</a:t>
            </a:r>
            <a:r>
              <a:rPr sz="1600" dirty="0">
                <a:solidFill>
                  <a:srgbClr val="05252A"/>
                </a:solidFill>
                <a:latin typeface="Calibri"/>
                <a:cs typeface="Calibri"/>
              </a:rPr>
              <a:t> </a:t>
            </a:r>
            <a:r>
              <a:rPr sz="1600" spc="-6" dirty="0" err="1">
                <a:solidFill>
                  <a:srgbClr val="05252A"/>
                </a:solidFill>
                <a:latin typeface="Calibri"/>
                <a:cs typeface="Calibri"/>
              </a:rPr>
              <a:t>grado</a:t>
            </a:r>
            <a:r>
              <a:rPr sz="1600" dirty="0">
                <a:solidFill>
                  <a:srgbClr val="05252A"/>
                </a:solidFill>
                <a:latin typeface="Calibri"/>
                <a:cs typeface="Calibri"/>
              </a:rPr>
              <a:t> </a:t>
            </a:r>
            <a:r>
              <a:rPr sz="1600" spc="-2" dirty="0">
                <a:solidFill>
                  <a:srgbClr val="05252A"/>
                </a:solidFill>
                <a:latin typeface="Calibri"/>
                <a:cs typeface="Calibri"/>
              </a:rPr>
              <a:t>de</a:t>
            </a:r>
            <a:r>
              <a:rPr sz="1600" spc="6" dirty="0">
                <a:solidFill>
                  <a:srgbClr val="05252A"/>
                </a:solidFill>
                <a:latin typeface="Calibri"/>
                <a:cs typeface="Calibri"/>
              </a:rPr>
              <a:t> </a:t>
            </a:r>
            <a:r>
              <a:rPr sz="1600" spc="-5" dirty="0" err="1">
                <a:solidFill>
                  <a:srgbClr val="05252A"/>
                </a:solidFill>
                <a:latin typeface="Calibri"/>
                <a:cs typeface="Calibri"/>
              </a:rPr>
              <a:t>discapacidad</a:t>
            </a:r>
            <a:r>
              <a:rPr sz="1600" spc="26" dirty="0">
                <a:solidFill>
                  <a:srgbClr val="05252A"/>
                </a:solidFill>
                <a:latin typeface="Calibri"/>
                <a:cs typeface="Calibri"/>
              </a:rPr>
              <a:t> </a:t>
            </a:r>
            <a:r>
              <a:rPr sz="1600" b="1" spc="-5" dirty="0" err="1">
                <a:solidFill>
                  <a:srgbClr val="05252A"/>
                </a:solidFill>
                <a:latin typeface="Calibri"/>
                <a:cs typeface="Calibri"/>
              </a:rPr>
              <a:t>mide</a:t>
            </a:r>
            <a:r>
              <a:rPr sz="1600" b="1" spc="5" dirty="0">
                <a:solidFill>
                  <a:srgbClr val="05252A"/>
                </a:solidFill>
                <a:latin typeface="Calibri"/>
                <a:cs typeface="Calibri"/>
              </a:rPr>
              <a:t> </a:t>
            </a:r>
            <a:r>
              <a:rPr sz="1600" b="1" spc="-2" dirty="0">
                <a:solidFill>
                  <a:srgbClr val="05252A"/>
                </a:solidFill>
                <a:latin typeface="Calibri"/>
                <a:cs typeface="Calibri"/>
              </a:rPr>
              <a:t>las</a:t>
            </a:r>
            <a:r>
              <a:rPr sz="1600" b="1" spc="2" dirty="0">
                <a:solidFill>
                  <a:srgbClr val="05252A"/>
                </a:solidFill>
                <a:latin typeface="Calibri"/>
                <a:cs typeface="Calibri"/>
              </a:rPr>
              <a:t> </a:t>
            </a:r>
            <a:r>
              <a:rPr sz="1600" b="1" spc="-2" dirty="0" err="1">
                <a:solidFill>
                  <a:srgbClr val="05252A"/>
                </a:solidFill>
                <a:latin typeface="Calibri"/>
                <a:cs typeface="Calibri"/>
              </a:rPr>
              <a:t>dificultades</a:t>
            </a:r>
            <a:r>
              <a:rPr sz="1600" b="1" spc="13" dirty="0">
                <a:solidFill>
                  <a:srgbClr val="05252A"/>
                </a:solidFill>
                <a:latin typeface="Calibri"/>
                <a:cs typeface="Calibri"/>
              </a:rPr>
              <a:t> </a:t>
            </a:r>
            <a:r>
              <a:rPr sz="1600" b="1" spc="-9" dirty="0">
                <a:solidFill>
                  <a:srgbClr val="05252A"/>
                </a:solidFill>
                <a:latin typeface="Calibri"/>
                <a:cs typeface="Calibri"/>
              </a:rPr>
              <a:t>para</a:t>
            </a:r>
            <a:r>
              <a:rPr sz="1600" b="1" spc="13" dirty="0">
                <a:solidFill>
                  <a:srgbClr val="05252A"/>
                </a:solidFill>
                <a:latin typeface="Calibri"/>
                <a:cs typeface="Calibri"/>
              </a:rPr>
              <a:t> </a:t>
            </a:r>
            <a:r>
              <a:rPr sz="1600" b="1" spc="-5" dirty="0" err="1">
                <a:solidFill>
                  <a:srgbClr val="05252A"/>
                </a:solidFill>
                <a:latin typeface="Calibri"/>
                <a:cs typeface="Calibri"/>
              </a:rPr>
              <a:t>desarrollar</a:t>
            </a:r>
            <a:r>
              <a:rPr sz="1600" b="1" spc="20" dirty="0">
                <a:solidFill>
                  <a:srgbClr val="05252A"/>
                </a:solidFill>
                <a:latin typeface="Calibri"/>
                <a:cs typeface="Calibri"/>
              </a:rPr>
              <a:t> </a:t>
            </a:r>
            <a:r>
              <a:rPr sz="1600" b="1" spc="-2" dirty="0">
                <a:solidFill>
                  <a:srgbClr val="05252A"/>
                </a:solidFill>
                <a:latin typeface="Calibri"/>
                <a:cs typeface="Calibri"/>
              </a:rPr>
              <a:t>las </a:t>
            </a:r>
            <a:r>
              <a:rPr sz="1600" b="1" spc="-269" dirty="0">
                <a:solidFill>
                  <a:srgbClr val="05252A"/>
                </a:solidFill>
                <a:latin typeface="Calibri"/>
                <a:cs typeface="Calibri"/>
              </a:rPr>
              <a:t> </a:t>
            </a:r>
            <a:r>
              <a:rPr sz="1600" b="1" spc="-2" dirty="0" err="1">
                <a:solidFill>
                  <a:srgbClr val="05252A"/>
                </a:solidFill>
                <a:latin typeface="Calibri"/>
                <a:cs typeface="Calibri"/>
              </a:rPr>
              <a:t>actividades</a:t>
            </a:r>
            <a:r>
              <a:rPr sz="1600" b="1" spc="-2" dirty="0">
                <a:solidFill>
                  <a:srgbClr val="05252A"/>
                </a:solidFill>
                <a:latin typeface="Calibri"/>
                <a:cs typeface="Calibri"/>
              </a:rPr>
              <a:t>.</a:t>
            </a:r>
            <a:endParaRPr sz="1600" dirty="0">
              <a:latin typeface="Calibri"/>
              <a:cs typeface="Calibri"/>
            </a:endParaRPr>
          </a:p>
          <a:p>
            <a:pPr marL="105563" indent="-100284" algn="just">
              <a:spcBef>
                <a:spcPts val="271"/>
              </a:spcBef>
              <a:buClr>
                <a:srgbClr val="FFC50A"/>
              </a:buClr>
              <a:buFont typeface="Arial"/>
              <a:buChar char="•"/>
              <a:tabLst>
                <a:tab pos="105840" algn="l"/>
              </a:tabLst>
            </a:pPr>
            <a:r>
              <a:rPr sz="1600" b="1" spc="-2" dirty="0" err="1">
                <a:solidFill>
                  <a:srgbClr val="05252A"/>
                </a:solidFill>
                <a:latin typeface="Calibri"/>
                <a:cs typeface="Calibri"/>
              </a:rPr>
              <a:t>Tipos</a:t>
            </a:r>
            <a:r>
              <a:rPr sz="1600" spc="-2" dirty="0">
                <a:solidFill>
                  <a:srgbClr val="05252A"/>
                </a:solidFill>
                <a:latin typeface="Calibri"/>
                <a:cs typeface="Calibri"/>
              </a:rPr>
              <a:t>:</a:t>
            </a:r>
            <a:r>
              <a:rPr sz="1600" spc="2" dirty="0">
                <a:solidFill>
                  <a:srgbClr val="05252A"/>
                </a:solidFill>
                <a:latin typeface="Calibri"/>
                <a:cs typeface="Calibri"/>
              </a:rPr>
              <a:t> </a:t>
            </a:r>
            <a:r>
              <a:rPr sz="1600" spc="-2" dirty="0" err="1">
                <a:solidFill>
                  <a:srgbClr val="05252A"/>
                </a:solidFill>
                <a:latin typeface="Calibri"/>
                <a:cs typeface="Calibri"/>
              </a:rPr>
              <a:t>d</a:t>
            </a:r>
            <a:r>
              <a:rPr sz="1600" u="sng" spc="-2" dirty="0" err="1">
                <a:solidFill>
                  <a:srgbClr val="05252A"/>
                </a:solidFill>
                <a:uFill>
                  <a:solidFill>
                    <a:srgbClr val="05252A"/>
                  </a:solidFill>
                </a:uFill>
                <a:latin typeface="Calibri"/>
                <a:cs typeface="Calibri"/>
              </a:rPr>
              <a:t>epende</a:t>
            </a:r>
            <a:r>
              <a:rPr sz="1600" u="sng" spc="11" dirty="0">
                <a:solidFill>
                  <a:srgbClr val="05252A"/>
                </a:solidFill>
                <a:uFill>
                  <a:solidFill>
                    <a:srgbClr val="05252A"/>
                  </a:solidFill>
                </a:uFill>
                <a:latin typeface="Calibri"/>
                <a:cs typeface="Calibri"/>
              </a:rPr>
              <a:t> </a:t>
            </a:r>
            <a:r>
              <a:rPr sz="1600" u="sng" spc="-2" dirty="0">
                <a:solidFill>
                  <a:srgbClr val="05252A"/>
                </a:solidFill>
                <a:uFill>
                  <a:solidFill>
                    <a:srgbClr val="05252A"/>
                  </a:solidFill>
                </a:uFill>
                <a:latin typeface="Calibri"/>
                <a:cs typeface="Calibri"/>
              </a:rPr>
              <a:t>de</a:t>
            </a:r>
            <a:r>
              <a:rPr sz="1600" u="sng" dirty="0">
                <a:solidFill>
                  <a:srgbClr val="05252A"/>
                </a:solidFill>
                <a:uFill>
                  <a:solidFill>
                    <a:srgbClr val="05252A"/>
                  </a:solidFill>
                </a:uFill>
                <a:latin typeface="Calibri"/>
                <a:cs typeface="Calibri"/>
              </a:rPr>
              <a:t> </a:t>
            </a:r>
            <a:r>
              <a:rPr sz="1600" u="sng" spc="-2" dirty="0">
                <a:solidFill>
                  <a:srgbClr val="05252A"/>
                </a:solidFill>
                <a:uFill>
                  <a:solidFill>
                    <a:srgbClr val="05252A"/>
                  </a:solidFill>
                </a:uFill>
                <a:latin typeface="Calibri"/>
                <a:cs typeface="Calibri"/>
              </a:rPr>
              <a:t>la</a:t>
            </a:r>
            <a:r>
              <a:rPr sz="1600" u="sng" spc="-5" dirty="0">
                <a:solidFill>
                  <a:srgbClr val="05252A"/>
                </a:solidFill>
                <a:uFill>
                  <a:solidFill>
                    <a:srgbClr val="05252A"/>
                  </a:solidFill>
                </a:uFill>
                <a:latin typeface="Calibri"/>
                <a:cs typeface="Calibri"/>
              </a:rPr>
              <a:t> </a:t>
            </a:r>
            <a:r>
              <a:rPr sz="1600" u="sng" spc="-5" dirty="0" err="1">
                <a:solidFill>
                  <a:srgbClr val="05252A"/>
                </a:solidFill>
                <a:uFill>
                  <a:solidFill>
                    <a:srgbClr val="05252A"/>
                  </a:solidFill>
                </a:uFill>
                <a:latin typeface="Calibri"/>
                <a:cs typeface="Calibri"/>
              </a:rPr>
              <a:t>condición</a:t>
            </a:r>
            <a:r>
              <a:rPr sz="1600" u="sng" spc="13" dirty="0">
                <a:solidFill>
                  <a:srgbClr val="05252A"/>
                </a:solidFill>
                <a:uFill>
                  <a:solidFill>
                    <a:srgbClr val="05252A"/>
                  </a:solidFill>
                </a:uFill>
                <a:latin typeface="Calibri"/>
                <a:cs typeface="Calibri"/>
              </a:rPr>
              <a:t> </a:t>
            </a:r>
            <a:r>
              <a:rPr sz="1600" u="sng" spc="-2" dirty="0">
                <a:solidFill>
                  <a:srgbClr val="05252A"/>
                </a:solidFill>
                <a:uFill>
                  <a:solidFill>
                    <a:srgbClr val="05252A"/>
                  </a:solidFill>
                </a:uFill>
                <a:latin typeface="Calibri"/>
                <a:cs typeface="Calibri"/>
              </a:rPr>
              <a:t>de</a:t>
            </a:r>
            <a:r>
              <a:rPr sz="1600" u="sng" dirty="0">
                <a:solidFill>
                  <a:srgbClr val="05252A"/>
                </a:solidFill>
                <a:uFill>
                  <a:solidFill>
                    <a:srgbClr val="05252A"/>
                  </a:solidFill>
                </a:uFill>
                <a:latin typeface="Calibri"/>
                <a:cs typeface="Calibri"/>
              </a:rPr>
              <a:t> </a:t>
            </a:r>
            <a:r>
              <a:rPr sz="1600" u="sng" spc="-5" dirty="0" err="1">
                <a:solidFill>
                  <a:srgbClr val="05252A"/>
                </a:solidFill>
                <a:uFill>
                  <a:solidFill>
                    <a:srgbClr val="05252A"/>
                  </a:solidFill>
                </a:uFill>
                <a:latin typeface="Calibri"/>
                <a:cs typeface="Calibri"/>
              </a:rPr>
              <a:t>salud</a:t>
            </a:r>
            <a:r>
              <a:rPr sz="1600" u="sng" spc="6" dirty="0">
                <a:solidFill>
                  <a:srgbClr val="05252A"/>
                </a:solidFill>
                <a:uFill>
                  <a:solidFill>
                    <a:srgbClr val="05252A"/>
                  </a:solidFill>
                </a:uFill>
                <a:latin typeface="Calibri"/>
                <a:cs typeface="Calibri"/>
              </a:rPr>
              <a:t> </a:t>
            </a:r>
            <a:r>
              <a:rPr sz="1600" u="sng" spc="-5" dirty="0">
                <a:solidFill>
                  <a:srgbClr val="05252A"/>
                </a:solidFill>
                <a:uFill>
                  <a:solidFill>
                    <a:srgbClr val="05252A"/>
                  </a:solidFill>
                </a:uFill>
                <a:latin typeface="Calibri"/>
                <a:cs typeface="Calibri"/>
              </a:rPr>
              <a:t>que</a:t>
            </a:r>
            <a:r>
              <a:rPr sz="1600" u="sng" spc="11" dirty="0">
                <a:solidFill>
                  <a:srgbClr val="05252A"/>
                </a:solidFill>
                <a:uFill>
                  <a:solidFill>
                    <a:srgbClr val="05252A"/>
                  </a:solidFill>
                </a:uFill>
                <a:latin typeface="Calibri"/>
                <a:cs typeface="Calibri"/>
              </a:rPr>
              <a:t> </a:t>
            </a:r>
            <a:r>
              <a:rPr sz="1600" u="sng" spc="-11" dirty="0" err="1">
                <a:solidFill>
                  <a:srgbClr val="05252A"/>
                </a:solidFill>
                <a:uFill>
                  <a:solidFill>
                    <a:srgbClr val="05252A"/>
                  </a:solidFill>
                </a:uFill>
                <a:latin typeface="Calibri"/>
                <a:cs typeface="Calibri"/>
              </a:rPr>
              <a:t>prevalezca</a:t>
            </a:r>
            <a:r>
              <a:rPr sz="1600" u="sng" spc="-11" dirty="0">
                <a:solidFill>
                  <a:srgbClr val="05252A"/>
                </a:solidFill>
                <a:uFill>
                  <a:solidFill>
                    <a:srgbClr val="05252A"/>
                  </a:solidFill>
                </a:uFill>
                <a:latin typeface="Calibri"/>
                <a:cs typeface="Calibri"/>
              </a:rPr>
              <a:t>.</a:t>
            </a:r>
            <a:endParaRPr sz="1600" dirty="0">
              <a:latin typeface="Calibri"/>
              <a:cs typeface="Calibri"/>
            </a:endParaRPr>
          </a:p>
          <a:p>
            <a:pPr marL="105563" indent="-100284" algn="just">
              <a:spcBef>
                <a:spcPts val="442"/>
              </a:spcBef>
              <a:buClr>
                <a:srgbClr val="FFC50A"/>
              </a:buClr>
              <a:buFont typeface="Arial"/>
              <a:buChar char="•"/>
              <a:tabLst>
                <a:tab pos="105840" algn="l"/>
              </a:tabLst>
            </a:pPr>
            <a:r>
              <a:rPr sz="1600" spc="-2" dirty="0">
                <a:solidFill>
                  <a:srgbClr val="05252A"/>
                </a:solidFill>
                <a:latin typeface="Calibri"/>
                <a:cs typeface="Calibri"/>
              </a:rPr>
              <a:t>Se </a:t>
            </a:r>
            <a:r>
              <a:rPr sz="1600" spc="-9" dirty="0" err="1">
                <a:solidFill>
                  <a:srgbClr val="05252A"/>
                </a:solidFill>
                <a:latin typeface="Calibri"/>
                <a:cs typeface="Calibri"/>
              </a:rPr>
              <a:t>expresa</a:t>
            </a:r>
            <a:r>
              <a:rPr sz="1600" spc="6" dirty="0">
                <a:solidFill>
                  <a:srgbClr val="05252A"/>
                </a:solidFill>
                <a:latin typeface="Calibri"/>
                <a:cs typeface="Calibri"/>
              </a:rPr>
              <a:t> </a:t>
            </a:r>
            <a:r>
              <a:rPr sz="1600" spc="-2" dirty="0" err="1">
                <a:solidFill>
                  <a:srgbClr val="05252A"/>
                </a:solidFill>
                <a:latin typeface="Calibri"/>
                <a:cs typeface="Calibri"/>
              </a:rPr>
              <a:t>en</a:t>
            </a:r>
            <a:r>
              <a:rPr sz="1600" spc="2" dirty="0">
                <a:solidFill>
                  <a:srgbClr val="05252A"/>
                </a:solidFill>
                <a:latin typeface="Calibri"/>
                <a:cs typeface="Calibri"/>
              </a:rPr>
              <a:t> </a:t>
            </a:r>
            <a:r>
              <a:rPr sz="1600" spc="-6" dirty="0" err="1">
                <a:solidFill>
                  <a:srgbClr val="05252A"/>
                </a:solidFill>
                <a:latin typeface="Calibri"/>
                <a:cs typeface="Calibri"/>
              </a:rPr>
              <a:t>porcentaje</a:t>
            </a:r>
            <a:r>
              <a:rPr sz="1600" spc="6" dirty="0">
                <a:solidFill>
                  <a:srgbClr val="05252A"/>
                </a:solidFill>
                <a:latin typeface="Calibri"/>
                <a:cs typeface="Calibri"/>
              </a:rPr>
              <a:t> </a:t>
            </a:r>
            <a:r>
              <a:rPr sz="1600" spc="-2" dirty="0">
                <a:solidFill>
                  <a:srgbClr val="05252A"/>
                </a:solidFill>
                <a:latin typeface="Calibri"/>
                <a:cs typeface="Calibri"/>
              </a:rPr>
              <a:t>y</a:t>
            </a:r>
            <a:r>
              <a:rPr sz="1600" dirty="0">
                <a:solidFill>
                  <a:srgbClr val="05252A"/>
                </a:solidFill>
                <a:latin typeface="Calibri"/>
                <a:cs typeface="Calibri"/>
              </a:rPr>
              <a:t> </a:t>
            </a:r>
            <a:r>
              <a:rPr sz="1600" spc="-2" dirty="0">
                <a:solidFill>
                  <a:srgbClr val="05252A"/>
                </a:solidFill>
                <a:latin typeface="Calibri"/>
                <a:cs typeface="Calibri"/>
              </a:rPr>
              <a:t>se </a:t>
            </a:r>
            <a:r>
              <a:rPr sz="1600" spc="-6" dirty="0" err="1">
                <a:solidFill>
                  <a:srgbClr val="05252A"/>
                </a:solidFill>
                <a:latin typeface="Calibri"/>
                <a:cs typeface="Calibri"/>
              </a:rPr>
              <a:t>reconoce</a:t>
            </a:r>
            <a:r>
              <a:rPr sz="1600" spc="6" dirty="0">
                <a:solidFill>
                  <a:srgbClr val="05252A"/>
                </a:solidFill>
                <a:latin typeface="Calibri"/>
                <a:cs typeface="Calibri"/>
              </a:rPr>
              <a:t> </a:t>
            </a:r>
            <a:r>
              <a:rPr sz="1600" spc="-2" dirty="0">
                <a:solidFill>
                  <a:srgbClr val="05252A"/>
                </a:solidFill>
                <a:latin typeface="Calibri"/>
                <a:cs typeface="Calibri"/>
              </a:rPr>
              <a:t>a </a:t>
            </a:r>
            <a:r>
              <a:rPr sz="1600" spc="-5" dirty="0" err="1">
                <a:solidFill>
                  <a:srgbClr val="05252A"/>
                </a:solidFill>
                <a:latin typeface="Calibri"/>
                <a:cs typeface="Calibri"/>
              </a:rPr>
              <a:t>partir</a:t>
            </a:r>
            <a:r>
              <a:rPr sz="1600" spc="2" dirty="0">
                <a:solidFill>
                  <a:srgbClr val="05252A"/>
                </a:solidFill>
                <a:latin typeface="Calibri"/>
                <a:cs typeface="Calibri"/>
              </a:rPr>
              <a:t> </a:t>
            </a:r>
            <a:r>
              <a:rPr sz="1600" spc="-2" dirty="0">
                <a:solidFill>
                  <a:srgbClr val="05252A"/>
                </a:solidFill>
                <a:latin typeface="Calibri"/>
                <a:cs typeface="Calibri"/>
              </a:rPr>
              <a:t>del</a:t>
            </a:r>
            <a:r>
              <a:rPr sz="1600" spc="17" dirty="0">
                <a:solidFill>
                  <a:srgbClr val="05252A"/>
                </a:solidFill>
                <a:latin typeface="Calibri"/>
                <a:cs typeface="Calibri"/>
              </a:rPr>
              <a:t> </a:t>
            </a:r>
            <a:r>
              <a:rPr sz="1600" b="1" spc="-5" dirty="0">
                <a:solidFill>
                  <a:srgbClr val="05252A"/>
                </a:solidFill>
                <a:latin typeface="Calibri"/>
                <a:cs typeface="Calibri"/>
              </a:rPr>
              <a:t>33%</a:t>
            </a:r>
            <a:endParaRPr sz="1600" dirty="0">
              <a:latin typeface="Calibri"/>
              <a:cs typeface="Calibri"/>
            </a:endParaRPr>
          </a:p>
          <a:p>
            <a:pPr marL="105563" indent="-100284" algn="just">
              <a:spcBef>
                <a:spcPts val="289"/>
              </a:spcBef>
              <a:buClr>
                <a:srgbClr val="FFC50A"/>
              </a:buClr>
              <a:buFont typeface="Arial"/>
              <a:buChar char="•"/>
              <a:tabLst>
                <a:tab pos="105840" algn="l"/>
              </a:tabLst>
            </a:pPr>
            <a:r>
              <a:rPr sz="1600" spc="-2" dirty="0">
                <a:solidFill>
                  <a:srgbClr val="05252A"/>
                </a:solidFill>
                <a:latin typeface="Calibri"/>
                <a:cs typeface="Calibri"/>
              </a:rPr>
              <a:t>La </a:t>
            </a:r>
            <a:r>
              <a:rPr sz="1600" b="1" spc="-6" dirty="0" err="1">
                <a:solidFill>
                  <a:srgbClr val="05252A"/>
                </a:solidFill>
                <a:latin typeface="Calibri"/>
                <a:cs typeface="Calibri"/>
              </a:rPr>
              <a:t>validez</a:t>
            </a:r>
            <a:r>
              <a:rPr sz="1600" b="1" spc="13" dirty="0">
                <a:solidFill>
                  <a:srgbClr val="05252A"/>
                </a:solidFill>
                <a:latin typeface="Calibri"/>
                <a:cs typeface="Calibri"/>
              </a:rPr>
              <a:t> </a:t>
            </a:r>
            <a:r>
              <a:rPr sz="1600" spc="-2" dirty="0">
                <a:solidFill>
                  <a:srgbClr val="05252A"/>
                </a:solidFill>
                <a:latin typeface="Calibri"/>
                <a:cs typeface="Calibri"/>
              </a:rPr>
              <a:t>de</a:t>
            </a:r>
            <a:r>
              <a:rPr lang="es-ES" sz="1600" spc="-2" dirty="0">
                <a:solidFill>
                  <a:srgbClr val="05252A"/>
                </a:solidFill>
                <a:latin typeface="Calibri"/>
                <a:cs typeface="Calibri"/>
              </a:rPr>
              <a:t> </a:t>
            </a:r>
            <a:r>
              <a:rPr sz="1600" spc="-2" dirty="0">
                <a:solidFill>
                  <a:srgbClr val="05252A"/>
                </a:solidFill>
                <a:latin typeface="Calibri"/>
                <a:cs typeface="Calibri"/>
              </a:rPr>
              <a:t>l</a:t>
            </a:r>
            <a:r>
              <a:rPr lang="es-ES" sz="1600" spc="-2" dirty="0">
                <a:solidFill>
                  <a:srgbClr val="05252A"/>
                </a:solidFill>
                <a:latin typeface="Calibri"/>
                <a:cs typeface="Calibri"/>
              </a:rPr>
              <a:t>a</a:t>
            </a:r>
            <a:r>
              <a:rPr sz="1600" dirty="0">
                <a:solidFill>
                  <a:srgbClr val="05252A"/>
                </a:solidFill>
                <a:latin typeface="Calibri"/>
                <a:cs typeface="Calibri"/>
              </a:rPr>
              <a:t> </a:t>
            </a:r>
            <a:r>
              <a:rPr lang="es-ES" sz="1600" spc="-2" dirty="0">
                <a:solidFill>
                  <a:srgbClr val="05252A"/>
                </a:solidFill>
                <a:latin typeface="Calibri"/>
                <a:cs typeface="Calibri"/>
              </a:rPr>
              <a:t>TAG</a:t>
            </a:r>
            <a:r>
              <a:rPr sz="1600" spc="-2" dirty="0">
                <a:solidFill>
                  <a:srgbClr val="05252A"/>
                </a:solidFill>
                <a:latin typeface="Calibri"/>
                <a:cs typeface="Calibri"/>
              </a:rPr>
              <a:t>D</a:t>
            </a:r>
            <a:r>
              <a:rPr sz="1600" dirty="0">
                <a:solidFill>
                  <a:srgbClr val="05252A"/>
                </a:solidFill>
                <a:latin typeface="Calibri"/>
                <a:cs typeface="Calibri"/>
              </a:rPr>
              <a:t> </a:t>
            </a:r>
            <a:r>
              <a:rPr sz="1600" spc="-2" dirty="0">
                <a:solidFill>
                  <a:srgbClr val="05252A"/>
                </a:solidFill>
                <a:latin typeface="Calibri"/>
                <a:cs typeface="Calibri"/>
              </a:rPr>
              <a:t>es</a:t>
            </a:r>
            <a:r>
              <a:rPr sz="1600" spc="5" dirty="0">
                <a:solidFill>
                  <a:srgbClr val="05252A"/>
                </a:solidFill>
                <a:latin typeface="Calibri"/>
                <a:cs typeface="Calibri"/>
              </a:rPr>
              <a:t> </a:t>
            </a:r>
            <a:r>
              <a:rPr sz="1600" b="1" spc="-5" dirty="0" err="1">
                <a:solidFill>
                  <a:srgbClr val="05252A"/>
                </a:solidFill>
                <a:latin typeface="Calibri"/>
                <a:cs typeface="Calibri"/>
              </a:rPr>
              <a:t>autonómica</a:t>
            </a:r>
            <a:r>
              <a:rPr sz="1600" b="1" spc="-5" dirty="0">
                <a:solidFill>
                  <a:srgbClr val="05252A"/>
                </a:solidFill>
                <a:latin typeface="Calibri"/>
                <a:cs typeface="Calibri"/>
              </a:rPr>
              <a:t>:</a:t>
            </a:r>
            <a:r>
              <a:rPr sz="1600" b="1" spc="6" dirty="0">
                <a:solidFill>
                  <a:srgbClr val="05252A"/>
                </a:solidFill>
                <a:latin typeface="Calibri"/>
                <a:cs typeface="Calibri"/>
              </a:rPr>
              <a:t> </a:t>
            </a:r>
            <a:r>
              <a:rPr sz="1600" spc="-9" dirty="0">
                <a:solidFill>
                  <a:srgbClr val="05252A"/>
                </a:solidFill>
                <a:latin typeface="Calibri"/>
                <a:cs typeface="Calibri"/>
              </a:rPr>
              <a:t>Centros</a:t>
            </a:r>
            <a:r>
              <a:rPr sz="1600" spc="11" dirty="0">
                <a:solidFill>
                  <a:srgbClr val="05252A"/>
                </a:solidFill>
                <a:latin typeface="Calibri"/>
                <a:cs typeface="Calibri"/>
              </a:rPr>
              <a:t> </a:t>
            </a:r>
            <a:r>
              <a:rPr sz="1600" spc="-2" dirty="0">
                <a:solidFill>
                  <a:srgbClr val="05252A"/>
                </a:solidFill>
                <a:latin typeface="Calibri"/>
                <a:cs typeface="Calibri"/>
              </a:rPr>
              <a:t>Base </a:t>
            </a:r>
            <a:r>
              <a:rPr sz="1600" spc="-5" dirty="0" err="1">
                <a:solidFill>
                  <a:srgbClr val="05252A"/>
                </a:solidFill>
                <a:latin typeface="Calibri"/>
                <a:cs typeface="Calibri"/>
              </a:rPr>
              <a:t>Provinciales</a:t>
            </a:r>
            <a:r>
              <a:rPr sz="1600" spc="-5" dirty="0">
                <a:solidFill>
                  <a:srgbClr val="05252A"/>
                </a:solidFill>
                <a:latin typeface="Calibri"/>
                <a:cs typeface="Calibri"/>
              </a:rPr>
              <a:t>.</a:t>
            </a:r>
            <a:endParaRPr sz="1600" dirty="0">
              <a:latin typeface="Calibri"/>
              <a:cs typeface="Calibri"/>
            </a:endParaRPr>
          </a:p>
          <a:p>
            <a:pPr marL="105563" marR="2222" indent="-100284" algn="just">
              <a:spcBef>
                <a:spcPts val="460"/>
              </a:spcBef>
              <a:buClr>
                <a:srgbClr val="FFC50A"/>
              </a:buClr>
              <a:buFont typeface="Arial"/>
              <a:buChar char="•"/>
              <a:tabLst>
                <a:tab pos="105840" algn="l"/>
              </a:tabLst>
            </a:pPr>
            <a:r>
              <a:rPr sz="1600" b="1" spc="-17" dirty="0">
                <a:solidFill>
                  <a:srgbClr val="05252A"/>
                </a:solidFill>
                <a:latin typeface="Calibri"/>
                <a:cs typeface="Calibri"/>
              </a:rPr>
              <a:t>Valora</a:t>
            </a:r>
            <a:r>
              <a:rPr sz="1600" b="1" spc="5" dirty="0">
                <a:solidFill>
                  <a:srgbClr val="05252A"/>
                </a:solidFill>
                <a:latin typeface="Calibri"/>
                <a:cs typeface="Calibri"/>
              </a:rPr>
              <a:t> </a:t>
            </a:r>
            <a:r>
              <a:rPr sz="1600" spc="-2" dirty="0" err="1">
                <a:solidFill>
                  <a:srgbClr val="05252A"/>
                </a:solidFill>
                <a:latin typeface="Calibri"/>
                <a:cs typeface="Calibri"/>
              </a:rPr>
              <a:t>el</a:t>
            </a:r>
            <a:r>
              <a:rPr sz="1600" spc="-2" dirty="0">
                <a:solidFill>
                  <a:srgbClr val="05252A"/>
                </a:solidFill>
                <a:latin typeface="Calibri"/>
                <a:cs typeface="Calibri"/>
              </a:rPr>
              <a:t> </a:t>
            </a:r>
            <a:r>
              <a:rPr sz="1600" b="1" spc="-6" dirty="0" err="1">
                <a:solidFill>
                  <a:srgbClr val="05252A"/>
                </a:solidFill>
                <a:latin typeface="Calibri"/>
                <a:cs typeface="Calibri"/>
              </a:rPr>
              <a:t>estado</a:t>
            </a:r>
            <a:r>
              <a:rPr sz="1600" b="1" spc="9" dirty="0">
                <a:solidFill>
                  <a:srgbClr val="05252A"/>
                </a:solidFill>
                <a:latin typeface="Calibri"/>
                <a:cs typeface="Calibri"/>
              </a:rPr>
              <a:t> </a:t>
            </a:r>
            <a:r>
              <a:rPr sz="1600" b="1" spc="-5" dirty="0" err="1">
                <a:solidFill>
                  <a:srgbClr val="05252A"/>
                </a:solidFill>
                <a:latin typeface="Calibri"/>
                <a:cs typeface="Calibri"/>
              </a:rPr>
              <a:t>permanente</a:t>
            </a:r>
            <a:r>
              <a:rPr sz="1600" b="1" spc="15" dirty="0">
                <a:solidFill>
                  <a:srgbClr val="05252A"/>
                </a:solidFill>
                <a:latin typeface="Calibri"/>
                <a:cs typeface="Calibri"/>
              </a:rPr>
              <a:t> </a:t>
            </a:r>
            <a:r>
              <a:rPr sz="1600" spc="-2" dirty="0">
                <a:solidFill>
                  <a:srgbClr val="05252A"/>
                </a:solidFill>
                <a:latin typeface="Calibri"/>
                <a:cs typeface="Calibri"/>
              </a:rPr>
              <a:t>de</a:t>
            </a:r>
            <a:r>
              <a:rPr sz="1600" spc="5" dirty="0">
                <a:solidFill>
                  <a:srgbClr val="05252A"/>
                </a:solidFill>
                <a:latin typeface="Calibri"/>
                <a:cs typeface="Calibri"/>
              </a:rPr>
              <a:t> </a:t>
            </a:r>
            <a:r>
              <a:rPr sz="1600" spc="-2" dirty="0" err="1">
                <a:solidFill>
                  <a:srgbClr val="05252A"/>
                </a:solidFill>
                <a:latin typeface="Calibri"/>
                <a:cs typeface="Calibri"/>
              </a:rPr>
              <a:t>los</a:t>
            </a:r>
            <a:r>
              <a:rPr sz="1600" dirty="0">
                <a:solidFill>
                  <a:srgbClr val="05252A"/>
                </a:solidFill>
                <a:latin typeface="Calibri"/>
                <a:cs typeface="Calibri"/>
              </a:rPr>
              <a:t> </a:t>
            </a:r>
            <a:r>
              <a:rPr sz="1600" spc="-5" dirty="0" err="1">
                <a:solidFill>
                  <a:srgbClr val="05252A"/>
                </a:solidFill>
                <a:latin typeface="Calibri"/>
                <a:cs typeface="Calibri"/>
              </a:rPr>
              <a:t>síntomas</a:t>
            </a:r>
            <a:r>
              <a:rPr sz="1600" spc="-5" dirty="0">
                <a:solidFill>
                  <a:srgbClr val="05252A"/>
                </a:solidFill>
                <a:latin typeface="Calibri"/>
                <a:cs typeface="Calibri"/>
              </a:rPr>
              <a:t>:</a:t>
            </a:r>
            <a:r>
              <a:rPr sz="1600" spc="15" dirty="0">
                <a:solidFill>
                  <a:srgbClr val="05252A"/>
                </a:solidFill>
                <a:latin typeface="Calibri"/>
                <a:cs typeface="Calibri"/>
              </a:rPr>
              <a:t> </a:t>
            </a:r>
            <a:r>
              <a:rPr sz="1600" spc="-2" dirty="0">
                <a:solidFill>
                  <a:srgbClr val="05252A"/>
                </a:solidFill>
                <a:latin typeface="Calibri"/>
                <a:cs typeface="Calibri"/>
              </a:rPr>
              <a:t>no</a:t>
            </a:r>
            <a:r>
              <a:rPr sz="1600" spc="9" dirty="0">
                <a:solidFill>
                  <a:srgbClr val="05252A"/>
                </a:solidFill>
                <a:latin typeface="Calibri"/>
                <a:cs typeface="Calibri"/>
              </a:rPr>
              <a:t> </a:t>
            </a:r>
            <a:r>
              <a:rPr sz="1600" spc="-5" dirty="0" err="1">
                <a:solidFill>
                  <a:srgbClr val="05252A"/>
                </a:solidFill>
                <a:latin typeface="Calibri"/>
                <a:cs typeface="Calibri"/>
              </a:rPr>
              <a:t>solicitarlo</a:t>
            </a:r>
            <a:r>
              <a:rPr sz="1600" spc="9" dirty="0">
                <a:solidFill>
                  <a:srgbClr val="05252A"/>
                </a:solidFill>
                <a:latin typeface="Calibri"/>
                <a:cs typeface="Calibri"/>
              </a:rPr>
              <a:t> </a:t>
            </a:r>
            <a:r>
              <a:rPr sz="1600" spc="-2" dirty="0" err="1">
                <a:solidFill>
                  <a:srgbClr val="05252A"/>
                </a:solidFill>
                <a:latin typeface="Calibri"/>
                <a:cs typeface="Calibri"/>
              </a:rPr>
              <a:t>en</a:t>
            </a:r>
            <a:r>
              <a:rPr sz="1600" spc="6" dirty="0">
                <a:solidFill>
                  <a:srgbClr val="05252A"/>
                </a:solidFill>
                <a:latin typeface="Calibri"/>
                <a:cs typeface="Calibri"/>
              </a:rPr>
              <a:t> </a:t>
            </a:r>
            <a:r>
              <a:rPr sz="1600" spc="-9" dirty="0" err="1">
                <a:solidFill>
                  <a:srgbClr val="05252A"/>
                </a:solidFill>
                <a:latin typeface="Calibri"/>
                <a:cs typeface="Calibri"/>
              </a:rPr>
              <a:t>fase</a:t>
            </a:r>
            <a:r>
              <a:rPr sz="1600" spc="2" dirty="0">
                <a:solidFill>
                  <a:srgbClr val="05252A"/>
                </a:solidFill>
                <a:latin typeface="Calibri"/>
                <a:cs typeface="Calibri"/>
              </a:rPr>
              <a:t> </a:t>
            </a:r>
            <a:r>
              <a:rPr sz="1600" spc="-2" dirty="0">
                <a:solidFill>
                  <a:srgbClr val="05252A"/>
                </a:solidFill>
                <a:latin typeface="Calibri"/>
                <a:cs typeface="Calibri"/>
              </a:rPr>
              <a:t>de</a:t>
            </a:r>
            <a:r>
              <a:rPr sz="1600" spc="5" dirty="0">
                <a:solidFill>
                  <a:srgbClr val="05252A"/>
                </a:solidFill>
                <a:latin typeface="Calibri"/>
                <a:cs typeface="Calibri"/>
              </a:rPr>
              <a:t> </a:t>
            </a:r>
            <a:r>
              <a:rPr sz="1600" spc="-9" dirty="0" err="1">
                <a:solidFill>
                  <a:srgbClr val="05252A"/>
                </a:solidFill>
                <a:latin typeface="Calibri"/>
                <a:cs typeface="Calibri"/>
              </a:rPr>
              <a:t>brote</a:t>
            </a:r>
            <a:r>
              <a:rPr sz="1600" spc="-9" dirty="0">
                <a:solidFill>
                  <a:srgbClr val="05252A"/>
                </a:solidFill>
                <a:latin typeface="Calibri"/>
                <a:cs typeface="Calibri"/>
              </a:rPr>
              <a:t> </a:t>
            </a:r>
            <a:r>
              <a:rPr sz="1600" spc="-271" dirty="0">
                <a:solidFill>
                  <a:srgbClr val="05252A"/>
                </a:solidFill>
                <a:latin typeface="Calibri"/>
                <a:cs typeface="Calibri"/>
              </a:rPr>
              <a:t> </a:t>
            </a:r>
            <a:r>
              <a:rPr sz="1600" spc="-2" dirty="0">
                <a:solidFill>
                  <a:srgbClr val="05252A"/>
                </a:solidFill>
                <a:latin typeface="Calibri"/>
                <a:cs typeface="Calibri"/>
              </a:rPr>
              <a:t>o</a:t>
            </a:r>
            <a:r>
              <a:rPr sz="1600" spc="-5" dirty="0">
                <a:solidFill>
                  <a:srgbClr val="05252A"/>
                </a:solidFill>
                <a:latin typeface="Calibri"/>
                <a:cs typeface="Calibri"/>
              </a:rPr>
              <a:t> </a:t>
            </a:r>
            <a:r>
              <a:rPr sz="1600" spc="-2" dirty="0" err="1">
                <a:solidFill>
                  <a:srgbClr val="05252A"/>
                </a:solidFill>
                <a:latin typeface="Calibri"/>
                <a:cs typeface="Calibri"/>
              </a:rPr>
              <a:t>cuando</a:t>
            </a:r>
            <a:r>
              <a:rPr sz="1600" spc="6" dirty="0">
                <a:solidFill>
                  <a:srgbClr val="05252A"/>
                </a:solidFill>
                <a:latin typeface="Calibri"/>
                <a:cs typeface="Calibri"/>
              </a:rPr>
              <a:t> </a:t>
            </a:r>
            <a:r>
              <a:rPr sz="1600" spc="-2" dirty="0">
                <a:solidFill>
                  <a:srgbClr val="05252A"/>
                </a:solidFill>
                <a:latin typeface="Calibri"/>
                <a:cs typeface="Calibri"/>
              </a:rPr>
              <a:t>se</a:t>
            </a:r>
            <a:r>
              <a:rPr sz="1600" spc="2" dirty="0">
                <a:solidFill>
                  <a:srgbClr val="05252A"/>
                </a:solidFill>
                <a:latin typeface="Calibri"/>
                <a:cs typeface="Calibri"/>
              </a:rPr>
              <a:t> </a:t>
            </a:r>
            <a:r>
              <a:rPr sz="1600" spc="-11" dirty="0" err="1">
                <a:solidFill>
                  <a:srgbClr val="05252A"/>
                </a:solidFill>
                <a:latin typeface="Calibri"/>
                <a:cs typeface="Calibri"/>
              </a:rPr>
              <a:t>prevé</a:t>
            </a:r>
            <a:r>
              <a:rPr sz="1600" dirty="0">
                <a:solidFill>
                  <a:srgbClr val="05252A"/>
                </a:solidFill>
                <a:latin typeface="Calibri"/>
                <a:cs typeface="Calibri"/>
              </a:rPr>
              <a:t> </a:t>
            </a:r>
            <a:r>
              <a:rPr sz="1600" spc="-2" dirty="0" err="1">
                <a:solidFill>
                  <a:srgbClr val="05252A"/>
                </a:solidFill>
                <a:latin typeface="Calibri"/>
                <a:cs typeface="Calibri"/>
              </a:rPr>
              <a:t>mejoría</a:t>
            </a:r>
            <a:endParaRPr sz="1600" dirty="0">
              <a:latin typeface="Calibri"/>
              <a:cs typeface="Calibri"/>
            </a:endParaRPr>
          </a:p>
        </p:txBody>
      </p:sp>
      <p:sp>
        <p:nvSpPr>
          <p:cNvPr id="7" name="Marcador de número de diapositiva 6">
            <a:extLst>
              <a:ext uri="{FF2B5EF4-FFF2-40B4-BE49-F238E27FC236}">
                <a16:creationId xmlns:a16="http://schemas.microsoft.com/office/drawing/2014/main" id="{E0BBF647-96B8-59B0-53FF-42A9FA509257}"/>
              </a:ext>
            </a:extLst>
          </p:cNvPr>
          <p:cNvSpPr>
            <a:spLocks noGrp="1"/>
          </p:cNvSpPr>
          <p:nvPr>
            <p:ph type="sldNum" sz="quarter" idx="4"/>
          </p:nvPr>
        </p:nvSpPr>
        <p:spPr/>
        <p:txBody>
          <a:bodyPr/>
          <a:lstStyle/>
          <a:p>
            <a:fld id="{C2D5E945-2478-44AA-BA19-29F3FC66B24B}" type="slidenum">
              <a:rPr lang="es-ES" smtClean="0"/>
              <a:pPr/>
              <a:t>115</a:t>
            </a:fld>
            <a:endParaRPr lang="es-E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2925" y="459450"/>
            <a:ext cx="2920324" cy="436778"/>
          </a:xfrm>
          <a:prstGeom prst="rect">
            <a:avLst/>
          </a:prstGeom>
        </p:spPr>
        <p:txBody>
          <a:bodyPr vert="horz" wrap="square" lIns="0" tIns="5834" rIns="0" bIns="0" rtlCol="0">
            <a:spAutoFit/>
          </a:bodyPr>
          <a:lstStyle/>
          <a:p>
            <a:pPr marL="5556">
              <a:lnSpc>
                <a:spcPct val="100000"/>
              </a:lnSpc>
              <a:spcBef>
                <a:spcPts val="46"/>
              </a:spcBef>
            </a:pPr>
            <a:r>
              <a:rPr sz="2800" dirty="0"/>
              <a:t>¿</a:t>
            </a:r>
            <a:r>
              <a:rPr sz="2800" dirty="0" err="1"/>
              <a:t>Cómo</a:t>
            </a:r>
            <a:r>
              <a:rPr sz="2800" spc="-13" dirty="0"/>
              <a:t> </a:t>
            </a:r>
            <a:r>
              <a:rPr sz="2800" dirty="0"/>
              <a:t>se</a:t>
            </a:r>
            <a:r>
              <a:rPr sz="2800" spc="-20" dirty="0"/>
              <a:t> </a:t>
            </a:r>
            <a:r>
              <a:rPr sz="2800" dirty="0" err="1"/>
              <a:t>solicita</a:t>
            </a:r>
            <a:r>
              <a:rPr sz="2800" dirty="0"/>
              <a:t>?</a:t>
            </a:r>
          </a:p>
        </p:txBody>
      </p:sp>
      <p:sp>
        <p:nvSpPr>
          <p:cNvPr id="3" name="object 3"/>
          <p:cNvSpPr txBox="1"/>
          <p:nvPr/>
        </p:nvSpPr>
        <p:spPr>
          <a:xfrm>
            <a:off x="653121" y="1021881"/>
            <a:ext cx="4182227" cy="4409180"/>
          </a:xfrm>
          <a:prstGeom prst="rect">
            <a:avLst/>
          </a:prstGeom>
        </p:spPr>
        <p:txBody>
          <a:bodyPr vert="horz" wrap="square" lIns="0" tIns="18058" rIns="0" bIns="0" rtlCol="0">
            <a:spAutoFit/>
          </a:bodyPr>
          <a:lstStyle/>
          <a:p>
            <a:pPr marL="230849" indent="-225571" algn="just">
              <a:spcBef>
                <a:spcPts val="142"/>
              </a:spcBef>
              <a:buClr>
                <a:srgbClr val="FFC50A"/>
              </a:buClr>
              <a:buAutoNum type="alphaUcPeriod"/>
              <a:tabLst>
                <a:tab pos="230849" algn="l"/>
                <a:tab pos="231127" algn="l"/>
              </a:tabLst>
            </a:pPr>
            <a:r>
              <a:rPr sz="1600" dirty="0">
                <a:solidFill>
                  <a:srgbClr val="05252A"/>
                </a:solidFill>
                <a:latin typeface="Calibri"/>
                <a:cs typeface="Calibri"/>
              </a:rPr>
              <a:t>A </a:t>
            </a:r>
            <a:r>
              <a:rPr sz="1600" spc="-11" dirty="0" err="1">
                <a:solidFill>
                  <a:srgbClr val="05252A"/>
                </a:solidFill>
                <a:latin typeface="Calibri"/>
                <a:cs typeface="Calibri"/>
              </a:rPr>
              <a:t>través</a:t>
            </a:r>
            <a:r>
              <a:rPr sz="1600" spc="-9" dirty="0">
                <a:solidFill>
                  <a:srgbClr val="05252A"/>
                </a:solidFill>
                <a:latin typeface="Calibri"/>
                <a:cs typeface="Calibri"/>
              </a:rPr>
              <a:t> </a:t>
            </a:r>
            <a:r>
              <a:rPr sz="1600" spc="-2" dirty="0">
                <a:solidFill>
                  <a:srgbClr val="05252A"/>
                </a:solidFill>
                <a:latin typeface="Calibri"/>
                <a:cs typeface="Calibri"/>
              </a:rPr>
              <a:t>de</a:t>
            </a:r>
            <a:r>
              <a:rPr sz="1600" dirty="0">
                <a:solidFill>
                  <a:srgbClr val="05252A"/>
                </a:solidFill>
                <a:latin typeface="Calibri"/>
                <a:cs typeface="Calibri"/>
              </a:rPr>
              <a:t> </a:t>
            </a:r>
            <a:r>
              <a:rPr sz="1600" dirty="0" err="1">
                <a:solidFill>
                  <a:srgbClr val="05252A"/>
                </a:solidFill>
                <a:latin typeface="Calibri"/>
                <a:cs typeface="Calibri"/>
              </a:rPr>
              <a:t>los</a:t>
            </a:r>
            <a:r>
              <a:rPr sz="1600" dirty="0">
                <a:solidFill>
                  <a:srgbClr val="05252A"/>
                </a:solidFill>
                <a:latin typeface="Calibri"/>
                <a:cs typeface="Calibri"/>
              </a:rPr>
              <a:t> </a:t>
            </a:r>
            <a:r>
              <a:rPr sz="1600" dirty="0" err="1">
                <a:solidFill>
                  <a:srgbClr val="05252A"/>
                </a:solidFill>
                <a:latin typeface="Calibri"/>
                <a:cs typeface="Calibri"/>
              </a:rPr>
              <a:t>Servicios</a:t>
            </a:r>
            <a:r>
              <a:rPr sz="1600" spc="-5" dirty="0">
                <a:solidFill>
                  <a:srgbClr val="05252A"/>
                </a:solidFill>
                <a:latin typeface="Calibri"/>
                <a:cs typeface="Calibri"/>
              </a:rPr>
              <a:t> </a:t>
            </a:r>
            <a:r>
              <a:rPr sz="1600" spc="-2" dirty="0" err="1">
                <a:solidFill>
                  <a:srgbClr val="05252A"/>
                </a:solidFill>
                <a:latin typeface="Calibri"/>
                <a:cs typeface="Calibri"/>
              </a:rPr>
              <a:t>Sociales</a:t>
            </a:r>
            <a:r>
              <a:rPr sz="1600" dirty="0">
                <a:solidFill>
                  <a:srgbClr val="05252A"/>
                </a:solidFill>
                <a:latin typeface="Calibri"/>
                <a:cs typeface="Calibri"/>
              </a:rPr>
              <a:t> </a:t>
            </a:r>
            <a:r>
              <a:rPr sz="1600" spc="-5" dirty="0">
                <a:solidFill>
                  <a:srgbClr val="05252A"/>
                </a:solidFill>
                <a:latin typeface="Calibri"/>
                <a:cs typeface="Calibri"/>
              </a:rPr>
              <a:t>(TS)</a:t>
            </a:r>
            <a:r>
              <a:rPr sz="1600" spc="5" dirty="0">
                <a:solidFill>
                  <a:srgbClr val="05252A"/>
                </a:solidFill>
                <a:latin typeface="Calibri"/>
                <a:cs typeface="Calibri"/>
              </a:rPr>
              <a:t> </a:t>
            </a:r>
            <a:r>
              <a:rPr sz="1600" spc="-2" dirty="0">
                <a:solidFill>
                  <a:srgbClr val="05252A"/>
                </a:solidFill>
                <a:latin typeface="Calibri"/>
                <a:cs typeface="Calibri"/>
              </a:rPr>
              <a:t>de</a:t>
            </a:r>
            <a:r>
              <a:rPr lang="es-ES" sz="1600" spc="-2" dirty="0">
                <a:solidFill>
                  <a:srgbClr val="05252A"/>
                </a:solidFill>
                <a:latin typeface="Calibri"/>
                <a:cs typeface="Calibri"/>
              </a:rPr>
              <a:t> </a:t>
            </a:r>
            <a:r>
              <a:rPr sz="1600" spc="-9" dirty="0" err="1">
                <a:solidFill>
                  <a:srgbClr val="05252A"/>
                </a:solidFill>
                <a:latin typeface="Calibri"/>
                <a:cs typeface="Calibri"/>
              </a:rPr>
              <a:t>Atención</a:t>
            </a:r>
            <a:r>
              <a:rPr sz="1600" spc="9" dirty="0">
                <a:solidFill>
                  <a:srgbClr val="05252A"/>
                </a:solidFill>
                <a:latin typeface="Calibri"/>
                <a:cs typeface="Calibri"/>
              </a:rPr>
              <a:t> </a:t>
            </a:r>
            <a:r>
              <a:rPr sz="1600" dirty="0">
                <a:solidFill>
                  <a:srgbClr val="05252A"/>
                </a:solidFill>
                <a:latin typeface="Calibri"/>
                <a:cs typeface="Calibri"/>
              </a:rPr>
              <a:t>Primaria.</a:t>
            </a:r>
            <a:endParaRPr sz="1600" dirty="0">
              <a:latin typeface="Calibri"/>
              <a:cs typeface="Calibri"/>
            </a:endParaRPr>
          </a:p>
          <a:p>
            <a:pPr marL="230849" indent="-225571" algn="just">
              <a:spcBef>
                <a:spcPts val="99"/>
              </a:spcBef>
              <a:buClr>
                <a:srgbClr val="FFC50A"/>
              </a:buClr>
              <a:buAutoNum type="alphaUcPeriod"/>
              <a:tabLst>
                <a:tab pos="230849" algn="l"/>
                <a:tab pos="231127" algn="l"/>
              </a:tabLst>
            </a:pPr>
            <a:r>
              <a:rPr sz="1600" spc="-9" dirty="0">
                <a:solidFill>
                  <a:srgbClr val="05252A"/>
                </a:solidFill>
                <a:latin typeface="Calibri"/>
                <a:cs typeface="Calibri"/>
              </a:rPr>
              <a:t>Por</a:t>
            </a:r>
            <a:r>
              <a:rPr sz="1600" spc="-11" dirty="0">
                <a:solidFill>
                  <a:srgbClr val="05252A"/>
                </a:solidFill>
                <a:latin typeface="Calibri"/>
                <a:cs typeface="Calibri"/>
              </a:rPr>
              <a:t> </a:t>
            </a:r>
            <a:r>
              <a:rPr sz="1600" spc="-5" dirty="0" err="1">
                <a:solidFill>
                  <a:srgbClr val="05252A"/>
                </a:solidFill>
                <a:latin typeface="Calibri"/>
                <a:cs typeface="Calibri"/>
              </a:rPr>
              <a:t>iniciativa</a:t>
            </a:r>
            <a:r>
              <a:rPr sz="1600" spc="11" dirty="0">
                <a:solidFill>
                  <a:srgbClr val="05252A"/>
                </a:solidFill>
                <a:latin typeface="Calibri"/>
                <a:cs typeface="Calibri"/>
              </a:rPr>
              <a:t> </a:t>
            </a:r>
            <a:r>
              <a:rPr sz="1600" spc="-22" dirty="0" err="1">
                <a:solidFill>
                  <a:srgbClr val="05252A"/>
                </a:solidFill>
                <a:latin typeface="Calibri"/>
                <a:cs typeface="Calibri"/>
              </a:rPr>
              <a:t>propia</a:t>
            </a:r>
            <a:r>
              <a:rPr sz="1600" spc="-22" dirty="0">
                <a:solidFill>
                  <a:srgbClr val="05252A"/>
                </a:solidFill>
                <a:latin typeface="Wingdings"/>
                <a:cs typeface="Wingdings"/>
              </a:rPr>
              <a:t></a:t>
            </a:r>
            <a:r>
              <a:rPr sz="1600" spc="-33" dirty="0">
                <a:solidFill>
                  <a:srgbClr val="05252A"/>
                </a:solidFill>
                <a:latin typeface="Times New Roman"/>
                <a:cs typeface="Times New Roman"/>
              </a:rPr>
              <a:t> </a:t>
            </a:r>
            <a:r>
              <a:rPr sz="1600" spc="-9" dirty="0">
                <a:solidFill>
                  <a:srgbClr val="05252A"/>
                </a:solidFill>
                <a:latin typeface="Calibri"/>
                <a:cs typeface="Calibri"/>
              </a:rPr>
              <a:t>Por</a:t>
            </a:r>
            <a:r>
              <a:rPr sz="1600" spc="-11" dirty="0">
                <a:solidFill>
                  <a:srgbClr val="05252A"/>
                </a:solidFill>
                <a:latin typeface="Calibri"/>
                <a:cs typeface="Calibri"/>
              </a:rPr>
              <a:t> </a:t>
            </a:r>
            <a:r>
              <a:rPr sz="1600" dirty="0" err="1">
                <a:solidFill>
                  <a:srgbClr val="05252A"/>
                </a:solidFill>
                <a:latin typeface="Calibri"/>
                <a:cs typeface="Calibri"/>
              </a:rPr>
              <a:t>vía</a:t>
            </a:r>
            <a:r>
              <a:rPr sz="1600" spc="-2" dirty="0">
                <a:solidFill>
                  <a:srgbClr val="05252A"/>
                </a:solidFill>
                <a:latin typeface="Calibri"/>
                <a:cs typeface="Calibri"/>
              </a:rPr>
              <a:t> </a:t>
            </a:r>
            <a:r>
              <a:rPr sz="1600" spc="-5" dirty="0" err="1">
                <a:solidFill>
                  <a:srgbClr val="05252A"/>
                </a:solidFill>
                <a:latin typeface="Calibri"/>
                <a:cs typeface="Calibri"/>
              </a:rPr>
              <a:t>telemática</a:t>
            </a:r>
            <a:r>
              <a:rPr sz="1600" dirty="0">
                <a:solidFill>
                  <a:srgbClr val="05252A"/>
                </a:solidFill>
                <a:latin typeface="Calibri"/>
                <a:cs typeface="Calibri"/>
              </a:rPr>
              <a:t> /</a:t>
            </a:r>
            <a:r>
              <a:rPr sz="1600" spc="-5" dirty="0">
                <a:solidFill>
                  <a:srgbClr val="05252A"/>
                </a:solidFill>
                <a:latin typeface="Calibri"/>
                <a:cs typeface="Calibri"/>
              </a:rPr>
              <a:t> </a:t>
            </a:r>
            <a:r>
              <a:rPr sz="1600" spc="-9" dirty="0" err="1">
                <a:solidFill>
                  <a:srgbClr val="05252A"/>
                </a:solidFill>
                <a:latin typeface="Calibri"/>
                <a:cs typeface="Calibri"/>
              </a:rPr>
              <a:t>Registro</a:t>
            </a:r>
            <a:r>
              <a:rPr sz="1600" spc="-9" dirty="0">
                <a:solidFill>
                  <a:srgbClr val="05252A"/>
                </a:solidFill>
                <a:latin typeface="Calibri"/>
                <a:cs typeface="Calibri"/>
              </a:rPr>
              <a:t>.</a:t>
            </a:r>
            <a:endParaRPr sz="1600" dirty="0">
              <a:latin typeface="Calibri"/>
              <a:cs typeface="Calibri"/>
            </a:endParaRPr>
          </a:p>
          <a:p>
            <a:pPr marL="105563" marR="234460" indent="-100007" algn="just">
              <a:spcBef>
                <a:spcPts val="1367"/>
              </a:spcBef>
              <a:buClr>
                <a:srgbClr val="FFC50A"/>
              </a:buClr>
              <a:buFont typeface="Arial"/>
              <a:buChar char="•"/>
              <a:tabLst>
                <a:tab pos="105563" algn="l"/>
              </a:tabLst>
            </a:pPr>
            <a:r>
              <a:rPr lang="es-ES" sz="1600" spc="-5" dirty="0">
                <a:latin typeface="Calibri"/>
                <a:cs typeface="Calibri"/>
              </a:rPr>
              <a:t> </a:t>
            </a:r>
            <a:r>
              <a:rPr lang="es-ES" sz="1600" b="1" spc="-5" dirty="0">
                <a:latin typeface="Calibri"/>
                <a:cs typeface="Calibri"/>
              </a:rPr>
              <a:t>Castilla-La Mancha </a:t>
            </a:r>
            <a:r>
              <a:rPr sz="1600" spc="-5" dirty="0">
                <a:latin typeface="Calibri"/>
                <a:cs typeface="Calibri"/>
              </a:rPr>
              <a:t>dispone</a:t>
            </a:r>
            <a:r>
              <a:rPr sz="1600" spc="11" dirty="0">
                <a:latin typeface="Calibri"/>
                <a:cs typeface="Calibri"/>
              </a:rPr>
              <a:t> </a:t>
            </a:r>
            <a:r>
              <a:rPr sz="1600" spc="-2" dirty="0">
                <a:latin typeface="Calibri"/>
                <a:cs typeface="Calibri"/>
              </a:rPr>
              <a:t>de</a:t>
            </a:r>
            <a:r>
              <a:rPr sz="1600" dirty="0">
                <a:latin typeface="Calibri"/>
                <a:cs typeface="Calibri"/>
              </a:rPr>
              <a:t> </a:t>
            </a:r>
            <a:r>
              <a:rPr sz="1600" spc="-2" dirty="0" err="1">
                <a:latin typeface="Calibri"/>
                <a:cs typeface="Calibri"/>
              </a:rPr>
              <a:t>su</a:t>
            </a:r>
            <a:r>
              <a:rPr sz="1600" spc="24" dirty="0">
                <a:latin typeface="Calibri"/>
                <a:cs typeface="Calibri"/>
              </a:rPr>
              <a:t> </a:t>
            </a:r>
            <a:r>
              <a:rPr sz="1600" b="1" dirty="0">
                <a:latin typeface="Calibri"/>
                <a:cs typeface="Calibri"/>
              </a:rPr>
              <a:t>hoja</a:t>
            </a:r>
            <a:r>
              <a:rPr sz="1600" b="1" spc="-6" dirty="0">
                <a:latin typeface="Calibri"/>
                <a:cs typeface="Calibri"/>
              </a:rPr>
              <a:t> </a:t>
            </a:r>
            <a:r>
              <a:rPr sz="1600" b="1" dirty="0">
                <a:latin typeface="Calibri"/>
                <a:cs typeface="Calibri"/>
              </a:rPr>
              <a:t>de </a:t>
            </a:r>
            <a:r>
              <a:rPr sz="1600" b="1" dirty="0" err="1">
                <a:latin typeface="Calibri"/>
                <a:cs typeface="Calibri"/>
              </a:rPr>
              <a:t>solicitud</a:t>
            </a:r>
            <a:r>
              <a:rPr sz="1600" dirty="0">
                <a:latin typeface="Calibri"/>
                <a:cs typeface="Calibri"/>
              </a:rPr>
              <a:t>,</a:t>
            </a:r>
            <a:r>
              <a:rPr sz="1600" spc="-13" dirty="0">
                <a:latin typeface="Calibri"/>
                <a:cs typeface="Calibri"/>
              </a:rPr>
              <a:t> </a:t>
            </a:r>
            <a:r>
              <a:rPr sz="1600" spc="-5" dirty="0">
                <a:latin typeface="Calibri"/>
                <a:cs typeface="Calibri"/>
              </a:rPr>
              <a:t>que</a:t>
            </a:r>
            <a:r>
              <a:rPr sz="1600" spc="5" dirty="0">
                <a:latin typeface="Calibri"/>
                <a:cs typeface="Calibri"/>
              </a:rPr>
              <a:t> </a:t>
            </a:r>
            <a:r>
              <a:rPr sz="1600" spc="-5" dirty="0">
                <a:latin typeface="Calibri"/>
                <a:cs typeface="Calibri"/>
              </a:rPr>
              <a:t>se </a:t>
            </a:r>
            <a:r>
              <a:rPr sz="1600" spc="-271" dirty="0">
                <a:latin typeface="Calibri"/>
                <a:cs typeface="Calibri"/>
              </a:rPr>
              <a:t> </a:t>
            </a:r>
            <a:r>
              <a:rPr sz="1600" spc="-2" dirty="0" err="1">
                <a:latin typeface="Calibri"/>
                <a:cs typeface="Calibri"/>
              </a:rPr>
              <a:t>puede</a:t>
            </a:r>
            <a:r>
              <a:rPr sz="1600" spc="5" dirty="0">
                <a:latin typeface="Calibri"/>
                <a:cs typeface="Calibri"/>
              </a:rPr>
              <a:t> </a:t>
            </a:r>
            <a:r>
              <a:rPr sz="1600" spc="-6" dirty="0" err="1">
                <a:latin typeface="Calibri"/>
                <a:cs typeface="Calibri"/>
              </a:rPr>
              <a:t>descargar</a:t>
            </a:r>
            <a:r>
              <a:rPr sz="1600" spc="-2" dirty="0">
                <a:latin typeface="Calibri"/>
                <a:cs typeface="Calibri"/>
              </a:rPr>
              <a:t> </a:t>
            </a:r>
            <a:r>
              <a:rPr lang="es-ES" sz="1600" spc="-2" dirty="0">
                <a:latin typeface="Calibri"/>
                <a:cs typeface="Calibri"/>
              </a:rPr>
              <a:t>desde el enlace</a:t>
            </a:r>
            <a:r>
              <a:rPr lang="es-ES" sz="1600" spc="-5" dirty="0">
                <a:latin typeface="Calibri"/>
                <a:cs typeface="Calibri"/>
              </a:rPr>
              <a:t>: </a:t>
            </a:r>
            <a:r>
              <a:rPr lang="es-ES" sz="1600" dirty="0">
                <a:latin typeface="Calibri" panose="020F0502020204030204" pitchFamily="34" charset="0"/>
                <a:cs typeface="Calibri" panose="020F0502020204030204" pitchFamily="34" charset="0"/>
                <a:hlinkClick r:id="rId3"/>
              </a:rPr>
              <a:t>https://www.jccm.es/sede/tramite/JJ2</a:t>
            </a:r>
            <a:endParaRPr sz="1600" dirty="0">
              <a:latin typeface="Calibri"/>
              <a:cs typeface="Calibri"/>
            </a:endParaRPr>
          </a:p>
          <a:p>
            <a:pPr marL="105563" indent="-100007" algn="just">
              <a:spcBef>
                <a:spcPts val="94"/>
              </a:spcBef>
              <a:buClr>
                <a:srgbClr val="FFC50A"/>
              </a:buClr>
              <a:buFont typeface="Arial"/>
              <a:buChar char="•"/>
              <a:tabLst>
                <a:tab pos="105563" algn="l"/>
              </a:tabLst>
            </a:pPr>
            <a:r>
              <a:rPr sz="1600" spc="-5" dirty="0" err="1">
                <a:solidFill>
                  <a:srgbClr val="05252A"/>
                </a:solidFill>
                <a:latin typeface="Calibri"/>
                <a:cs typeface="Calibri"/>
              </a:rPr>
              <a:t>Adjuntar</a:t>
            </a:r>
            <a:r>
              <a:rPr sz="1600" spc="-5" dirty="0">
                <a:solidFill>
                  <a:srgbClr val="05252A"/>
                </a:solidFill>
                <a:latin typeface="Calibri"/>
                <a:cs typeface="Calibri"/>
              </a:rPr>
              <a:t>:</a:t>
            </a:r>
            <a:endParaRPr sz="1600" dirty="0">
              <a:latin typeface="Calibri"/>
              <a:cs typeface="Calibri"/>
            </a:endParaRPr>
          </a:p>
          <a:p>
            <a:pPr marL="305576" lvl="1" indent="-100007" algn="just">
              <a:buClr>
                <a:srgbClr val="FFC50A"/>
              </a:buClr>
              <a:buFont typeface="Arial"/>
              <a:buChar char="•"/>
              <a:tabLst>
                <a:tab pos="305576" algn="l"/>
              </a:tabLst>
            </a:pPr>
            <a:r>
              <a:rPr sz="1600" spc="-6" dirty="0" err="1">
                <a:solidFill>
                  <a:srgbClr val="05252A"/>
                </a:solidFill>
                <a:latin typeface="Calibri"/>
                <a:cs typeface="Calibri"/>
              </a:rPr>
              <a:t>Informes</a:t>
            </a:r>
            <a:r>
              <a:rPr sz="1600" spc="9" dirty="0">
                <a:solidFill>
                  <a:srgbClr val="05252A"/>
                </a:solidFill>
                <a:latin typeface="Calibri"/>
                <a:cs typeface="Calibri"/>
              </a:rPr>
              <a:t> </a:t>
            </a:r>
            <a:r>
              <a:rPr sz="1600" b="1" spc="-5" dirty="0" err="1">
                <a:solidFill>
                  <a:srgbClr val="05252A"/>
                </a:solidFill>
                <a:latin typeface="Calibri"/>
                <a:cs typeface="Calibri"/>
              </a:rPr>
              <a:t>médicos</a:t>
            </a:r>
            <a:r>
              <a:rPr sz="1600" b="1" spc="-2" dirty="0">
                <a:solidFill>
                  <a:srgbClr val="05252A"/>
                </a:solidFill>
                <a:latin typeface="Calibri"/>
                <a:cs typeface="Calibri"/>
              </a:rPr>
              <a:t> </a:t>
            </a:r>
            <a:r>
              <a:rPr sz="1600" b="1" spc="-2" dirty="0" err="1">
                <a:solidFill>
                  <a:srgbClr val="05252A"/>
                </a:solidFill>
                <a:latin typeface="Calibri"/>
                <a:cs typeface="Calibri"/>
              </a:rPr>
              <a:t>actualizados</a:t>
            </a:r>
            <a:r>
              <a:rPr sz="1600" b="1" spc="15" dirty="0">
                <a:solidFill>
                  <a:srgbClr val="05252A"/>
                </a:solidFill>
                <a:latin typeface="Calibri"/>
                <a:cs typeface="Calibri"/>
              </a:rPr>
              <a:t> </a:t>
            </a:r>
            <a:r>
              <a:rPr sz="1600" spc="-6" dirty="0">
                <a:solidFill>
                  <a:srgbClr val="05252A"/>
                </a:solidFill>
                <a:latin typeface="Calibri"/>
                <a:cs typeface="Calibri"/>
              </a:rPr>
              <a:t>(</a:t>
            </a:r>
            <a:r>
              <a:rPr sz="1600" spc="-6" dirty="0" err="1">
                <a:solidFill>
                  <a:srgbClr val="05252A"/>
                </a:solidFill>
                <a:latin typeface="Calibri"/>
                <a:cs typeface="Calibri"/>
              </a:rPr>
              <a:t>Neurología</a:t>
            </a:r>
            <a:r>
              <a:rPr sz="1600" spc="2" dirty="0">
                <a:solidFill>
                  <a:srgbClr val="05252A"/>
                </a:solidFill>
                <a:latin typeface="Calibri"/>
                <a:cs typeface="Calibri"/>
              </a:rPr>
              <a:t> </a:t>
            </a:r>
            <a:r>
              <a:rPr sz="1600" spc="-5" dirty="0" err="1">
                <a:solidFill>
                  <a:srgbClr val="05252A"/>
                </a:solidFill>
                <a:latin typeface="Calibri"/>
                <a:cs typeface="Calibri"/>
              </a:rPr>
              <a:t>especialmente</a:t>
            </a:r>
            <a:r>
              <a:rPr sz="1600" spc="9" dirty="0">
                <a:solidFill>
                  <a:srgbClr val="05252A"/>
                </a:solidFill>
                <a:latin typeface="Calibri"/>
                <a:cs typeface="Calibri"/>
              </a:rPr>
              <a:t> </a:t>
            </a:r>
            <a:r>
              <a:rPr sz="1600" spc="-2" dirty="0" err="1">
                <a:solidFill>
                  <a:srgbClr val="05252A"/>
                </a:solidFill>
                <a:latin typeface="Calibri"/>
                <a:cs typeface="Calibri"/>
              </a:rPr>
              <a:t>en</a:t>
            </a:r>
            <a:r>
              <a:rPr sz="1600" spc="2" dirty="0">
                <a:solidFill>
                  <a:srgbClr val="05252A"/>
                </a:solidFill>
                <a:latin typeface="Calibri"/>
                <a:cs typeface="Calibri"/>
              </a:rPr>
              <a:t> </a:t>
            </a:r>
            <a:r>
              <a:rPr sz="1600" spc="-5" dirty="0">
                <a:solidFill>
                  <a:srgbClr val="05252A"/>
                </a:solidFill>
                <a:latin typeface="Calibri"/>
                <a:cs typeface="Calibri"/>
              </a:rPr>
              <a:t>EM),</a:t>
            </a:r>
            <a:endParaRPr sz="1600" dirty="0">
              <a:latin typeface="Calibri"/>
              <a:cs typeface="Calibri"/>
            </a:endParaRPr>
          </a:p>
          <a:p>
            <a:pPr marL="305576" algn="just"/>
            <a:r>
              <a:rPr sz="1600" spc="-5" dirty="0" err="1">
                <a:solidFill>
                  <a:srgbClr val="05252A"/>
                </a:solidFill>
                <a:latin typeface="Calibri"/>
                <a:cs typeface="Calibri"/>
              </a:rPr>
              <a:t>todas</a:t>
            </a:r>
            <a:r>
              <a:rPr sz="1600" dirty="0">
                <a:solidFill>
                  <a:srgbClr val="05252A"/>
                </a:solidFill>
                <a:latin typeface="Calibri"/>
                <a:cs typeface="Calibri"/>
              </a:rPr>
              <a:t> </a:t>
            </a:r>
            <a:r>
              <a:rPr sz="1600" spc="-2" dirty="0">
                <a:solidFill>
                  <a:srgbClr val="05252A"/>
                </a:solidFill>
                <a:latin typeface="Calibri"/>
                <a:cs typeface="Calibri"/>
              </a:rPr>
              <a:t>las </a:t>
            </a:r>
            <a:r>
              <a:rPr sz="1600" spc="-6" dirty="0" err="1">
                <a:solidFill>
                  <a:srgbClr val="05252A"/>
                </a:solidFill>
                <a:latin typeface="Calibri"/>
                <a:cs typeface="Calibri"/>
              </a:rPr>
              <a:t>terapias</a:t>
            </a:r>
            <a:r>
              <a:rPr sz="1600" spc="2" dirty="0">
                <a:solidFill>
                  <a:srgbClr val="05252A"/>
                </a:solidFill>
                <a:latin typeface="Calibri"/>
                <a:cs typeface="Calibri"/>
              </a:rPr>
              <a:t> </a:t>
            </a:r>
            <a:r>
              <a:rPr sz="1600" spc="-6" dirty="0" err="1">
                <a:solidFill>
                  <a:srgbClr val="05252A"/>
                </a:solidFill>
                <a:latin typeface="Calibri"/>
                <a:cs typeface="Calibri"/>
              </a:rPr>
              <a:t>rehabilitadoras</a:t>
            </a:r>
            <a:r>
              <a:rPr sz="1600" spc="15" dirty="0">
                <a:solidFill>
                  <a:srgbClr val="05252A"/>
                </a:solidFill>
                <a:latin typeface="Calibri"/>
                <a:cs typeface="Calibri"/>
              </a:rPr>
              <a:t> </a:t>
            </a:r>
            <a:r>
              <a:rPr sz="1600" spc="-5" dirty="0">
                <a:solidFill>
                  <a:srgbClr val="05252A"/>
                </a:solidFill>
                <a:latin typeface="Calibri"/>
                <a:cs typeface="Calibri"/>
              </a:rPr>
              <a:t>que</a:t>
            </a:r>
            <a:r>
              <a:rPr sz="1600" spc="2" dirty="0">
                <a:solidFill>
                  <a:srgbClr val="05252A"/>
                </a:solidFill>
                <a:latin typeface="Calibri"/>
                <a:cs typeface="Calibri"/>
              </a:rPr>
              <a:t> </a:t>
            </a:r>
            <a:r>
              <a:rPr sz="1600" spc="-2" dirty="0">
                <a:solidFill>
                  <a:srgbClr val="05252A"/>
                </a:solidFill>
                <a:latin typeface="Calibri"/>
                <a:cs typeface="Calibri"/>
              </a:rPr>
              <a:t>se</a:t>
            </a:r>
            <a:r>
              <a:rPr sz="1600" dirty="0">
                <a:solidFill>
                  <a:srgbClr val="05252A"/>
                </a:solidFill>
                <a:latin typeface="Calibri"/>
                <a:cs typeface="Calibri"/>
              </a:rPr>
              <a:t> </a:t>
            </a:r>
            <a:r>
              <a:rPr sz="1600" spc="-6" dirty="0" err="1">
                <a:solidFill>
                  <a:srgbClr val="05252A"/>
                </a:solidFill>
                <a:latin typeface="Calibri"/>
                <a:cs typeface="Calibri"/>
              </a:rPr>
              <a:t>realizan</a:t>
            </a:r>
            <a:r>
              <a:rPr sz="1600" spc="-6" dirty="0">
                <a:solidFill>
                  <a:srgbClr val="05252A"/>
                </a:solidFill>
                <a:latin typeface="Calibri"/>
                <a:cs typeface="Calibri"/>
              </a:rPr>
              <a:t>…</a:t>
            </a:r>
            <a:endParaRPr sz="1600" dirty="0">
              <a:latin typeface="Calibri"/>
              <a:cs typeface="Calibri"/>
            </a:endParaRPr>
          </a:p>
          <a:p>
            <a:pPr marL="305576" lvl="1" indent="-100007" algn="just">
              <a:buClr>
                <a:srgbClr val="FFC50A"/>
              </a:buClr>
              <a:buFont typeface="Arial"/>
              <a:buChar char="•"/>
              <a:tabLst>
                <a:tab pos="305576" algn="l"/>
              </a:tabLst>
            </a:pPr>
            <a:r>
              <a:rPr sz="1600" b="1" spc="-6" dirty="0" err="1">
                <a:solidFill>
                  <a:srgbClr val="05252A"/>
                </a:solidFill>
                <a:latin typeface="Calibri"/>
                <a:cs typeface="Calibri"/>
              </a:rPr>
              <a:t>Informes</a:t>
            </a:r>
            <a:r>
              <a:rPr sz="1600" b="1" spc="6" dirty="0">
                <a:solidFill>
                  <a:srgbClr val="05252A"/>
                </a:solidFill>
                <a:latin typeface="Calibri"/>
                <a:cs typeface="Calibri"/>
              </a:rPr>
              <a:t> </a:t>
            </a:r>
            <a:r>
              <a:rPr sz="1600" b="1" spc="-2" dirty="0" err="1">
                <a:solidFill>
                  <a:srgbClr val="05252A"/>
                </a:solidFill>
                <a:latin typeface="Calibri"/>
                <a:cs typeface="Calibri"/>
              </a:rPr>
              <a:t>sociales</a:t>
            </a:r>
            <a:r>
              <a:rPr sz="1600" b="1" spc="5" dirty="0">
                <a:solidFill>
                  <a:srgbClr val="05252A"/>
                </a:solidFill>
                <a:latin typeface="Calibri"/>
                <a:cs typeface="Calibri"/>
              </a:rPr>
              <a:t> </a:t>
            </a:r>
            <a:r>
              <a:rPr sz="1600" spc="-2" dirty="0" err="1">
                <a:solidFill>
                  <a:srgbClr val="05252A"/>
                </a:solidFill>
                <a:latin typeface="Calibri"/>
                <a:cs typeface="Calibri"/>
              </a:rPr>
              <a:t>cuando</a:t>
            </a:r>
            <a:r>
              <a:rPr sz="1600" spc="-9" dirty="0">
                <a:solidFill>
                  <a:srgbClr val="05252A"/>
                </a:solidFill>
                <a:latin typeface="Calibri"/>
                <a:cs typeface="Calibri"/>
              </a:rPr>
              <a:t> </a:t>
            </a:r>
            <a:r>
              <a:rPr sz="1600" spc="-2" dirty="0">
                <a:solidFill>
                  <a:srgbClr val="05252A"/>
                </a:solidFill>
                <a:latin typeface="Calibri"/>
                <a:cs typeface="Calibri"/>
              </a:rPr>
              <a:t>se </a:t>
            </a:r>
            <a:r>
              <a:rPr sz="1600" spc="-2" dirty="0" err="1">
                <a:solidFill>
                  <a:srgbClr val="05252A"/>
                </a:solidFill>
                <a:latin typeface="Calibri"/>
                <a:cs typeface="Calibri"/>
              </a:rPr>
              <a:t>aprecian</a:t>
            </a:r>
            <a:r>
              <a:rPr sz="1600" dirty="0">
                <a:solidFill>
                  <a:srgbClr val="05252A"/>
                </a:solidFill>
                <a:latin typeface="Calibri"/>
                <a:cs typeface="Calibri"/>
              </a:rPr>
              <a:t> </a:t>
            </a:r>
            <a:r>
              <a:rPr sz="1600" spc="-2" dirty="0" err="1">
                <a:solidFill>
                  <a:srgbClr val="05252A"/>
                </a:solidFill>
                <a:latin typeface="Calibri"/>
                <a:cs typeface="Calibri"/>
              </a:rPr>
              <a:t>dificultades</a:t>
            </a:r>
            <a:r>
              <a:rPr sz="1600" spc="-11" dirty="0">
                <a:solidFill>
                  <a:srgbClr val="05252A"/>
                </a:solidFill>
                <a:latin typeface="Calibri"/>
                <a:cs typeface="Calibri"/>
              </a:rPr>
              <a:t> </a:t>
            </a:r>
            <a:r>
              <a:rPr sz="1600" spc="-2" dirty="0">
                <a:solidFill>
                  <a:srgbClr val="05252A"/>
                </a:solidFill>
                <a:latin typeface="Calibri"/>
                <a:cs typeface="Calibri"/>
              </a:rPr>
              <a:t>de </a:t>
            </a:r>
            <a:r>
              <a:rPr sz="1600" spc="-2" dirty="0" err="1">
                <a:solidFill>
                  <a:srgbClr val="05252A"/>
                </a:solidFill>
                <a:latin typeface="Calibri"/>
                <a:cs typeface="Calibri"/>
              </a:rPr>
              <a:t>relación</a:t>
            </a:r>
            <a:r>
              <a:rPr sz="1600" spc="2" dirty="0">
                <a:solidFill>
                  <a:srgbClr val="05252A"/>
                </a:solidFill>
                <a:latin typeface="Calibri"/>
                <a:cs typeface="Calibri"/>
              </a:rPr>
              <a:t> </a:t>
            </a:r>
            <a:r>
              <a:rPr sz="1600" spc="-5" dirty="0">
                <a:solidFill>
                  <a:srgbClr val="05252A"/>
                </a:solidFill>
                <a:latin typeface="Calibri"/>
                <a:cs typeface="Calibri"/>
              </a:rPr>
              <a:t>con </a:t>
            </a:r>
            <a:r>
              <a:rPr sz="1600" dirty="0" err="1">
                <a:solidFill>
                  <a:srgbClr val="05252A"/>
                </a:solidFill>
                <a:latin typeface="Calibri"/>
                <a:cs typeface="Calibri"/>
              </a:rPr>
              <a:t>el</a:t>
            </a:r>
            <a:r>
              <a:rPr sz="1600" spc="-5" dirty="0">
                <a:solidFill>
                  <a:srgbClr val="05252A"/>
                </a:solidFill>
                <a:latin typeface="Calibri"/>
                <a:cs typeface="Calibri"/>
              </a:rPr>
              <a:t> </a:t>
            </a:r>
            <a:r>
              <a:rPr sz="1600" spc="-5" dirty="0" err="1">
                <a:solidFill>
                  <a:srgbClr val="05252A"/>
                </a:solidFill>
                <a:latin typeface="Calibri"/>
                <a:cs typeface="Calibri"/>
              </a:rPr>
              <a:t>entorno</a:t>
            </a:r>
            <a:endParaRPr sz="1600" dirty="0">
              <a:latin typeface="Calibri"/>
              <a:cs typeface="Calibri"/>
            </a:endParaRPr>
          </a:p>
          <a:p>
            <a:pPr marL="305576" lvl="1" indent="-100007" algn="just">
              <a:buClr>
                <a:srgbClr val="FFC50A"/>
              </a:buClr>
              <a:buFont typeface="Arial"/>
              <a:buChar char="•"/>
              <a:tabLst>
                <a:tab pos="305576" algn="l"/>
              </a:tabLst>
            </a:pPr>
            <a:r>
              <a:rPr sz="1600" spc="-6" dirty="0" err="1">
                <a:solidFill>
                  <a:srgbClr val="05252A"/>
                </a:solidFill>
                <a:latin typeface="Calibri"/>
                <a:cs typeface="Calibri"/>
              </a:rPr>
              <a:t>Informes</a:t>
            </a:r>
            <a:r>
              <a:rPr sz="1600" spc="9" dirty="0">
                <a:solidFill>
                  <a:srgbClr val="05252A"/>
                </a:solidFill>
                <a:latin typeface="Calibri"/>
                <a:cs typeface="Calibri"/>
              </a:rPr>
              <a:t> </a:t>
            </a:r>
            <a:r>
              <a:rPr sz="1600" b="1" spc="-5" dirty="0" err="1">
                <a:solidFill>
                  <a:srgbClr val="05252A"/>
                </a:solidFill>
                <a:latin typeface="Calibri"/>
                <a:cs typeface="Calibri"/>
              </a:rPr>
              <a:t>Psicológicos</a:t>
            </a:r>
            <a:r>
              <a:rPr sz="1600" b="1" spc="-5" dirty="0">
                <a:solidFill>
                  <a:srgbClr val="05252A"/>
                </a:solidFill>
                <a:latin typeface="Calibri"/>
                <a:cs typeface="Calibri"/>
              </a:rPr>
              <a:t>/</a:t>
            </a:r>
            <a:r>
              <a:rPr sz="1600" b="1" dirty="0">
                <a:solidFill>
                  <a:srgbClr val="05252A"/>
                </a:solidFill>
                <a:latin typeface="Calibri"/>
                <a:cs typeface="Calibri"/>
              </a:rPr>
              <a:t> </a:t>
            </a:r>
            <a:r>
              <a:rPr sz="1600" b="1" spc="-5" dirty="0" err="1">
                <a:solidFill>
                  <a:srgbClr val="05252A"/>
                </a:solidFill>
                <a:latin typeface="Calibri"/>
                <a:cs typeface="Calibri"/>
              </a:rPr>
              <a:t>Neuropsicología</a:t>
            </a:r>
            <a:r>
              <a:rPr sz="1600" b="1" spc="17" dirty="0">
                <a:solidFill>
                  <a:srgbClr val="05252A"/>
                </a:solidFill>
                <a:latin typeface="Calibri"/>
                <a:cs typeface="Calibri"/>
              </a:rPr>
              <a:t> </a:t>
            </a:r>
            <a:r>
              <a:rPr sz="1600" spc="-2" dirty="0">
                <a:solidFill>
                  <a:srgbClr val="05252A"/>
                </a:solidFill>
                <a:latin typeface="Calibri"/>
                <a:cs typeface="Calibri"/>
              </a:rPr>
              <a:t>(</a:t>
            </a:r>
            <a:r>
              <a:rPr sz="1600" spc="-2" dirty="0" err="1">
                <a:solidFill>
                  <a:srgbClr val="05252A"/>
                </a:solidFill>
                <a:latin typeface="Calibri"/>
                <a:cs typeface="Calibri"/>
              </a:rPr>
              <a:t>casos</a:t>
            </a:r>
            <a:r>
              <a:rPr sz="1600" spc="2" dirty="0">
                <a:solidFill>
                  <a:srgbClr val="05252A"/>
                </a:solidFill>
                <a:latin typeface="Calibri"/>
                <a:cs typeface="Calibri"/>
              </a:rPr>
              <a:t> </a:t>
            </a:r>
            <a:r>
              <a:rPr sz="1600" spc="-2" dirty="0">
                <a:solidFill>
                  <a:srgbClr val="05252A"/>
                </a:solidFill>
                <a:latin typeface="Calibri"/>
                <a:cs typeface="Calibri"/>
              </a:rPr>
              <a:t>de</a:t>
            </a:r>
            <a:r>
              <a:rPr sz="1600" spc="2" dirty="0">
                <a:solidFill>
                  <a:srgbClr val="05252A"/>
                </a:solidFill>
                <a:latin typeface="Calibri"/>
                <a:cs typeface="Calibri"/>
              </a:rPr>
              <a:t> </a:t>
            </a:r>
            <a:r>
              <a:rPr sz="1600" spc="-6" dirty="0" err="1">
                <a:solidFill>
                  <a:srgbClr val="05252A"/>
                </a:solidFill>
                <a:latin typeface="Calibri"/>
                <a:cs typeface="Calibri"/>
              </a:rPr>
              <a:t>afectación</a:t>
            </a:r>
            <a:r>
              <a:rPr sz="1600" spc="-5" dirty="0">
                <a:solidFill>
                  <a:srgbClr val="05252A"/>
                </a:solidFill>
                <a:latin typeface="Calibri"/>
                <a:cs typeface="Calibri"/>
              </a:rPr>
              <a:t> </a:t>
            </a:r>
            <a:r>
              <a:rPr sz="1600" spc="-6" dirty="0" err="1">
                <a:solidFill>
                  <a:srgbClr val="05252A"/>
                </a:solidFill>
                <a:latin typeface="Calibri"/>
                <a:cs typeface="Calibri"/>
              </a:rPr>
              <a:t>cognitiva</a:t>
            </a:r>
            <a:r>
              <a:rPr sz="1600" spc="-6" dirty="0">
                <a:solidFill>
                  <a:srgbClr val="05252A"/>
                </a:solidFill>
                <a:latin typeface="Calibri"/>
                <a:cs typeface="Calibri"/>
              </a:rPr>
              <a:t>)</a:t>
            </a:r>
            <a:endParaRPr sz="1600" dirty="0">
              <a:latin typeface="Calibri"/>
              <a:cs typeface="Calibri"/>
            </a:endParaRPr>
          </a:p>
          <a:p>
            <a:pPr marL="305576" lvl="1" indent="-100007" algn="just">
              <a:buClr>
                <a:srgbClr val="FFC50A"/>
              </a:buClr>
              <a:buFont typeface="Arial"/>
              <a:buChar char="•"/>
              <a:tabLst>
                <a:tab pos="305576" algn="l"/>
              </a:tabLst>
            </a:pPr>
            <a:r>
              <a:rPr sz="1600" spc="-5" dirty="0">
                <a:solidFill>
                  <a:srgbClr val="05252A"/>
                </a:solidFill>
                <a:latin typeface="Calibri"/>
                <a:cs typeface="Calibri"/>
              </a:rPr>
              <a:t>DNI</a:t>
            </a:r>
            <a:r>
              <a:rPr sz="1600" spc="5" dirty="0">
                <a:solidFill>
                  <a:srgbClr val="05252A"/>
                </a:solidFill>
                <a:latin typeface="Calibri"/>
                <a:cs typeface="Calibri"/>
              </a:rPr>
              <a:t> </a:t>
            </a:r>
            <a:r>
              <a:rPr sz="1600" spc="-2" dirty="0">
                <a:solidFill>
                  <a:srgbClr val="05252A"/>
                </a:solidFill>
                <a:latin typeface="Calibri"/>
                <a:cs typeface="Calibri"/>
              </a:rPr>
              <a:t>y hoja</a:t>
            </a:r>
            <a:r>
              <a:rPr sz="1600" dirty="0">
                <a:solidFill>
                  <a:srgbClr val="05252A"/>
                </a:solidFill>
                <a:latin typeface="Calibri"/>
                <a:cs typeface="Calibri"/>
              </a:rPr>
              <a:t> </a:t>
            </a:r>
            <a:r>
              <a:rPr sz="1600" spc="-2" dirty="0">
                <a:solidFill>
                  <a:srgbClr val="05252A"/>
                </a:solidFill>
                <a:latin typeface="Calibri"/>
                <a:cs typeface="Calibri"/>
              </a:rPr>
              <a:t>de</a:t>
            </a:r>
            <a:r>
              <a:rPr sz="1600" dirty="0">
                <a:solidFill>
                  <a:srgbClr val="05252A"/>
                </a:solidFill>
                <a:latin typeface="Calibri"/>
                <a:cs typeface="Calibri"/>
              </a:rPr>
              <a:t> </a:t>
            </a:r>
            <a:r>
              <a:rPr sz="1600" spc="-6" dirty="0" err="1">
                <a:solidFill>
                  <a:srgbClr val="05252A"/>
                </a:solidFill>
                <a:latin typeface="Calibri"/>
                <a:cs typeface="Calibri"/>
              </a:rPr>
              <a:t>empadronamiento</a:t>
            </a:r>
            <a:r>
              <a:rPr sz="1600" spc="-6" dirty="0">
                <a:solidFill>
                  <a:srgbClr val="05252A"/>
                </a:solidFill>
                <a:latin typeface="Calibri"/>
                <a:cs typeface="Calibri"/>
              </a:rPr>
              <a:t>.</a:t>
            </a:r>
            <a:endParaRPr sz="1600" dirty="0">
              <a:latin typeface="Calibri"/>
              <a:cs typeface="Calibri"/>
            </a:endParaRPr>
          </a:p>
        </p:txBody>
      </p:sp>
      <p:pic>
        <p:nvPicPr>
          <p:cNvPr id="5" name="Picture 4">
            <a:extLst>
              <a:ext uri="{FF2B5EF4-FFF2-40B4-BE49-F238E27FC236}">
                <a16:creationId xmlns:a16="http://schemas.microsoft.com/office/drawing/2014/main" id="{2B816BB1-C3D4-52E1-C9B6-AED3A8CA3845}"/>
              </a:ext>
            </a:extLst>
          </p:cNvPr>
          <p:cNvPicPr>
            <a:picLocks noChangeAspect="1"/>
          </p:cNvPicPr>
          <p:nvPr/>
        </p:nvPicPr>
        <p:blipFill>
          <a:blip r:embed="rId4"/>
          <a:srcRect l="-208" r="4348" b="-926"/>
          <a:stretch>
            <a:fillRect/>
          </a:stretch>
        </p:blipFill>
        <p:spPr>
          <a:xfrm>
            <a:off x="3723416" y="5387970"/>
            <a:ext cx="1111932" cy="1152999"/>
          </a:xfrm>
          <a:prstGeom prst="rect">
            <a:avLst/>
          </a:prstGeom>
        </p:spPr>
      </p:pic>
      <p:sp>
        <p:nvSpPr>
          <p:cNvPr id="8" name="Marcador de número de diapositiva 7">
            <a:extLst>
              <a:ext uri="{FF2B5EF4-FFF2-40B4-BE49-F238E27FC236}">
                <a16:creationId xmlns:a16="http://schemas.microsoft.com/office/drawing/2014/main" id="{5090366B-DD39-2A21-DEB6-84DB8D28E22A}"/>
              </a:ext>
            </a:extLst>
          </p:cNvPr>
          <p:cNvSpPr>
            <a:spLocks noGrp="1"/>
          </p:cNvSpPr>
          <p:nvPr>
            <p:ph type="sldNum" sz="quarter" idx="4"/>
          </p:nvPr>
        </p:nvSpPr>
        <p:spPr/>
        <p:txBody>
          <a:bodyPr/>
          <a:lstStyle/>
          <a:p>
            <a:fld id="{C2D5E945-2478-44AA-BA19-29F3FC66B24B}" type="slidenum">
              <a:rPr lang="es-ES" smtClean="0"/>
              <a:pPr/>
              <a:t>116</a:t>
            </a:fld>
            <a:endParaRPr lang="es-E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2925" y="580968"/>
            <a:ext cx="3160186" cy="436778"/>
          </a:xfrm>
          <a:prstGeom prst="rect">
            <a:avLst/>
          </a:prstGeom>
        </p:spPr>
        <p:txBody>
          <a:bodyPr vert="horz" wrap="square" lIns="0" tIns="5834" rIns="0" bIns="0" rtlCol="0">
            <a:spAutoFit/>
          </a:bodyPr>
          <a:lstStyle/>
          <a:p>
            <a:pPr marL="5556" algn="l">
              <a:lnSpc>
                <a:spcPct val="100000"/>
              </a:lnSpc>
              <a:spcBef>
                <a:spcPts val="46"/>
              </a:spcBef>
            </a:pPr>
            <a:r>
              <a:rPr dirty="0"/>
              <a:t>¿Para</a:t>
            </a:r>
            <a:r>
              <a:rPr spc="-15" dirty="0"/>
              <a:t> </a:t>
            </a:r>
            <a:r>
              <a:rPr dirty="0" err="1"/>
              <a:t>qué</a:t>
            </a:r>
            <a:r>
              <a:rPr spc="-15" dirty="0"/>
              <a:t> </a:t>
            </a:r>
            <a:r>
              <a:rPr dirty="0" err="1"/>
              <a:t>sirve</a:t>
            </a:r>
            <a:r>
              <a:rPr dirty="0"/>
              <a:t>?</a:t>
            </a:r>
          </a:p>
        </p:txBody>
      </p:sp>
      <p:sp>
        <p:nvSpPr>
          <p:cNvPr id="3" name="object 3"/>
          <p:cNvSpPr txBox="1"/>
          <p:nvPr/>
        </p:nvSpPr>
        <p:spPr>
          <a:xfrm>
            <a:off x="444356" y="1200532"/>
            <a:ext cx="4802489" cy="498333"/>
          </a:xfrm>
          <a:prstGeom prst="rect">
            <a:avLst/>
          </a:prstGeom>
        </p:spPr>
        <p:txBody>
          <a:bodyPr vert="horz" wrap="square" lIns="0" tIns="5834" rIns="0" bIns="0" rtlCol="0">
            <a:spAutoFit/>
          </a:bodyPr>
          <a:lstStyle/>
          <a:p>
            <a:pPr marL="250573" indent="-100284">
              <a:lnSpc>
                <a:spcPct val="100000"/>
              </a:lnSpc>
              <a:spcBef>
                <a:spcPts val="46"/>
              </a:spcBef>
              <a:buClr>
                <a:srgbClr val="FFC50A"/>
              </a:buClr>
              <a:buFont typeface="Arial"/>
              <a:buChar char="•"/>
              <a:tabLst>
                <a:tab pos="250850" algn="l"/>
              </a:tabLst>
            </a:pPr>
            <a:r>
              <a:rPr sz="1600" spc="-5" dirty="0" err="1">
                <a:solidFill>
                  <a:srgbClr val="05252A"/>
                </a:solidFill>
                <a:cs typeface="Calibri"/>
              </a:rPr>
              <a:t>Prestaciones</a:t>
            </a:r>
            <a:r>
              <a:rPr sz="1600" spc="-22" dirty="0">
                <a:solidFill>
                  <a:srgbClr val="05252A"/>
                </a:solidFill>
                <a:cs typeface="Calibri"/>
              </a:rPr>
              <a:t> </a:t>
            </a:r>
            <a:r>
              <a:rPr sz="1600" spc="-5" dirty="0" err="1">
                <a:solidFill>
                  <a:srgbClr val="05252A"/>
                </a:solidFill>
                <a:cs typeface="Calibri"/>
              </a:rPr>
              <a:t>económicas</a:t>
            </a:r>
            <a:endParaRPr sz="1600" dirty="0">
              <a:cs typeface="Calibri"/>
            </a:endParaRPr>
          </a:p>
          <a:p>
            <a:pPr marL="250573" indent="-100284">
              <a:lnSpc>
                <a:spcPct val="100000"/>
              </a:lnSpc>
              <a:spcBef>
                <a:spcPts val="48"/>
              </a:spcBef>
              <a:buClr>
                <a:srgbClr val="FFC50A"/>
              </a:buClr>
              <a:buFont typeface="Arial"/>
              <a:buChar char="•"/>
              <a:tabLst>
                <a:tab pos="250850" algn="l"/>
              </a:tabLst>
            </a:pPr>
            <a:r>
              <a:rPr sz="1600" spc="-2" dirty="0" err="1">
                <a:solidFill>
                  <a:srgbClr val="05252A"/>
                </a:solidFill>
                <a:cs typeface="Calibri"/>
              </a:rPr>
              <a:t>Beneficios</a:t>
            </a:r>
            <a:r>
              <a:rPr sz="1600" spc="-9" dirty="0">
                <a:solidFill>
                  <a:srgbClr val="05252A"/>
                </a:solidFill>
                <a:cs typeface="Calibri"/>
              </a:rPr>
              <a:t> </a:t>
            </a:r>
            <a:r>
              <a:rPr sz="1600" spc="-5" dirty="0" err="1">
                <a:solidFill>
                  <a:srgbClr val="05252A"/>
                </a:solidFill>
                <a:cs typeface="Calibri"/>
              </a:rPr>
              <a:t>fiscales</a:t>
            </a:r>
            <a:endParaRPr sz="1600" dirty="0">
              <a:cs typeface="Calibri"/>
            </a:endParaRPr>
          </a:p>
        </p:txBody>
      </p:sp>
      <p:sp>
        <p:nvSpPr>
          <p:cNvPr id="4" name="object 4"/>
          <p:cNvSpPr txBox="1"/>
          <p:nvPr/>
        </p:nvSpPr>
        <p:spPr>
          <a:xfrm>
            <a:off x="613859" y="2607084"/>
            <a:ext cx="3626934" cy="1306247"/>
          </a:xfrm>
          <a:prstGeom prst="rect">
            <a:avLst/>
          </a:prstGeom>
        </p:spPr>
        <p:txBody>
          <a:bodyPr vert="horz" wrap="square" lIns="0" tIns="5834" rIns="0" bIns="0" rtlCol="0">
            <a:spAutoFit/>
          </a:bodyPr>
          <a:lstStyle/>
          <a:p>
            <a:pPr marL="105285" indent="-100007" algn="just">
              <a:spcBef>
                <a:spcPts val="46"/>
              </a:spcBef>
              <a:buClr>
                <a:srgbClr val="FFC50A"/>
              </a:buClr>
              <a:buFont typeface="Arial"/>
              <a:buChar char="•"/>
              <a:tabLst>
                <a:tab pos="105563" algn="l"/>
              </a:tabLst>
            </a:pPr>
            <a:r>
              <a:rPr sz="1600" spc="-15" dirty="0">
                <a:solidFill>
                  <a:srgbClr val="05252A"/>
                </a:solidFill>
                <a:latin typeface="Calibri"/>
                <a:cs typeface="Calibri"/>
              </a:rPr>
              <a:t>Transporte</a:t>
            </a:r>
            <a:endParaRPr sz="1600" dirty="0">
              <a:latin typeface="Calibri"/>
              <a:cs typeface="Calibri"/>
            </a:endParaRPr>
          </a:p>
          <a:p>
            <a:pPr marL="105285" marR="2222" indent="-100007" algn="just">
              <a:spcBef>
                <a:spcPts val="236"/>
              </a:spcBef>
              <a:buClr>
                <a:srgbClr val="FFC50A"/>
              </a:buClr>
              <a:buFont typeface="Arial"/>
              <a:buChar char="•"/>
              <a:tabLst>
                <a:tab pos="105563" algn="l"/>
              </a:tabLst>
            </a:pPr>
            <a:r>
              <a:rPr sz="1600" spc="-2" dirty="0">
                <a:solidFill>
                  <a:srgbClr val="05252A"/>
                </a:solidFill>
                <a:latin typeface="Calibri"/>
                <a:cs typeface="Calibri"/>
              </a:rPr>
              <a:t>Vivienda </a:t>
            </a:r>
            <a:r>
              <a:rPr sz="1600" dirty="0">
                <a:solidFill>
                  <a:srgbClr val="05252A"/>
                </a:solidFill>
                <a:latin typeface="Calibri"/>
                <a:cs typeface="Calibri"/>
              </a:rPr>
              <a:t>y </a:t>
            </a:r>
            <a:r>
              <a:rPr sz="1600" spc="-6" dirty="0" err="1">
                <a:solidFill>
                  <a:srgbClr val="05252A"/>
                </a:solidFill>
                <a:latin typeface="Calibri"/>
                <a:cs typeface="Calibri"/>
              </a:rPr>
              <a:t>suministros</a:t>
            </a:r>
            <a:r>
              <a:rPr sz="1600" spc="-6" dirty="0">
                <a:solidFill>
                  <a:srgbClr val="05252A"/>
                </a:solidFill>
                <a:latin typeface="Calibri"/>
                <a:cs typeface="Calibri"/>
              </a:rPr>
              <a:t> </a:t>
            </a:r>
            <a:r>
              <a:rPr sz="1600" spc="-311" dirty="0">
                <a:solidFill>
                  <a:srgbClr val="05252A"/>
                </a:solidFill>
                <a:latin typeface="Calibri"/>
                <a:cs typeface="Calibri"/>
              </a:rPr>
              <a:t> </a:t>
            </a:r>
            <a:r>
              <a:rPr sz="1600" spc="-6" dirty="0" err="1">
                <a:solidFill>
                  <a:srgbClr val="05252A"/>
                </a:solidFill>
                <a:latin typeface="Calibri"/>
                <a:cs typeface="Calibri"/>
              </a:rPr>
              <a:t>hogar</a:t>
            </a:r>
            <a:endParaRPr sz="1600" dirty="0">
              <a:latin typeface="Calibri"/>
              <a:cs typeface="Calibri"/>
            </a:endParaRPr>
          </a:p>
          <a:p>
            <a:pPr marL="105285" indent="-100007" algn="just">
              <a:spcBef>
                <a:spcPts val="29"/>
              </a:spcBef>
              <a:buClr>
                <a:srgbClr val="FFC50A"/>
              </a:buClr>
              <a:buFont typeface="Arial"/>
              <a:buChar char="•"/>
              <a:tabLst>
                <a:tab pos="105563" algn="l"/>
              </a:tabLst>
            </a:pPr>
            <a:r>
              <a:rPr sz="1600" spc="-6" dirty="0">
                <a:solidFill>
                  <a:srgbClr val="05252A"/>
                </a:solidFill>
                <a:latin typeface="Calibri"/>
                <a:cs typeface="Calibri"/>
              </a:rPr>
              <a:t>Familia</a:t>
            </a:r>
            <a:endParaRPr sz="1600" dirty="0">
              <a:latin typeface="Calibri"/>
              <a:cs typeface="Calibri"/>
            </a:endParaRPr>
          </a:p>
          <a:p>
            <a:pPr marL="105285" indent="-100007" algn="just">
              <a:spcBef>
                <a:spcPts val="52"/>
              </a:spcBef>
              <a:buClr>
                <a:srgbClr val="FFC50A"/>
              </a:buClr>
              <a:buFont typeface="Arial"/>
              <a:buChar char="•"/>
              <a:tabLst>
                <a:tab pos="105563" algn="l"/>
              </a:tabLst>
            </a:pPr>
            <a:r>
              <a:rPr sz="1600" spc="-5" dirty="0" err="1">
                <a:solidFill>
                  <a:srgbClr val="05252A"/>
                </a:solidFill>
                <a:latin typeface="Calibri"/>
                <a:cs typeface="Calibri"/>
              </a:rPr>
              <a:t>Educación</a:t>
            </a:r>
            <a:endParaRPr sz="1600" dirty="0">
              <a:latin typeface="Calibri"/>
              <a:cs typeface="Calibri"/>
            </a:endParaRPr>
          </a:p>
          <a:p>
            <a:pPr marL="105285" indent="-100007" algn="just">
              <a:spcBef>
                <a:spcPts val="48"/>
              </a:spcBef>
              <a:buClr>
                <a:srgbClr val="FFC50A"/>
              </a:buClr>
              <a:buFont typeface="Arial"/>
              <a:buChar char="•"/>
              <a:tabLst>
                <a:tab pos="105563" algn="l"/>
              </a:tabLst>
            </a:pPr>
            <a:r>
              <a:rPr sz="1600" spc="-5" dirty="0">
                <a:solidFill>
                  <a:srgbClr val="05252A"/>
                </a:solidFill>
                <a:latin typeface="Calibri"/>
                <a:cs typeface="Calibri"/>
              </a:rPr>
              <a:t>Justicia</a:t>
            </a:r>
            <a:endParaRPr sz="1600" dirty="0">
              <a:latin typeface="Calibri"/>
              <a:cs typeface="Calibri"/>
            </a:endParaRPr>
          </a:p>
        </p:txBody>
      </p:sp>
      <p:sp>
        <p:nvSpPr>
          <p:cNvPr id="5" name="object 5"/>
          <p:cNvSpPr txBox="1"/>
          <p:nvPr/>
        </p:nvSpPr>
        <p:spPr>
          <a:xfrm>
            <a:off x="613859" y="3895135"/>
            <a:ext cx="3626934" cy="757379"/>
          </a:xfrm>
          <a:prstGeom prst="rect">
            <a:avLst/>
          </a:prstGeom>
        </p:spPr>
        <p:txBody>
          <a:bodyPr vert="horz" wrap="square" lIns="0" tIns="5834" rIns="0" bIns="0" rtlCol="0">
            <a:spAutoFit/>
          </a:bodyPr>
          <a:lstStyle/>
          <a:p>
            <a:pPr marL="105563" indent="-100007" algn="just">
              <a:lnSpc>
                <a:spcPct val="100000"/>
              </a:lnSpc>
              <a:spcBef>
                <a:spcPts val="46"/>
              </a:spcBef>
              <a:buClr>
                <a:srgbClr val="FFC50A"/>
              </a:buClr>
              <a:buFont typeface="Arial"/>
              <a:buChar char="•"/>
              <a:tabLst>
                <a:tab pos="105563" algn="l"/>
              </a:tabLst>
            </a:pPr>
            <a:r>
              <a:rPr sz="1600" spc="-6" dirty="0" err="1">
                <a:solidFill>
                  <a:srgbClr val="05252A"/>
                </a:solidFill>
                <a:latin typeface="Calibri"/>
                <a:cs typeface="Calibri"/>
              </a:rPr>
              <a:t>Ocio</a:t>
            </a:r>
            <a:r>
              <a:rPr sz="1600" spc="-6" dirty="0">
                <a:solidFill>
                  <a:srgbClr val="05252A"/>
                </a:solidFill>
                <a:latin typeface="Calibri"/>
                <a:cs typeface="Calibri"/>
              </a:rPr>
              <a:t> y </a:t>
            </a:r>
            <a:r>
              <a:rPr sz="1600" spc="-6" dirty="0" err="1">
                <a:solidFill>
                  <a:srgbClr val="05252A"/>
                </a:solidFill>
                <a:latin typeface="Calibri"/>
                <a:cs typeface="Calibri"/>
              </a:rPr>
              <a:t>tiempo</a:t>
            </a:r>
            <a:r>
              <a:rPr sz="1600" spc="-6" dirty="0">
                <a:solidFill>
                  <a:srgbClr val="05252A"/>
                </a:solidFill>
                <a:latin typeface="Calibri"/>
                <a:cs typeface="Calibri"/>
              </a:rPr>
              <a:t> libre</a:t>
            </a:r>
          </a:p>
          <a:p>
            <a:pPr marL="105563" indent="-100007" algn="just">
              <a:lnSpc>
                <a:spcPct val="100000"/>
              </a:lnSpc>
              <a:spcBef>
                <a:spcPts val="48"/>
              </a:spcBef>
              <a:buClr>
                <a:srgbClr val="FFC50A"/>
              </a:buClr>
              <a:buFont typeface="Arial"/>
              <a:buChar char="•"/>
              <a:tabLst>
                <a:tab pos="105563" algn="l"/>
              </a:tabLst>
            </a:pPr>
            <a:r>
              <a:rPr lang="es-ES" sz="1600" spc="-6" dirty="0">
                <a:solidFill>
                  <a:srgbClr val="05252A"/>
                </a:solidFill>
                <a:latin typeface="Calibri"/>
                <a:cs typeface="Calibri"/>
              </a:rPr>
              <a:t>TAG</a:t>
            </a:r>
            <a:r>
              <a:rPr sz="1600" spc="-6" dirty="0">
                <a:solidFill>
                  <a:srgbClr val="05252A"/>
                </a:solidFill>
                <a:latin typeface="Calibri"/>
                <a:cs typeface="Calibri"/>
              </a:rPr>
              <a:t>D y </a:t>
            </a:r>
            <a:r>
              <a:rPr sz="1600" spc="-6" dirty="0" err="1">
                <a:solidFill>
                  <a:srgbClr val="05252A"/>
                </a:solidFill>
                <a:latin typeface="Calibri"/>
                <a:cs typeface="Calibri"/>
              </a:rPr>
              <a:t>Empresa</a:t>
            </a:r>
            <a:endParaRPr sz="1600" spc="-6" dirty="0">
              <a:solidFill>
                <a:srgbClr val="05252A"/>
              </a:solidFill>
              <a:latin typeface="Calibri"/>
              <a:cs typeface="Calibri"/>
            </a:endParaRPr>
          </a:p>
          <a:p>
            <a:pPr marL="105563" indent="-100007" algn="just">
              <a:lnSpc>
                <a:spcPct val="100000"/>
              </a:lnSpc>
              <a:spcBef>
                <a:spcPts val="52"/>
              </a:spcBef>
              <a:buClr>
                <a:srgbClr val="FFC50A"/>
              </a:buClr>
              <a:buFont typeface="Arial"/>
              <a:buChar char="•"/>
              <a:tabLst>
                <a:tab pos="105563" algn="l"/>
              </a:tabLst>
            </a:pPr>
            <a:r>
              <a:rPr lang="es-ES" sz="1600" spc="-6" dirty="0">
                <a:solidFill>
                  <a:srgbClr val="05252A"/>
                </a:solidFill>
                <a:latin typeface="Calibri"/>
                <a:cs typeface="Calibri"/>
              </a:rPr>
              <a:t>TAG</a:t>
            </a:r>
            <a:r>
              <a:rPr sz="1600" spc="-6" dirty="0">
                <a:solidFill>
                  <a:srgbClr val="05252A"/>
                </a:solidFill>
                <a:latin typeface="Calibri"/>
                <a:cs typeface="Calibri"/>
              </a:rPr>
              <a:t>D y Persona </a:t>
            </a:r>
            <a:r>
              <a:rPr sz="1600" spc="-6" dirty="0" err="1">
                <a:solidFill>
                  <a:srgbClr val="05252A"/>
                </a:solidFill>
                <a:latin typeface="Calibri"/>
                <a:cs typeface="Calibri"/>
              </a:rPr>
              <a:t>trabajadora</a:t>
            </a:r>
            <a:endParaRPr sz="1600" spc="-6" dirty="0">
              <a:solidFill>
                <a:srgbClr val="05252A"/>
              </a:solidFill>
              <a:latin typeface="Calibri"/>
              <a:cs typeface="Calibri"/>
            </a:endParaRPr>
          </a:p>
        </p:txBody>
      </p:sp>
      <p:sp>
        <p:nvSpPr>
          <p:cNvPr id="8" name="CuadroTexto 7">
            <a:extLst>
              <a:ext uri="{FF2B5EF4-FFF2-40B4-BE49-F238E27FC236}">
                <a16:creationId xmlns:a16="http://schemas.microsoft.com/office/drawing/2014/main" id="{D5E86946-A8F4-A8F5-B9D5-5CE63130838F}"/>
              </a:ext>
            </a:extLst>
          </p:cNvPr>
          <p:cNvSpPr txBox="1"/>
          <p:nvPr/>
        </p:nvSpPr>
        <p:spPr>
          <a:xfrm>
            <a:off x="-379027" y="2090849"/>
            <a:ext cx="3224627" cy="400110"/>
          </a:xfrm>
          <a:prstGeom prst="rect">
            <a:avLst/>
          </a:prstGeom>
          <a:noFill/>
        </p:spPr>
        <p:txBody>
          <a:bodyPr wrap="square">
            <a:spAutoFit/>
          </a:bodyPr>
          <a:lstStyle/>
          <a:p>
            <a:pPr marL="919956" lvl="2">
              <a:spcBef>
                <a:spcPts val="687"/>
              </a:spcBef>
            </a:pPr>
            <a:r>
              <a:rPr lang="es-ES" sz="2000" b="1" spc="-2" dirty="0">
                <a:solidFill>
                  <a:srgbClr val="1AB6C8"/>
                </a:solidFill>
              </a:rPr>
              <a:t>Utilidades del TAGD</a:t>
            </a:r>
          </a:p>
        </p:txBody>
      </p:sp>
      <p:sp>
        <p:nvSpPr>
          <p:cNvPr id="10" name="Marcador de número de diapositiva 9">
            <a:extLst>
              <a:ext uri="{FF2B5EF4-FFF2-40B4-BE49-F238E27FC236}">
                <a16:creationId xmlns:a16="http://schemas.microsoft.com/office/drawing/2014/main" id="{F6A2A1C0-EE57-6F11-7AFE-62A81A8CF5B3}"/>
              </a:ext>
            </a:extLst>
          </p:cNvPr>
          <p:cNvSpPr>
            <a:spLocks noGrp="1"/>
          </p:cNvSpPr>
          <p:nvPr>
            <p:ph type="sldNum" sz="quarter" idx="4"/>
          </p:nvPr>
        </p:nvSpPr>
        <p:spPr/>
        <p:txBody>
          <a:bodyPr/>
          <a:lstStyle/>
          <a:p>
            <a:fld id="{C2D5E945-2478-44AA-BA19-29F3FC66B24B}" type="slidenum">
              <a:rPr lang="es-ES" smtClean="0"/>
              <a:pPr/>
              <a:t>117</a:t>
            </a:fld>
            <a:endParaRPr lang="es-E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7030" y="1088784"/>
            <a:ext cx="4179940" cy="5173331"/>
          </a:xfrm>
          <a:prstGeom prst="rect">
            <a:avLst/>
          </a:prstGeom>
        </p:spPr>
        <p:txBody>
          <a:bodyPr vert="horz" wrap="square" lIns="0" tIns="28059" rIns="0" bIns="0" rtlCol="0">
            <a:spAutoFit/>
          </a:bodyPr>
          <a:lstStyle/>
          <a:p>
            <a:pPr marL="105563" marR="3611" indent="-100007">
              <a:spcBef>
                <a:spcPts val="221"/>
              </a:spcBef>
              <a:buClr>
                <a:srgbClr val="FFC50A"/>
              </a:buClr>
              <a:buFont typeface="Arial"/>
              <a:buChar char="•"/>
              <a:tabLst>
                <a:tab pos="105563" algn="l"/>
              </a:tabLst>
            </a:pPr>
            <a:r>
              <a:rPr sz="1600" spc="-2" dirty="0">
                <a:solidFill>
                  <a:srgbClr val="05252A"/>
                </a:solidFill>
                <a:latin typeface="Calibri"/>
                <a:cs typeface="Calibri"/>
              </a:rPr>
              <a:t>La EM </a:t>
            </a:r>
            <a:r>
              <a:rPr sz="1600" spc="-5" dirty="0">
                <a:solidFill>
                  <a:srgbClr val="05252A"/>
                </a:solidFill>
                <a:latin typeface="Calibri"/>
                <a:cs typeface="Calibri"/>
              </a:rPr>
              <a:t>no</a:t>
            </a:r>
            <a:r>
              <a:rPr sz="1600" dirty="0">
                <a:solidFill>
                  <a:srgbClr val="05252A"/>
                </a:solidFill>
                <a:latin typeface="Calibri"/>
                <a:cs typeface="Calibri"/>
              </a:rPr>
              <a:t> es </a:t>
            </a:r>
            <a:r>
              <a:rPr sz="1600" spc="-5" dirty="0" err="1">
                <a:solidFill>
                  <a:srgbClr val="05252A"/>
                </a:solidFill>
                <a:latin typeface="Calibri"/>
                <a:cs typeface="Calibri"/>
              </a:rPr>
              <a:t>siempre</a:t>
            </a:r>
            <a:r>
              <a:rPr sz="1600" spc="2" dirty="0">
                <a:solidFill>
                  <a:srgbClr val="05252A"/>
                </a:solidFill>
                <a:latin typeface="Calibri"/>
                <a:cs typeface="Calibri"/>
              </a:rPr>
              <a:t> </a:t>
            </a:r>
            <a:r>
              <a:rPr sz="1600" spc="-2" dirty="0" err="1">
                <a:solidFill>
                  <a:srgbClr val="05252A"/>
                </a:solidFill>
                <a:latin typeface="Calibri"/>
                <a:cs typeface="Calibri"/>
              </a:rPr>
              <a:t>una</a:t>
            </a:r>
            <a:r>
              <a:rPr sz="1600" spc="-6" dirty="0">
                <a:solidFill>
                  <a:srgbClr val="05252A"/>
                </a:solidFill>
                <a:latin typeface="Calibri"/>
                <a:cs typeface="Calibri"/>
              </a:rPr>
              <a:t> </a:t>
            </a:r>
            <a:r>
              <a:rPr sz="1600" spc="-6" dirty="0" err="1">
                <a:solidFill>
                  <a:srgbClr val="05252A"/>
                </a:solidFill>
                <a:latin typeface="Calibri"/>
                <a:cs typeface="Calibri"/>
              </a:rPr>
              <a:t>enfermedad</a:t>
            </a:r>
            <a:r>
              <a:rPr sz="1600" spc="2" dirty="0">
                <a:solidFill>
                  <a:srgbClr val="05252A"/>
                </a:solidFill>
                <a:latin typeface="Calibri"/>
                <a:cs typeface="Calibri"/>
              </a:rPr>
              <a:t> </a:t>
            </a:r>
            <a:r>
              <a:rPr sz="1600" spc="-5" dirty="0" err="1">
                <a:solidFill>
                  <a:srgbClr val="05252A"/>
                </a:solidFill>
                <a:latin typeface="Calibri"/>
                <a:cs typeface="Calibri"/>
              </a:rPr>
              <a:t>discapacitante</a:t>
            </a:r>
            <a:r>
              <a:rPr sz="1600" spc="-15" dirty="0">
                <a:solidFill>
                  <a:srgbClr val="05252A"/>
                </a:solidFill>
                <a:latin typeface="Calibri"/>
                <a:cs typeface="Calibri"/>
              </a:rPr>
              <a:t> </a:t>
            </a:r>
            <a:r>
              <a:rPr sz="1600" spc="-2" dirty="0" err="1">
                <a:solidFill>
                  <a:srgbClr val="05252A"/>
                </a:solidFill>
                <a:latin typeface="Calibri"/>
                <a:cs typeface="Calibri"/>
              </a:rPr>
              <a:t>ni</a:t>
            </a:r>
            <a:r>
              <a:rPr sz="1600" spc="-6" dirty="0">
                <a:solidFill>
                  <a:srgbClr val="05252A"/>
                </a:solidFill>
                <a:latin typeface="Calibri"/>
                <a:cs typeface="Calibri"/>
              </a:rPr>
              <a:t> </a:t>
            </a:r>
            <a:r>
              <a:rPr sz="1600" spc="-13" dirty="0" err="1">
                <a:solidFill>
                  <a:srgbClr val="05252A"/>
                </a:solidFill>
                <a:latin typeface="Calibri"/>
                <a:cs typeface="Calibri"/>
              </a:rPr>
              <a:t>excluyente</a:t>
            </a:r>
            <a:r>
              <a:rPr sz="1600" spc="-13" dirty="0">
                <a:solidFill>
                  <a:srgbClr val="05252A"/>
                </a:solidFill>
                <a:latin typeface="Calibri"/>
                <a:cs typeface="Calibri"/>
              </a:rPr>
              <a:t> </a:t>
            </a:r>
            <a:r>
              <a:rPr sz="1600" spc="-289" dirty="0">
                <a:solidFill>
                  <a:srgbClr val="05252A"/>
                </a:solidFill>
                <a:latin typeface="Calibri"/>
                <a:cs typeface="Calibri"/>
              </a:rPr>
              <a:t> </a:t>
            </a:r>
            <a:r>
              <a:rPr sz="1600" spc="-2" dirty="0">
                <a:solidFill>
                  <a:srgbClr val="05252A"/>
                </a:solidFill>
                <a:latin typeface="Calibri"/>
                <a:cs typeface="Calibri"/>
              </a:rPr>
              <a:t>de</a:t>
            </a:r>
            <a:r>
              <a:rPr sz="1600" spc="-9" dirty="0">
                <a:solidFill>
                  <a:srgbClr val="05252A"/>
                </a:solidFill>
                <a:latin typeface="Calibri"/>
                <a:cs typeface="Calibri"/>
              </a:rPr>
              <a:t> </a:t>
            </a:r>
            <a:r>
              <a:rPr sz="1600" spc="-5" dirty="0" err="1">
                <a:solidFill>
                  <a:srgbClr val="05252A"/>
                </a:solidFill>
                <a:latin typeface="Calibri"/>
                <a:cs typeface="Calibri"/>
              </a:rPr>
              <a:t>una</a:t>
            </a:r>
            <a:r>
              <a:rPr sz="1600" spc="-2" dirty="0">
                <a:solidFill>
                  <a:srgbClr val="05252A"/>
                </a:solidFill>
                <a:latin typeface="Calibri"/>
                <a:cs typeface="Calibri"/>
              </a:rPr>
              <a:t> </a:t>
            </a:r>
            <a:r>
              <a:rPr sz="1600" spc="-2" dirty="0" err="1">
                <a:solidFill>
                  <a:srgbClr val="05252A"/>
                </a:solidFill>
                <a:latin typeface="Calibri"/>
                <a:cs typeface="Calibri"/>
              </a:rPr>
              <a:t>participación</a:t>
            </a:r>
            <a:r>
              <a:rPr sz="1600" spc="-5" dirty="0">
                <a:solidFill>
                  <a:srgbClr val="05252A"/>
                </a:solidFill>
                <a:latin typeface="Calibri"/>
                <a:cs typeface="Calibri"/>
              </a:rPr>
              <a:t> </a:t>
            </a:r>
            <a:r>
              <a:rPr sz="1600" spc="-6" dirty="0" err="1">
                <a:solidFill>
                  <a:srgbClr val="05252A"/>
                </a:solidFill>
                <a:latin typeface="Calibri"/>
                <a:cs typeface="Calibri"/>
              </a:rPr>
              <a:t>laboral</a:t>
            </a:r>
            <a:r>
              <a:rPr sz="1600" dirty="0">
                <a:solidFill>
                  <a:srgbClr val="05252A"/>
                </a:solidFill>
                <a:latin typeface="Calibri"/>
                <a:cs typeface="Calibri"/>
              </a:rPr>
              <a:t> </a:t>
            </a:r>
            <a:r>
              <a:rPr sz="1600" spc="-5" dirty="0" err="1">
                <a:solidFill>
                  <a:srgbClr val="05252A"/>
                </a:solidFill>
                <a:latin typeface="Calibri"/>
                <a:cs typeface="Calibri"/>
              </a:rPr>
              <a:t>activa</a:t>
            </a:r>
            <a:r>
              <a:rPr sz="1600" spc="-5" dirty="0">
                <a:solidFill>
                  <a:srgbClr val="05252A"/>
                </a:solidFill>
                <a:latin typeface="Calibri"/>
                <a:cs typeface="Calibri"/>
              </a:rPr>
              <a:t>.</a:t>
            </a:r>
            <a:endParaRPr lang="es-ES" sz="1600" spc="-5" dirty="0">
              <a:solidFill>
                <a:srgbClr val="05252A"/>
              </a:solidFill>
              <a:latin typeface="Calibri"/>
              <a:cs typeface="Calibri"/>
            </a:endParaRPr>
          </a:p>
          <a:p>
            <a:pPr marL="105563" marR="3611" indent="-100007">
              <a:spcBef>
                <a:spcPts val="221"/>
              </a:spcBef>
              <a:buClr>
                <a:srgbClr val="FFC50A"/>
              </a:buClr>
              <a:buFont typeface="Arial"/>
              <a:buChar char="•"/>
              <a:tabLst>
                <a:tab pos="105563" algn="l"/>
              </a:tabLst>
            </a:pPr>
            <a:endParaRPr sz="1600" dirty="0">
              <a:latin typeface="Calibri"/>
              <a:cs typeface="Calibri"/>
            </a:endParaRPr>
          </a:p>
          <a:p>
            <a:pPr marL="105563" indent="-100007">
              <a:spcBef>
                <a:spcPts val="258"/>
              </a:spcBef>
              <a:buClr>
                <a:srgbClr val="FFC50A"/>
              </a:buClr>
              <a:buFont typeface="Arial"/>
              <a:buChar char="•"/>
              <a:tabLst>
                <a:tab pos="105563" algn="l"/>
              </a:tabLst>
            </a:pPr>
            <a:r>
              <a:rPr sz="2000" b="1" spc="-5" dirty="0">
                <a:solidFill>
                  <a:srgbClr val="FFC000"/>
                </a:solidFill>
                <a:latin typeface="Calibri"/>
                <a:cs typeface="Calibri"/>
              </a:rPr>
              <a:t>¿</a:t>
            </a:r>
            <a:r>
              <a:rPr sz="2000" b="1" spc="-5" dirty="0" err="1">
                <a:solidFill>
                  <a:srgbClr val="FFC000"/>
                </a:solidFill>
                <a:latin typeface="Calibri"/>
                <a:cs typeface="Calibri"/>
              </a:rPr>
              <a:t>Comunico</a:t>
            </a:r>
            <a:r>
              <a:rPr sz="2000" b="1" spc="-2" dirty="0">
                <a:solidFill>
                  <a:srgbClr val="FFC000"/>
                </a:solidFill>
                <a:latin typeface="Calibri"/>
                <a:cs typeface="Calibri"/>
              </a:rPr>
              <a:t> </a:t>
            </a:r>
            <a:r>
              <a:rPr sz="2000" b="1" spc="-2" dirty="0" err="1">
                <a:solidFill>
                  <a:srgbClr val="FFC000"/>
                </a:solidFill>
                <a:latin typeface="Calibri"/>
                <a:cs typeface="Calibri"/>
              </a:rPr>
              <a:t>el</a:t>
            </a:r>
            <a:r>
              <a:rPr sz="2000" b="1" spc="-5" dirty="0">
                <a:solidFill>
                  <a:srgbClr val="FFC000"/>
                </a:solidFill>
                <a:latin typeface="Calibri"/>
                <a:cs typeface="Calibri"/>
              </a:rPr>
              <a:t> </a:t>
            </a:r>
            <a:r>
              <a:rPr sz="2000" b="1" spc="-5" dirty="0" err="1">
                <a:solidFill>
                  <a:srgbClr val="FFC000"/>
                </a:solidFill>
                <a:latin typeface="Calibri"/>
                <a:cs typeface="Calibri"/>
              </a:rPr>
              <a:t>diagnóstico</a:t>
            </a:r>
            <a:r>
              <a:rPr sz="2000" b="1" spc="-5" dirty="0">
                <a:solidFill>
                  <a:srgbClr val="FFC000"/>
                </a:solidFill>
                <a:latin typeface="Calibri"/>
                <a:cs typeface="Calibri"/>
              </a:rPr>
              <a:t>?</a:t>
            </a:r>
            <a:endParaRPr sz="2000" dirty="0">
              <a:latin typeface="Calibri"/>
              <a:cs typeface="Calibri"/>
            </a:endParaRPr>
          </a:p>
          <a:p>
            <a:pPr marL="205292" marR="140565" lvl="1">
              <a:spcBef>
                <a:spcPts val="260"/>
              </a:spcBef>
              <a:buClr>
                <a:srgbClr val="FFC50A"/>
              </a:buClr>
              <a:tabLst>
                <a:tab pos="305576" algn="l"/>
                <a:tab pos="305854" algn="l"/>
              </a:tabLst>
            </a:pPr>
            <a:r>
              <a:rPr sz="1600" spc="-2" dirty="0">
                <a:solidFill>
                  <a:srgbClr val="05252A"/>
                </a:solidFill>
                <a:latin typeface="Calibri"/>
                <a:cs typeface="Calibri"/>
              </a:rPr>
              <a:t>Cada</a:t>
            </a:r>
            <a:r>
              <a:rPr sz="1600" spc="-9" dirty="0">
                <a:solidFill>
                  <a:srgbClr val="05252A"/>
                </a:solidFill>
                <a:latin typeface="Calibri"/>
                <a:cs typeface="Calibri"/>
              </a:rPr>
              <a:t> </a:t>
            </a:r>
            <a:r>
              <a:rPr sz="1600" spc="-5" dirty="0">
                <a:solidFill>
                  <a:srgbClr val="05252A"/>
                </a:solidFill>
                <a:latin typeface="Calibri"/>
                <a:cs typeface="Calibri"/>
              </a:rPr>
              <a:t>persona</a:t>
            </a:r>
            <a:r>
              <a:rPr sz="1600" dirty="0">
                <a:solidFill>
                  <a:srgbClr val="05252A"/>
                </a:solidFill>
                <a:latin typeface="Calibri"/>
                <a:cs typeface="Calibri"/>
              </a:rPr>
              <a:t> </a:t>
            </a:r>
            <a:r>
              <a:rPr sz="1600" spc="-5" dirty="0">
                <a:solidFill>
                  <a:srgbClr val="05252A"/>
                </a:solidFill>
                <a:latin typeface="Calibri"/>
                <a:cs typeface="Calibri"/>
              </a:rPr>
              <a:t>decide</a:t>
            </a:r>
            <a:r>
              <a:rPr sz="1600" spc="6" dirty="0">
                <a:solidFill>
                  <a:srgbClr val="05252A"/>
                </a:solidFill>
                <a:latin typeface="Calibri"/>
                <a:cs typeface="Calibri"/>
              </a:rPr>
              <a:t> </a:t>
            </a:r>
            <a:r>
              <a:rPr sz="1600" spc="-2" dirty="0">
                <a:solidFill>
                  <a:srgbClr val="05252A"/>
                </a:solidFill>
                <a:latin typeface="Calibri"/>
                <a:cs typeface="Calibri"/>
              </a:rPr>
              <a:t>a</a:t>
            </a:r>
            <a:r>
              <a:rPr sz="1600" dirty="0">
                <a:solidFill>
                  <a:srgbClr val="05252A"/>
                </a:solidFill>
                <a:latin typeface="Calibri"/>
                <a:cs typeface="Calibri"/>
              </a:rPr>
              <a:t> </a:t>
            </a:r>
            <a:r>
              <a:rPr sz="1600" spc="-5" dirty="0" err="1">
                <a:solidFill>
                  <a:srgbClr val="05252A"/>
                </a:solidFill>
                <a:latin typeface="Calibri"/>
                <a:cs typeface="Calibri"/>
              </a:rPr>
              <a:t>quién</a:t>
            </a:r>
            <a:r>
              <a:rPr sz="1600" spc="-5" dirty="0">
                <a:solidFill>
                  <a:srgbClr val="05252A"/>
                </a:solidFill>
                <a:latin typeface="Calibri"/>
                <a:cs typeface="Calibri"/>
              </a:rPr>
              <a:t> </a:t>
            </a:r>
            <a:r>
              <a:rPr sz="1600" spc="-2" dirty="0">
                <a:solidFill>
                  <a:srgbClr val="05252A"/>
                </a:solidFill>
                <a:latin typeface="Calibri"/>
                <a:cs typeface="Calibri"/>
              </a:rPr>
              <a:t>y</a:t>
            </a:r>
            <a:r>
              <a:rPr sz="1600" spc="5" dirty="0">
                <a:solidFill>
                  <a:srgbClr val="05252A"/>
                </a:solidFill>
                <a:latin typeface="Calibri"/>
                <a:cs typeface="Calibri"/>
              </a:rPr>
              <a:t> </a:t>
            </a:r>
            <a:r>
              <a:rPr sz="1600" spc="-2" dirty="0" err="1">
                <a:solidFill>
                  <a:srgbClr val="05252A"/>
                </a:solidFill>
                <a:latin typeface="Calibri"/>
                <a:cs typeface="Calibri"/>
              </a:rPr>
              <a:t>cuándo</a:t>
            </a:r>
            <a:r>
              <a:rPr sz="1600" dirty="0">
                <a:solidFill>
                  <a:srgbClr val="05252A"/>
                </a:solidFill>
                <a:latin typeface="Calibri"/>
                <a:cs typeface="Calibri"/>
              </a:rPr>
              <a:t> </a:t>
            </a:r>
            <a:r>
              <a:rPr sz="1600" spc="-6" dirty="0" err="1">
                <a:solidFill>
                  <a:srgbClr val="05252A"/>
                </a:solidFill>
                <a:latin typeface="Calibri"/>
                <a:cs typeface="Calibri"/>
              </a:rPr>
              <a:t>contarlo</a:t>
            </a:r>
            <a:r>
              <a:rPr sz="1600" spc="-5" dirty="0">
                <a:solidFill>
                  <a:srgbClr val="05252A"/>
                </a:solidFill>
                <a:latin typeface="Calibri"/>
                <a:cs typeface="Calibri"/>
              </a:rPr>
              <a:t>.</a:t>
            </a:r>
            <a:r>
              <a:rPr sz="1600" spc="13" dirty="0">
                <a:solidFill>
                  <a:srgbClr val="05252A"/>
                </a:solidFill>
                <a:latin typeface="Calibri"/>
                <a:cs typeface="Calibri"/>
              </a:rPr>
              <a:t> </a:t>
            </a:r>
            <a:r>
              <a:rPr sz="1600" i="1" spc="-9" dirty="0">
                <a:solidFill>
                  <a:srgbClr val="05252A"/>
                </a:solidFill>
                <a:latin typeface="Calibri"/>
                <a:cs typeface="Calibri"/>
              </a:rPr>
              <a:t>Excepto</a:t>
            </a:r>
            <a:r>
              <a:rPr sz="1600" spc="-9" dirty="0">
                <a:solidFill>
                  <a:srgbClr val="05252A"/>
                </a:solidFill>
                <a:latin typeface="Calibri"/>
                <a:cs typeface="Calibri"/>
              </a:rPr>
              <a:t>:</a:t>
            </a:r>
            <a:r>
              <a:rPr sz="1600" spc="9" dirty="0">
                <a:solidFill>
                  <a:srgbClr val="05252A"/>
                </a:solidFill>
                <a:latin typeface="Calibri"/>
                <a:cs typeface="Calibri"/>
              </a:rPr>
              <a:t> </a:t>
            </a:r>
            <a:r>
              <a:rPr sz="1600" spc="-2" dirty="0" err="1">
                <a:solidFill>
                  <a:srgbClr val="05252A"/>
                </a:solidFill>
                <a:latin typeface="Calibri"/>
                <a:cs typeface="Calibri"/>
              </a:rPr>
              <a:t>si</a:t>
            </a:r>
            <a:r>
              <a:rPr sz="1600" dirty="0">
                <a:solidFill>
                  <a:srgbClr val="05252A"/>
                </a:solidFill>
                <a:latin typeface="Calibri"/>
                <a:cs typeface="Calibri"/>
              </a:rPr>
              <a:t> </a:t>
            </a:r>
            <a:r>
              <a:rPr sz="1600" spc="-5" dirty="0">
                <a:solidFill>
                  <a:srgbClr val="05252A"/>
                </a:solidFill>
                <a:latin typeface="Calibri"/>
                <a:cs typeface="Calibri"/>
              </a:rPr>
              <a:t>pone</a:t>
            </a:r>
            <a:r>
              <a:rPr sz="1600" spc="5" dirty="0">
                <a:solidFill>
                  <a:srgbClr val="05252A"/>
                </a:solidFill>
                <a:latin typeface="Calibri"/>
                <a:cs typeface="Calibri"/>
              </a:rPr>
              <a:t> </a:t>
            </a:r>
            <a:r>
              <a:rPr sz="1600" spc="-2" dirty="0" err="1">
                <a:solidFill>
                  <a:srgbClr val="05252A"/>
                </a:solidFill>
                <a:latin typeface="Calibri"/>
                <a:cs typeface="Calibri"/>
              </a:rPr>
              <a:t>en</a:t>
            </a:r>
            <a:r>
              <a:rPr sz="1600" spc="2" dirty="0">
                <a:solidFill>
                  <a:srgbClr val="05252A"/>
                </a:solidFill>
                <a:latin typeface="Calibri"/>
                <a:cs typeface="Calibri"/>
              </a:rPr>
              <a:t> </a:t>
            </a:r>
            <a:r>
              <a:rPr sz="1600" spc="-2" dirty="0" err="1">
                <a:solidFill>
                  <a:srgbClr val="05252A"/>
                </a:solidFill>
                <a:latin typeface="Calibri"/>
                <a:cs typeface="Calibri"/>
              </a:rPr>
              <a:t>riesgo</a:t>
            </a:r>
            <a:r>
              <a:rPr sz="1600" spc="2" dirty="0">
                <a:solidFill>
                  <a:srgbClr val="05252A"/>
                </a:solidFill>
                <a:latin typeface="Calibri"/>
                <a:cs typeface="Calibri"/>
              </a:rPr>
              <a:t> </a:t>
            </a:r>
            <a:r>
              <a:rPr sz="1600" spc="-2" dirty="0">
                <a:solidFill>
                  <a:srgbClr val="05252A"/>
                </a:solidFill>
                <a:latin typeface="Calibri"/>
                <a:cs typeface="Calibri"/>
              </a:rPr>
              <a:t>a</a:t>
            </a:r>
            <a:r>
              <a:rPr sz="1600" dirty="0">
                <a:solidFill>
                  <a:srgbClr val="05252A"/>
                </a:solidFill>
                <a:latin typeface="Calibri"/>
                <a:cs typeface="Calibri"/>
              </a:rPr>
              <a:t> </a:t>
            </a:r>
            <a:r>
              <a:rPr sz="1600" spc="-5" dirty="0" err="1">
                <a:solidFill>
                  <a:srgbClr val="05252A"/>
                </a:solidFill>
                <a:latin typeface="Calibri"/>
                <a:cs typeface="Calibri"/>
              </a:rPr>
              <a:t>sí</a:t>
            </a:r>
            <a:r>
              <a:rPr sz="1600" spc="-5" dirty="0">
                <a:solidFill>
                  <a:srgbClr val="05252A"/>
                </a:solidFill>
                <a:latin typeface="Calibri"/>
                <a:cs typeface="Calibri"/>
              </a:rPr>
              <a:t> </a:t>
            </a:r>
            <a:r>
              <a:rPr sz="1600" spc="-212" dirty="0">
                <a:solidFill>
                  <a:srgbClr val="05252A"/>
                </a:solidFill>
                <a:latin typeface="Calibri"/>
                <a:cs typeface="Calibri"/>
              </a:rPr>
              <a:t> </a:t>
            </a:r>
            <a:r>
              <a:rPr sz="1600" spc="-5" dirty="0" err="1">
                <a:solidFill>
                  <a:srgbClr val="05252A"/>
                </a:solidFill>
                <a:latin typeface="Calibri"/>
                <a:cs typeface="Calibri"/>
              </a:rPr>
              <a:t>mismo</a:t>
            </a:r>
            <a:r>
              <a:rPr sz="1600" spc="-5" dirty="0">
                <a:solidFill>
                  <a:srgbClr val="05252A"/>
                </a:solidFill>
                <a:latin typeface="Calibri"/>
                <a:cs typeface="Calibri"/>
              </a:rPr>
              <a:t>/a</a:t>
            </a:r>
            <a:r>
              <a:rPr sz="1600" spc="2" dirty="0">
                <a:solidFill>
                  <a:srgbClr val="05252A"/>
                </a:solidFill>
                <a:latin typeface="Calibri"/>
                <a:cs typeface="Calibri"/>
              </a:rPr>
              <a:t> </a:t>
            </a:r>
            <a:r>
              <a:rPr sz="1600" spc="-2" dirty="0">
                <a:solidFill>
                  <a:srgbClr val="05252A"/>
                </a:solidFill>
                <a:latin typeface="Calibri"/>
                <a:cs typeface="Calibri"/>
              </a:rPr>
              <a:t>o</a:t>
            </a:r>
            <a:r>
              <a:rPr sz="1600" spc="2" dirty="0">
                <a:solidFill>
                  <a:srgbClr val="05252A"/>
                </a:solidFill>
                <a:latin typeface="Calibri"/>
                <a:cs typeface="Calibri"/>
              </a:rPr>
              <a:t> </a:t>
            </a:r>
            <a:r>
              <a:rPr sz="1600" spc="-2" dirty="0">
                <a:solidFill>
                  <a:srgbClr val="05252A"/>
                </a:solidFill>
                <a:latin typeface="Calibri"/>
                <a:cs typeface="Calibri"/>
              </a:rPr>
              <a:t>a</a:t>
            </a:r>
            <a:r>
              <a:rPr sz="1600" spc="2" dirty="0">
                <a:solidFill>
                  <a:srgbClr val="05252A"/>
                </a:solidFill>
                <a:latin typeface="Calibri"/>
                <a:cs typeface="Calibri"/>
              </a:rPr>
              <a:t> </a:t>
            </a:r>
            <a:r>
              <a:rPr sz="1600" spc="-9" dirty="0" err="1">
                <a:solidFill>
                  <a:srgbClr val="05252A"/>
                </a:solidFill>
                <a:latin typeface="Calibri"/>
                <a:cs typeface="Calibri"/>
              </a:rPr>
              <a:t>terceros</a:t>
            </a:r>
            <a:r>
              <a:rPr sz="1600" spc="5" dirty="0">
                <a:solidFill>
                  <a:srgbClr val="05252A"/>
                </a:solidFill>
                <a:latin typeface="Calibri"/>
                <a:cs typeface="Calibri"/>
              </a:rPr>
              <a:t> </a:t>
            </a:r>
            <a:r>
              <a:rPr sz="1600" spc="-2" dirty="0">
                <a:solidFill>
                  <a:srgbClr val="05252A"/>
                </a:solidFill>
                <a:latin typeface="Calibri"/>
                <a:cs typeface="Calibri"/>
              </a:rPr>
              <a:t>o</a:t>
            </a:r>
            <a:r>
              <a:rPr sz="1600" spc="5" dirty="0">
                <a:solidFill>
                  <a:srgbClr val="05252A"/>
                </a:solidFill>
                <a:latin typeface="Calibri"/>
                <a:cs typeface="Calibri"/>
              </a:rPr>
              <a:t> </a:t>
            </a:r>
            <a:r>
              <a:rPr sz="1600" spc="-2" dirty="0" err="1">
                <a:solidFill>
                  <a:srgbClr val="05252A"/>
                </a:solidFill>
                <a:latin typeface="Calibri"/>
                <a:cs typeface="Calibri"/>
              </a:rPr>
              <a:t>limitaciones</a:t>
            </a:r>
            <a:r>
              <a:rPr sz="1600" spc="2" dirty="0">
                <a:solidFill>
                  <a:srgbClr val="05252A"/>
                </a:solidFill>
                <a:latin typeface="Calibri"/>
                <a:cs typeface="Calibri"/>
              </a:rPr>
              <a:t> </a:t>
            </a:r>
            <a:r>
              <a:rPr sz="1600" spc="-6" dirty="0" err="1">
                <a:solidFill>
                  <a:srgbClr val="05252A"/>
                </a:solidFill>
                <a:latin typeface="Calibri"/>
                <a:cs typeface="Calibri"/>
              </a:rPr>
              <a:t>significativas</a:t>
            </a:r>
            <a:r>
              <a:rPr sz="1600" spc="5" dirty="0">
                <a:solidFill>
                  <a:srgbClr val="05252A"/>
                </a:solidFill>
                <a:latin typeface="Calibri"/>
                <a:cs typeface="Calibri"/>
              </a:rPr>
              <a:t> </a:t>
            </a:r>
            <a:r>
              <a:rPr sz="1600" spc="-2" dirty="0">
                <a:solidFill>
                  <a:srgbClr val="05252A"/>
                </a:solidFill>
                <a:latin typeface="Calibri"/>
                <a:cs typeface="Calibri"/>
              </a:rPr>
              <a:t>y</a:t>
            </a:r>
            <a:r>
              <a:rPr sz="1600" spc="2" dirty="0">
                <a:solidFill>
                  <a:srgbClr val="05252A"/>
                </a:solidFill>
                <a:latin typeface="Calibri"/>
                <a:cs typeface="Calibri"/>
              </a:rPr>
              <a:t> </a:t>
            </a:r>
            <a:r>
              <a:rPr sz="1600" spc="-5" dirty="0" err="1">
                <a:solidFill>
                  <a:srgbClr val="05252A"/>
                </a:solidFill>
                <a:latin typeface="Calibri"/>
                <a:cs typeface="Calibri"/>
              </a:rPr>
              <a:t>objetivas</a:t>
            </a:r>
            <a:r>
              <a:rPr sz="1600" spc="5" dirty="0">
                <a:solidFill>
                  <a:srgbClr val="05252A"/>
                </a:solidFill>
                <a:latin typeface="Calibri"/>
                <a:cs typeface="Calibri"/>
              </a:rPr>
              <a:t> </a:t>
            </a:r>
            <a:r>
              <a:rPr sz="1600" spc="-9" dirty="0">
                <a:solidFill>
                  <a:srgbClr val="05252A"/>
                </a:solidFill>
                <a:latin typeface="Calibri"/>
                <a:cs typeface="Calibri"/>
              </a:rPr>
              <a:t>para</a:t>
            </a:r>
            <a:r>
              <a:rPr sz="1600" spc="-5" dirty="0">
                <a:solidFill>
                  <a:srgbClr val="05252A"/>
                </a:solidFill>
                <a:latin typeface="Calibri"/>
                <a:cs typeface="Calibri"/>
              </a:rPr>
              <a:t> </a:t>
            </a:r>
            <a:r>
              <a:rPr sz="1600" spc="-2" dirty="0" err="1">
                <a:solidFill>
                  <a:srgbClr val="05252A"/>
                </a:solidFill>
                <a:latin typeface="Calibri"/>
                <a:cs typeface="Calibri"/>
              </a:rPr>
              <a:t>el</a:t>
            </a:r>
            <a:r>
              <a:rPr sz="1600" spc="2" dirty="0">
                <a:solidFill>
                  <a:srgbClr val="05252A"/>
                </a:solidFill>
                <a:latin typeface="Calibri"/>
                <a:cs typeface="Calibri"/>
              </a:rPr>
              <a:t> </a:t>
            </a:r>
            <a:r>
              <a:rPr sz="1600" spc="-2" dirty="0" err="1">
                <a:solidFill>
                  <a:srgbClr val="05252A"/>
                </a:solidFill>
                <a:latin typeface="Calibri"/>
                <a:cs typeface="Calibri"/>
              </a:rPr>
              <a:t>desempeño</a:t>
            </a:r>
            <a:endParaRPr lang="es-ES" sz="1600" spc="-2" dirty="0">
              <a:solidFill>
                <a:srgbClr val="05252A"/>
              </a:solidFill>
              <a:latin typeface="Calibri"/>
              <a:cs typeface="Calibri"/>
            </a:endParaRPr>
          </a:p>
          <a:p>
            <a:pPr marL="205292" marR="140565" lvl="1">
              <a:spcBef>
                <a:spcPts val="260"/>
              </a:spcBef>
              <a:buClr>
                <a:srgbClr val="FFC50A"/>
              </a:buClr>
              <a:tabLst>
                <a:tab pos="305576" algn="l"/>
                <a:tab pos="305854" algn="l"/>
              </a:tabLst>
            </a:pPr>
            <a:endParaRPr sz="1600" dirty="0">
              <a:latin typeface="Calibri"/>
              <a:cs typeface="Calibri"/>
            </a:endParaRPr>
          </a:p>
          <a:p>
            <a:pPr marL="105563" marR="19724" indent="-100007">
              <a:spcBef>
                <a:spcPts val="352"/>
              </a:spcBef>
              <a:buClr>
                <a:srgbClr val="FFC50A"/>
              </a:buClr>
              <a:buFont typeface="Arial"/>
              <a:buChar char="•"/>
              <a:tabLst>
                <a:tab pos="105563" algn="l"/>
              </a:tabLst>
            </a:pPr>
            <a:r>
              <a:rPr sz="2000" b="1" spc="-5" dirty="0" err="1">
                <a:solidFill>
                  <a:srgbClr val="FFC000"/>
                </a:solidFill>
                <a:latin typeface="Calibri"/>
                <a:cs typeface="Calibri"/>
              </a:rPr>
              <a:t>Adaptaciones</a:t>
            </a:r>
            <a:r>
              <a:rPr sz="2000" b="1" spc="2" dirty="0">
                <a:solidFill>
                  <a:srgbClr val="FFC000"/>
                </a:solidFill>
                <a:latin typeface="Calibri"/>
                <a:cs typeface="Calibri"/>
              </a:rPr>
              <a:t> </a:t>
            </a:r>
            <a:r>
              <a:rPr sz="2000" b="1" dirty="0">
                <a:solidFill>
                  <a:srgbClr val="FFC000"/>
                </a:solidFill>
                <a:latin typeface="Calibri"/>
                <a:cs typeface="Calibri"/>
              </a:rPr>
              <a:t>y</a:t>
            </a:r>
            <a:r>
              <a:rPr sz="2000" b="1" spc="-2" dirty="0">
                <a:solidFill>
                  <a:srgbClr val="FFC000"/>
                </a:solidFill>
                <a:latin typeface="Calibri"/>
                <a:cs typeface="Calibri"/>
              </a:rPr>
              <a:t> </a:t>
            </a:r>
            <a:r>
              <a:rPr sz="2000" b="1" spc="-5" dirty="0" err="1">
                <a:solidFill>
                  <a:srgbClr val="FFC000"/>
                </a:solidFill>
                <a:latin typeface="Calibri"/>
                <a:cs typeface="Calibri"/>
              </a:rPr>
              <a:t>cambios</a:t>
            </a:r>
            <a:r>
              <a:rPr sz="2000" b="1" spc="5" dirty="0">
                <a:solidFill>
                  <a:srgbClr val="FFC000"/>
                </a:solidFill>
                <a:latin typeface="Calibri"/>
                <a:cs typeface="Calibri"/>
              </a:rPr>
              <a:t> </a:t>
            </a:r>
            <a:r>
              <a:rPr sz="2000" b="1" spc="-2" dirty="0" err="1">
                <a:solidFill>
                  <a:srgbClr val="FFC000"/>
                </a:solidFill>
                <a:latin typeface="Calibri"/>
                <a:cs typeface="Calibri"/>
              </a:rPr>
              <a:t>en</a:t>
            </a:r>
            <a:r>
              <a:rPr sz="2000" b="1" dirty="0">
                <a:solidFill>
                  <a:srgbClr val="FFC000"/>
                </a:solidFill>
                <a:latin typeface="Calibri"/>
                <a:cs typeface="Calibri"/>
              </a:rPr>
              <a:t> </a:t>
            </a:r>
            <a:r>
              <a:rPr sz="2000" b="1" spc="-2" dirty="0" err="1">
                <a:solidFill>
                  <a:srgbClr val="FFC000"/>
                </a:solidFill>
                <a:latin typeface="Calibri"/>
                <a:cs typeface="Calibri"/>
              </a:rPr>
              <a:t>el</a:t>
            </a:r>
            <a:r>
              <a:rPr sz="2000" b="1" spc="-5" dirty="0">
                <a:solidFill>
                  <a:srgbClr val="FFC000"/>
                </a:solidFill>
                <a:latin typeface="Calibri"/>
                <a:cs typeface="Calibri"/>
              </a:rPr>
              <a:t> </a:t>
            </a:r>
            <a:r>
              <a:rPr sz="2000" b="1" spc="-5" dirty="0" err="1">
                <a:solidFill>
                  <a:srgbClr val="FFC000"/>
                </a:solidFill>
                <a:latin typeface="Calibri"/>
                <a:cs typeface="Calibri"/>
              </a:rPr>
              <a:t>puesto</a:t>
            </a:r>
            <a:r>
              <a:rPr sz="2000" b="1" spc="-5" dirty="0">
                <a:solidFill>
                  <a:srgbClr val="FFC000"/>
                </a:solidFill>
                <a:latin typeface="Calibri"/>
                <a:cs typeface="Calibri"/>
              </a:rPr>
              <a:t>:</a:t>
            </a:r>
            <a:r>
              <a:rPr sz="2000" b="1" spc="2" dirty="0">
                <a:solidFill>
                  <a:srgbClr val="FFC000"/>
                </a:solidFill>
                <a:latin typeface="Calibri"/>
                <a:cs typeface="Calibri"/>
              </a:rPr>
              <a:t> </a:t>
            </a:r>
            <a:r>
              <a:rPr sz="1600" spc="-2" dirty="0" err="1">
                <a:solidFill>
                  <a:srgbClr val="05252A"/>
                </a:solidFill>
                <a:latin typeface="Calibri"/>
                <a:cs typeface="Calibri"/>
              </a:rPr>
              <a:t>en</a:t>
            </a:r>
            <a:r>
              <a:rPr sz="1600" spc="6" dirty="0">
                <a:solidFill>
                  <a:srgbClr val="05252A"/>
                </a:solidFill>
                <a:latin typeface="Calibri"/>
                <a:cs typeface="Calibri"/>
              </a:rPr>
              <a:t> </a:t>
            </a:r>
            <a:r>
              <a:rPr sz="1600" spc="-5" dirty="0" err="1">
                <a:solidFill>
                  <a:srgbClr val="05252A"/>
                </a:solidFill>
                <a:latin typeface="Calibri"/>
                <a:cs typeface="Calibri"/>
              </a:rPr>
              <a:t>caso</a:t>
            </a:r>
            <a:r>
              <a:rPr sz="1600" spc="2" dirty="0">
                <a:solidFill>
                  <a:srgbClr val="05252A"/>
                </a:solidFill>
                <a:latin typeface="Calibri"/>
                <a:cs typeface="Calibri"/>
              </a:rPr>
              <a:t> </a:t>
            </a:r>
            <a:r>
              <a:rPr sz="1600" spc="-2" dirty="0">
                <a:solidFill>
                  <a:srgbClr val="05252A"/>
                </a:solidFill>
                <a:latin typeface="Calibri"/>
                <a:cs typeface="Calibri"/>
              </a:rPr>
              <a:t>de</a:t>
            </a:r>
            <a:r>
              <a:rPr sz="1600" dirty="0">
                <a:solidFill>
                  <a:srgbClr val="05252A"/>
                </a:solidFill>
                <a:latin typeface="Calibri"/>
                <a:cs typeface="Calibri"/>
              </a:rPr>
              <a:t> </a:t>
            </a:r>
            <a:r>
              <a:rPr sz="1600" spc="-5" dirty="0" err="1">
                <a:solidFill>
                  <a:srgbClr val="05252A"/>
                </a:solidFill>
                <a:latin typeface="Calibri"/>
                <a:cs typeface="Calibri"/>
              </a:rPr>
              <a:t>tener</a:t>
            </a:r>
            <a:r>
              <a:rPr sz="1600" spc="9" dirty="0">
                <a:solidFill>
                  <a:srgbClr val="05252A"/>
                </a:solidFill>
                <a:latin typeface="Calibri"/>
                <a:cs typeface="Calibri"/>
              </a:rPr>
              <a:t> </a:t>
            </a:r>
            <a:r>
              <a:rPr sz="1600" spc="-5" dirty="0" err="1">
                <a:solidFill>
                  <a:srgbClr val="05252A"/>
                </a:solidFill>
                <a:latin typeface="Calibri"/>
                <a:cs typeface="Calibri"/>
              </a:rPr>
              <a:t>dificultades</a:t>
            </a:r>
            <a:r>
              <a:rPr sz="1600" spc="2" dirty="0">
                <a:solidFill>
                  <a:srgbClr val="05252A"/>
                </a:solidFill>
                <a:latin typeface="Calibri"/>
                <a:cs typeface="Calibri"/>
              </a:rPr>
              <a:t> </a:t>
            </a:r>
            <a:r>
              <a:rPr sz="1600" spc="-2" dirty="0" err="1">
                <a:solidFill>
                  <a:srgbClr val="05252A"/>
                </a:solidFill>
                <a:latin typeface="Calibri"/>
                <a:cs typeface="Calibri"/>
              </a:rPr>
              <a:t>en</a:t>
            </a:r>
            <a:r>
              <a:rPr sz="1600" dirty="0">
                <a:solidFill>
                  <a:srgbClr val="05252A"/>
                </a:solidFill>
                <a:latin typeface="Calibri"/>
                <a:cs typeface="Calibri"/>
              </a:rPr>
              <a:t> </a:t>
            </a:r>
            <a:r>
              <a:rPr sz="1600" spc="-2" dirty="0" err="1">
                <a:solidFill>
                  <a:srgbClr val="05252A"/>
                </a:solidFill>
                <a:latin typeface="Calibri"/>
                <a:cs typeface="Calibri"/>
              </a:rPr>
              <a:t>el</a:t>
            </a:r>
            <a:r>
              <a:rPr sz="1600" spc="-2" dirty="0">
                <a:solidFill>
                  <a:srgbClr val="05252A"/>
                </a:solidFill>
                <a:latin typeface="Calibri"/>
                <a:cs typeface="Calibri"/>
              </a:rPr>
              <a:t> </a:t>
            </a:r>
            <a:r>
              <a:rPr sz="1600" dirty="0">
                <a:solidFill>
                  <a:srgbClr val="05252A"/>
                </a:solidFill>
                <a:latin typeface="Calibri"/>
                <a:cs typeface="Calibri"/>
              </a:rPr>
              <a:t> </a:t>
            </a:r>
            <a:r>
              <a:rPr sz="1600" spc="-5" dirty="0" err="1">
                <a:solidFill>
                  <a:srgbClr val="05252A"/>
                </a:solidFill>
                <a:latin typeface="Calibri"/>
                <a:cs typeface="Calibri"/>
              </a:rPr>
              <a:t>desempeño</a:t>
            </a:r>
            <a:r>
              <a:rPr lang="es-ES" sz="1600" spc="13" dirty="0">
                <a:solidFill>
                  <a:srgbClr val="05252A"/>
                </a:solidFill>
                <a:latin typeface="Calibri"/>
                <a:cs typeface="Calibri"/>
              </a:rPr>
              <a:t>, </a:t>
            </a:r>
            <a:r>
              <a:rPr sz="1600" spc="-2" dirty="0">
                <a:solidFill>
                  <a:srgbClr val="05252A"/>
                </a:solidFill>
                <a:latin typeface="Calibri"/>
                <a:cs typeface="Calibri"/>
              </a:rPr>
              <a:t>la</a:t>
            </a:r>
            <a:r>
              <a:rPr sz="1600" spc="5" dirty="0">
                <a:solidFill>
                  <a:srgbClr val="05252A"/>
                </a:solidFill>
                <a:latin typeface="Calibri"/>
                <a:cs typeface="Calibri"/>
              </a:rPr>
              <a:t> </a:t>
            </a:r>
            <a:r>
              <a:rPr sz="1600" spc="-5" dirty="0" err="1">
                <a:solidFill>
                  <a:srgbClr val="05252A"/>
                </a:solidFill>
                <a:latin typeface="Calibri"/>
                <a:cs typeface="Calibri"/>
              </a:rPr>
              <a:t>empresa</a:t>
            </a:r>
            <a:r>
              <a:rPr sz="1600" spc="9" dirty="0">
                <a:solidFill>
                  <a:srgbClr val="05252A"/>
                </a:solidFill>
                <a:latin typeface="Calibri"/>
                <a:cs typeface="Calibri"/>
              </a:rPr>
              <a:t> </a:t>
            </a:r>
            <a:r>
              <a:rPr sz="1600" spc="-6" dirty="0" err="1">
                <a:solidFill>
                  <a:srgbClr val="05252A"/>
                </a:solidFill>
                <a:latin typeface="Calibri"/>
                <a:cs typeface="Calibri"/>
              </a:rPr>
              <a:t>está</a:t>
            </a:r>
            <a:r>
              <a:rPr sz="1600" spc="13" dirty="0">
                <a:solidFill>
                  <a:srgbClr val="05252A"/>
                </a:solidFill>
                <a:latin typeface="Calibri"/>
                <a:cs typeface="Calibri"/>
              </a:rPr>
              <a:t> </a:t>
            </a:r>
            <a:r>
              <a:rPr sz="1600" b="1" spc="-5" dirty="0" err="1">
                <a:solidFill>
                  <a:srgbClr val="05252A"/>
                </a:solidFill>
                <a:latin typeface="Calibri"/>
                <a:cs typeface="Calibri"/>
              </a:rPr>
              <a:t>obligada</a:t>
            </a:r>
            <a:r>
              <a:rPr sz="1600" b="1" spc="5" dirty="0">
                <a:solidFill>
                  <a:srgbClr val="05252A"/>
                </a:solidFill>
                <a:latin typeface="Calibri"/>
                <a:cs typeface="Calibri"/>
              </a:rPr>
              <a:t> </a:t>
            </a:r>
            <a:r>
              <a:rPr sz="1600" spc="-2" dirty="0">
                <a:solidFill>
                  <a:srgbClr val="05252A"/>
                </a:solidFill>
                <a:latin typeface="Calibri"/>
                <a:cs typeface="Calibri"/>
              </a:rPr>
              <a:t>a</a:t>
            </a:r>
            <a:r>
              <a:rPr sz="1600" spc="6" dirty="0">
                <a:solidFill>
                  <a:srgbClr val="05252A"/>
                </a:solidFill>
                <a:latin typeface="Calibri"/>
                <a:cs typeface="Calibri"/>
              </a:rPr>
              <a:t> </a:t>
            </a:r>
            <a:r>
              <a:rPr sz="1600" spc="-6" dirty="0" err="1">
                <a:solidFill>
                  <a:srgbClr val="05252A"/>
                </a:solidFill>
                <a:latin typeface="Calibri"/>
                <a:cs typeface="Calibri"/>
              </a:rPr>
              <a:t>facilitar</a:t>
            </a:r>
            <a:r>
              <a:rPr sz="1600" spc="-5" dirty="0">
                <a:solidFill>
                  <a:srgbClr val="05252A"/>
                </a:solidFill>
                <a:latin typeface="Calibri"/>
                <a:cs typeface="Calibri"/>
              </a:rPr>
              <a:t> </a:t>
            </a:r>
            <a:r>
              <a:rPr sz="1600" spc="-2" dirty="0">
                <a:solidFill>
                  <a:srgbClr val="05252A"/>
                </a:solidFill>
                <a:latin typeface="Calibri"/>
                <a:cs typeface="Calibri"/>
              </a:rPr>
              <a:t>las</a:t>
            </a:r>
            <a:r>
              <a:rPr sz="1600" dirty="0">
                <a:solidFill>
                  <a:srgbClr val="05252A"/>
                </a:solidFill>
                <a:latin typeface="Calibri"/>
                <a:cs typeface="Calibri"/>
              </a:rPr>
              <a:t> </a:t>
            </a:r>
            <a:r>
              <a:rPr sz="1600" spc="-2" dirty="0" err="1">
                <a:solidFill>
                  <a:srgbClr val="05252A"/>
                </a:solidFill>
                <a:latin typeface="Calibri"/>
                <a:cs typeface="Calibri"/>
              </a:rPr>
              <a:t>modificaciones</a:t>
            </a:r>
            <a:r>
              <a:rPr sz="1600" spc="6" dirty="0">
                <a:solidFill>
                  <a:srgbClr val="05252A"/>
                </a:solidFill>
                <a:latin typeface="Calibri"/>
                <a:cs typeface="Calibri"/>
              </a:rPr>
              <a:t> </a:t>
            </a:r>
            <a:r>
              <a:rPr sz="1600" spc="-2" dirty="0">
                <a:solidFill>
                  <a:srgbClr val="05252A"/>
                </a:solidFill>
                <a:latin typeface="Calibri"/>
                <a:cs typeface="Calibri"/>
              </a:rPr>
              <a:t>o</a:t>
            </a:r>
            <a:r>
              <a:rPr sz="1600" spc="6" dirty="0">
                <a:solidFill>
                  <a:srgbClr val="05252A"/>
                </a:solidFill>
                <a:latin typeface="Calibri"/>
                <a:cs typeface="Calibri"/>
              </a:rPr>
              <a:t> </a:t>
            </a:r>
            <a:r>
              <a:rPr sz="1600" spc="-5" dirty="0" err="1">
                <a:solidFill>
                  <a:srgbClr val="05252A"/>
                </a:solidFill>
                <a:latin typeface="Calibri"/>
                <a:cs typeface="Calibri"/>
              </a:rPr>
              <a:t>cambios</a:t>
            </a:r>
            <a:r>
              <a:rPr sz="1600" spc="9" dirty="0">
                <a:solidFill>
                  <a:srgbClr val="05252A"/>
                </a:solidFill>
                <a:latin typeface="Calibri"/>
                <a:cs typeface="Calibri"/>
              </a:rPr>
              <a:t> </a:t>
            </a:r>
            <a:r>
              <a:rPr sz="1600" spc="-2" dirty="0" err="1">
                <a:solidFill>
                  <a:srgbClr val="05252A"/>
                </a:solidFill>
                <a:latin typeface="Calibri"/>
                <a:cs typeface="Calibri"/>
              </a:rPr>
              <a:t>en</a:t>
            </a:r>
            <a:r>
              <a:rPr sz="1600" spc="2" dirty="0">
                <a:solidFill>
                  <a:srgbClr val="05252A"/>
                </a:solidFill>
                <a:latin typeface="Calibri"/>
                <a:cs typeface="Calibri"/>
              </a:rPr>
              <a:t> </a:t>
            </a:r>
            <a:r>
              <a:rPr sz="1600" spc="-2" dirty="0" err="1">
                <a:solidFill>
                  <a:srgbClr val="05252A"/>
                </a:solidFill>
                <a:latin typeface="Calibri"/>
                <a:cs typeface="Calibri"/>
              </a:rPr>
              <a:t>el</a:t>
            </a:r>
            <a:r>
              <a:rPr sz="1600" spc="6" dirty="0">
                <a:solidFill>
                  <a:srgbClr val="05252A"/>
                </a:solidFill>
                <a:latin typeface="Calibri"/>
                <a:cs typeface="Calibri"/>
              </a:rPr>
              <a:t> </a:t>
            </a:r>
            <a:r>
              <a:rPr sz="1600" spc="-6" dirty="0" err="1">
                <a:solidFill>
                  <a:srgbClr val="05252A"/>
                </a:solidFill>
                <a:latin typeface="Calibri"/>
                <a:cs typeface="Calibri"/>
              </a:rPr>
              <a:t>puesto</a:t>
            </a:r>
            <a:r>
              <a:rPr sz="1600" spc="-6" dirty="0">
                <a:solidFill>
                  <a:srgbClr val="05252A"/>
                </a:solidFill>
                <a:latin typeface="Calibri"/>
                <a:cs typeface="Calibri"/>
              </a:rPr>
              <a:t>.</a:t>
            </a:r>
            <a:endParaRPr lang="es-ES" sz="1600" spc="-6" dirty="0">
              <a:solidFill>
                <a:srgbClr val="05252A"/>
              </a:solidFill>
              <a:latin typeface="Calibri"/>
              <a:cs typeface="Calibri"/>
            </a:endParaRPr>
          </a:p>
          <a:p>
            <a:pPr marL="105563" marR="19724" indent="-100007">
              <a:spcBef>
                <a:spcPts val="352"/>
              </a:spcBef>
              <a:buClr>
                <a:srgbClr val="FFC50A"/>
              </a:buClr>
              <a:buFont typeface="Arial"/>
              <a:buChar char="•"/>
              <a:tabLst>
                <a:tab pos="105563" algn="l"/>
              </a:tabLst>
            </a:pPr>
            <a:endParaRPr sz="1600" dirty="0">
              <a:latin typeface="Calibri"/>
              <a:cs typeface="Calibri"/>
            </a:endParaRPr>
          </a:p>
          <a:p>
            <a:pPr marL="105563" indent="-100007">
              <a:spcBef>
                <a:spcPts val="260"/>
              </a:spcBef>
              <a:buClr>
                <a:srgbClr val="FFC50A"/>
              </a:buClr>
              <a:buFont typeface="Arial"/>
              <a:buChar char="•"/>
              <a:tabLst>
                <a:tab pos="105563" algn="l"/>
              </a:tabLst>
            </a:pPr>
            <a:r>
              <a:rPr sz="2000" b="1" spc="-2" dirty="0">
                <a:solidFill>
                  <a:srgbClr val="FFC000"/>
                </a:solidFill>
                <a:latin typeface="Calibri"/>
                <a:cs typeface="Calibri"/>
              </a:rPr>
              <a:t>Bajas</a:t>
            </a:r>
            <a:r>
              <a:rPr sz="2000" b="1" spc="-6" dirty="0">
                <a:solidFill>
                  <a:srgbClr val="FFC000"/>
                </a:solidFill>
                <a:latin typeface="Calibri"/>
                <a:cs typeface="Calibri"/>
              </a:rPr>
              <a:t> </a:t>
            </a:r>
            <a:r>
              <a:rPr sz="2000" b="1" spc="-6" dirty="0" err="1">
                <a:solidFill>
                  <a:srgbClr val="FFC000"/>
                </a:solidFill>
                <a:latin typeface="Calibri"/>
                <a:cs typeface="Calibri"/>
              </a:rPr>
              <a:t>laborales</a:t>
            </a:r>
            <a:r>
              <a:rPr sz="2000" b="1" spc="2" dirty="0">
                <a:solidFill>
                  <a:srgbClr val="FFC000"/>
                </a:solidFill>
                <a:latin typeface="Calibri"/>
                <a:cs typeface="Calibri"/>
              </a:rPr>
              <a:t> </a:t>
            </a:r>
            <a:r>
              <a:rPr sz="2000" b="1" spc="-2" dirty="0" err="1">
                <a:solidFill>
                  <a:srgbClr val="FFC000"/>
                </a:solidFill>
                <a:latin typeface="Calibri"/>
                <a:cs typeface="Calibri"/>
              </a:rPr>
              <a:t>por</a:t>
            </a:r>
            <a:r>
              <a:rPr sz="2000" b="1" spc="-2" dirty="0">
                <a:solidFill>
                  <a:srgbClr val="FFC000"/>
                </a:solidFill>
                <a:latin typeface="Calibri"/>
                <a:cs typeface="Calibri"/>
              </a:rPr>
              <a:t> </a:t>
            </a:r>
            <a:r>
              <a:rPr sz="2000" b="1" spc="-5" dirty="0" err="1">
                <a:solidFill>
                  <a:srgbClr val="FFC000"/>
                </a:solidFill>
                <a:latin typeface="Calibri"/>
                <a:cs typeface="Calibri"/>
              </a:rPr>
              <a:t>brote</a:t>
            </a:r>
            <a:r>
              <a:rPr sz="2000" b="1" spc="-5" dirty="0">
                <a:solidFill>
                  <a:srgbClr val="FFC000"/>
                </a:solidFill>
                <a:latin typeface="Calibri"/>
                <a:cs typeface="Calibri"/>
              </a:rPr>
              <a:t>:</a:t>
            </a:r>
            <a:r>
              <a:rPr sz="2000" b="1" spc="2" dirty="0">
                <a:solidFill>
                  <a:srgbClr val="FFC000"/>
                </a:solidFill>
                <a:latin typeface="Calibri"/>
                <a:cs typeface="Calibri"/>
              </a:rPr>
              <a:t> </a:t>
            </a:r>
            <a:r>
              <a:rPr sz="1600" spc="-2" dirty="0">
                <a:solidFill>
                  <a:srgbClr val="05252A"/>
                </a:solidFill>
                <a:latin typeface="Calibri"/>
                <a:cs typeface="Calibri"/>
              </a:rPr>
              <a:t>El </a:t>
            </a:r>
            <a:r>
              <a:rPr sz="1600" spc="-6" dirty="0" err="1">
                <a:solidFill>
                  <a:srgbClr val="05252A"/>
                </a:solidFill>
                <a:latin typeface="Calibri"/>
                <a:cs typeface="Calibri"/>
              </a:rPr>
              <a:t>plazo</a:t>
            </a:r>
            <a:r>
              <a:rPr sz="1600" dirty="0">
                <a:solidFill>
                  <a:srgbClr val="05252A"/>
                </a:solidFill>
                <a:latin typeface="Calibri"/>
                <a:cs typeface="Calibri"/>
              </a:rPr>
              <a:t> </a:t>
            </a:r>
            <a:r>
              <a:rPr sz="1600" spc="-5" dirty="0" err="1">
                <a:solidFill>
                  <a:srgbClr val="05252A"/>
                </a:solidFill>
                <a:latin typeface="Calibri"/>
                <a:cs typeface="Calibri"/>
              </a:rPr>
              <a:t>máximo</a:t>
            </a:r>
            <a:r>
              <a:rPr sz="1600" spc="9" dirty="0">
                <a:solidFill>
                  <a:srgbClr val="05252A"/>
                </a:solidFill>
                <a:latin typeface="Calibri"/>
                <a:cs typeface="Calibri"/>
              </a:rPr>
              <a:t> </a:t>
            </a:r>
            <a:r>
              <a:rPr sz="1600" spc="-2" dirty="0">
                <a:solidFill>
                  <a:srgbClr val="05252A"/>
                </a:solidFill>
                <a:latin typeface="Calibri"/>
                <a:cs typeface="Calibri"/>
              </a:rPr>
              <a:t>de</a:t>
            </a:r>
            <a:r>
              <a:rPr sz="1600" dirty="0">
                <a:solidFill>
                  <a:srgbClr val="05252A"/>
                </a:solidFill>
                <a:latin typeface="Calibri"/>
                <a:cs typeface="Calibri"/>
              </a:rPr>
              <a:t> </a:t>
            </a:r>
            <a:r>
              <a:rPr sz="1600" spc="-5" dirty="0" err="1">
                <a:solidFill>
                  <a:srgbClr val="05252A"/>
                </a:solidFill>
                <a:latin typeface="Calibri"/>
                <a:cs typeface="Calibri"/>
              </a:rPr>
              <a:t>duración</a:t>
            </a:r>
            <a:r>
              <a:rPr sz="1600" spc="-2" dirty="0">
                <a:solidFill>
                  <a:srgbClr val="05252A"/>
                </a:solidFill>
                <a:latin typeface="Calibri"/>
                <a:cs typeface="Calibri"/>
              </a:rPr>
              <a:t> </a:t>
            </a:r>
            <a:r>
              <a:rPr sz="1600" spc="-5" dirty="0">
                <a:solidFill>
                  <a:srgbClr val="05252A"/>
                </a:solidFill>
                <a:latin typeface="Calibri"/>
                <a:cs typeface="Calibri"/>
              </a:rPr>
              <a:t>de</a:t>
            </a:r>
            <a:r>
              <a:rPr sz="1600" spc="2" dirty="0">
                <a:solidFill>
                  <a:srgbClr val="05252A"/>
                </a:solidFill>
                <a:latin typeface="Calibri"/>
                <a:cs typeface="Calibri"/>
              </a:rPr>
              <a:t> </a:t>
            </a:r>
            <a:r>
              <a:rPr sz="1600" spc="-2" dirty="0">
                <a:latin typeface="Calibri"/>
                <a:cs typeface="Calibri"/>
              </a:rPr>
              <a:t>la</a:t>
            </a:r>
            <a:r>
              <a:rPr sz="1600" dirty="0">
                <a:latin typeface="Calibri"/>
                <a:cs typeface="Calibri"/>
              </a:rPr>
              <a:t> </a:t>
            </a:r>
            <a:r>
              <a:rPr sz="1600" spc="-2" dirty="0">
                <a:latin typeface="Calibri"/>
                <a:cs typeface="Calibri"/>
              </a:rPr>
              <a:t>I</a:t>
            </a:r>
            <a:r>
              <a:rPr lang="es-ES" sz="1600" spc="-2" dirty="0" err="1">
                <a:latin typeface="Calibri"/>
                <a:cs typeface="Calibri"/>
              </a:rPr>
              <a:t>ncapacidad</a:t>
            </a:r>
            <a:r>
              <a:rPr lang="es-ES" sz="1600" spc="-2" dirty="0">
                <a:latin typeface="Calibri"/>
                <a:cs typeface="Calibri"/>
              </a:rPr>
              <a:t> </a:t>
            </a:r>
            <a:r>
              <a:rPr sz="1600" spc="-2" dirty="0">
                <a:latin typeface="Calibri"/>
                <a:cs typeface="Calibri"/>
              </a:rPr>
              <a:t>T</a:t>
            </a:r>
            <a:r>
              <a:rPr lang="es-ES" sz="1600" spc="-2" dirty="0" err="1">
                <a:latin typeface="Calibri"/>
                <a:cs typeface="Calibri"/>
              </a:rPr>
              <a:t>ransitoria</a:t>
            </a:r>
            <a:r>
              <a:rPr sz="1600" dirty="0">
                <a:latin typeface="Calibri"/>
                <a:cs typeface="Calibri"/>
              </a:rPr>
              <a:t> </a:t>
            </a:r>
            <a:r>
              <a:rPr sz="1600" spc="-2" dirty="0">
                <a:latin typeface="Calibri"/>
                <a:cs typeface="Calibri"/>
              </a:rPr>
              <a:t>es</a:t>
            </a:r>
            <a:r>
              <a:rPr sz="1600" spc="5" dirty="0">
                <a:latin typeface="Calibri"/>
                <a:cs typeface="Calibri"/>
              </a:rPr>
              <a:t> </a:t>
            </a:r>
            <a:r>
              <a:rPr sz="1600" spc="-2" dirty="0">
                <a:latin typeface="Calibri"/>
                <a:cs typeface="Calibri"/>
              </a:rPr>
              <a:t>de</a:t>
            </a:r>
            <a:r>
              <a:rPr sz="1600" dirty="0">
                <a:latin typeface="Calibri"/>
                <a:cs typeface="Calibri"/>
              </a:rPr>
              <a:t> </a:t>
            </a:r>
            <a:r>
              <a:rPr lang="es-ES" sz="1600" dirty="0">
                <a:latin typeface="Calibri"/>
                <a:cs typeface="Calibri"/>
              </a:rPr>
              <a:t>1 año</a:t>
            </a:r>
            <a:r>
              <a:rPr sz="1600" spc="-2" dirty="0">
                <a:solidFill>
                  <a:srgbClr val="05252A"/>
                </a:solidFill>
                <a:latin typeface="Calibri"/>
                <a:cs typeface="Calibri"/>
              </a:rPr>
              <a:t>.</a:t>
            </a:r>
            <a:r>
              <a:rPr sz="1600" spc="6" dirty="0">
                <a:solidFill>
                  <a:srgbClr val="05252A"/>
                </a:solidFill>
                <a:latin typeface="Calibri"/>
                <a:cs typeface="Calibri"/>
              </a:rPr>
              <a:t> </a:t>
            </a:r>
            <a:r>
              <a:rPr lang="es-ES" sz="1600" dirty="0">
                <a:latin typeface="Calibri"/>
                <a:cs typeface="Calibri"/>
              </a:rPr>
              <a:t>La </a:t>
            </a:r>
            <a:r>
              <a:rPr sz="1600" spc="-5" dirty="0" err="1">
                <a:solidFill>
                  <a:srgbClr val="05252A"/>
                </a:solidFill>
                <a:latin typeface="Calibri"/>
                <a:cs typeface="Calibri"/>
              </a:rPr>
              <a:t>empresa</a:t>
            </a:r>
            <a:r>
              <a:rPr sz="1600" spc="9" dirty="0">
                <a:solidFill>
                  <a:srgbClr val="05252A"/>
                </a:solidFill>
                <a:latin typeface="Calibri"/>
                <a:cs typeface="Calibri"/>
              </a:rPr>
              <a:t> </a:t>
            </a:r>
            <a:r>
              <a:rPr sz="1600" spc="-6" dirty="0" err="1">
                <a:solidFill>
                  <a:srgbClr val="05252A"/>
                </a:solidFill>
                <a:latin typeface="Calibri"/>
                <a:cs typeface="Calibri"/>
              </a:rPr>
              <a:t>está</a:t>
            </a:r>
            <a:r>
              <a:rPr sz="1600" spc="6" dirty="0">
                <a:solidFill>
                  <a:srgbClr val="05252A"/>
                </a:solidFill>
                <a:latin typeface="Calibri"/>
                <a:cs typeface="Calibri"/>
              </a:rPr>
              <a:t> </a:t>
            </a:r>
            <a:r>
              <a:rPr sz="1600" spc="-5" dirty="0" err="1">
                <a:solidFill>
                  <a:srgbClr val="05252A"/>
                </a:solidFill>
                <a:latin typeface="Calibri"/>
                <a:cs typeface="Calibri"/>
              </a:rPr>
              <a:t>obligada</a:t>
            </a:r>
            <a:r>
              <a:rPr sz="1600" spc="-2" dirty="0">
                <a:solidFill>
                  <a:srgbClr val="05252A"/>
                </a:solidFill>
                <a:latin typeface="Calibri"/>
                <a:cs typeface="Calibri"/>
              </a:rPr>
              <a:t> a</a:t>
            </a:r>
            <a:r>
              <a:rPr sz="1600" spc="2" dirty="0">
                <a:solidFill>
                  <a:srgbClr val="05252A"/>
                </a:solidFill>
                <a:latin typeface="Calibri"/>
                <a:cs typeface="Calibri"/>
              </a:rPr>
              <a:t> </a:t>
            </a:r>
            <a:r>
              <a:rPr sz="1600" spc="-5" dirty="0" err="1">
                <a:solidFill>
                  <a:srgbClr val="05252A"/>
                </a:solidFill>
                <a:latin typeface="Calibri"/>
                <a:cs typeface="Calibri"/>
              </a:rPr>
              <a:t>seguir</a:t>
            </a:r>
            <a:r>
              <a:rPr sz="1600" spc="6" dirty="0">
                <a:solidFill>
                  <a:srgbClr val="05252A"/>
                </a:solidFill>
                <a:latin typeface="Calibri"/>
                <a:cs typeface="Calibri"/>
              </a:rPr>
              <a:t> </a:t>
            </a:r>
            <a:r>
              <a:rPr sz="1600" spc="-6" dirty="0" err="1">
                <a:solidFill>
                  <a:srgbClr val="05252A"/>
                </a:solidFill>
                <a:latin typeface="Calibri"/>
                <a:cs typeface="Calibri"/>
              </a:rPr>
              <a:t>cotizando</a:t>
            </a:r>
            <a:r>
              <a:rPr sz="1600" spc="9" dirty="0">
                <a:solidFill>
                  <a:srgbClr val="05252A"/>
                </a:solidFill>
                <a:latin typeface="Calibri"/>
                <a:cs typeface="Calibri"/>
              </a:rPr>
              <a:t> </a:t>
            </a:r>
            <a:r>
              <a:rPr sz="1600" spc="-2" dirty="0">
                <a:solidFill>
                  <a:srgbClr val="05252A"/>
                </a:solidFill>
                <a:latin typeface="Calibri"/>
                <a:cs typeface="Calibri"/>
              </a:rPr>
              <a:t>y</a:t>
            </a:r>
            <a:r>
              <a:rPr sz="1600" spc="6" dirty="0">
                <a:solidFill>
                  <a:srgbClr val="05252A"/>
                </a:solidFill>
                <a:latin typeface="Calibri"/>
                <a:cs typeface="Calibri"/>
              </a:rPr>
              <a:t> </a:t>
            </a:r>
            <a:r>
              <a:rPr sz="1600" spc="-2" dirty="0" err="1">
                <a:solidFill>
                  <a:srgbClr val="05252A"/>
                </a:solidFill>
                <a:latin typeface="Calibri"/>
                <a:cs typeface="Calibri"/>
              </a:rPr>
              <a:t>abonando</a:t>
            </a:r>
            <a:r>
              <a:rPr sz="1600" spc="-6" dirty="0">
                <a:solidFill>
                  <a:srgbClr val="05252A"/>
                </a:solidFill>
                <a:latin typeface="Calibri"/>
                <a:cs typeface="Calibri"/>
              </a:rPr>
              <a:t> </a:t>
            </a:r>
            <a:r>
              <a:rPr sz="1600" spc="-2" dirty="0" err="1">
                <a:solidFill>
                  <a:srgbClr val="05252A"/>
                </a:solidFill>
                <a:latin typeface="Calibri"/>
                <a:cs typeface="Calibri"/>
              </a:rPr>
              <a:t>el</a:t>
            </a:r>
            <a:r>
              <a:rPr sz="1600" spc="6" dirty="0">
                <a:solidFill>
                  <a:srgbClr val="05252A"/>
                </a:solidFill>
                <a:latin typeface="Calibri"/>
                <a:cs typeface="Calibri"/>
              </a:rPr>
              <a:t> </a:t>
            </a:r>
            <a:r>
              <a:rPr sz="1600" spc="-2" dirty="0" err="1">
                <a:solidFill>
                  <a:srgbClr val="05252A"/>
                </a:solidFill>
                <a:latin typeface="Calibri"/>
                <a:cs typeface="Calibri"/>
              </a:rPr>
              <a:t>salario</a:t>
            </a:r>
            <a:r>
              <a:rPr sz="1600" spc="-2" dirty="0">
                <a:solidFill>
                  <a:srgbClr val="05252A"/>
                </a:solidFill>
                <a:latin typeface="Calibri"/>
                <a:cs typeface="Calibri"/>
              </a:rPr>
              <a:t> al/la </a:t>
            </a:r>
            <a:r>
              <a:rPr sz="1600" spc="-6" dirty="0" err="1">
                <a:solidFill>
                  <a:srgbClr val="05252A"/>
                </a:solidFill>
                <a:latin typeface="Calibri"/>
                <a:cs typeface="Calibri"/>
              </a:rPr>
              <a:t>trabajador</a:t>
            </a:r>
            <a:r>
              <a:rPr sz="1600" spc="-6" dirty="0">
                <a:solidFill>
                  <a:srgbClr val="05252A"/>
                </a:solidFill>
                <a:latin typeface="Calibri"/>
                <a:cs typeface="Calibri"/>
              </a:rPr>
              <a:t>/a.</a:t>
            </a:r>
            <a:endParaRPr lang="es-ES" sz="1600" spc="-6" dirty="0">
              <a:solidFill>
                <a:srgbClr val="05252A"/>
              </a:solidFill>
              <a:latin typeface="Calibri"/>
              <a:cs typeface="Calibri"/>
            </a:endParaRPr>
          </a:p>
        </p:txBody>
      </p:sp>
      <p:sp>
        <p:nvSpPr>
          <p:cNvPr id="3" name="object 3"/>
          <p:cNvSpPr txBox="1">
            <a:spLocks noGrp="1"/>
          </p:cNvSpPr>
          <p:nvPr>
            <p:ph type="title"/>
          </p:nvPr>
        </p:nvSpPr>
        <p:spPr>
          <a:xfrm>
            <a:off x="577030" y="484868"/>
            <a:ext cx="3195299" cy="436497"/>
          </a:xfrm>
          <a:prstGeom prst="rect">
            <a:avLst/>
          </a:prstGeom>
        </p:spPr>
        <p:txBody>
          <a:bodyPr vert="horz" wrap="square" lIns="0" tIns="5556" rIns="0" bIns="0" rtlCol="0">
            <a:spAutoFit/>
          </a:bodyPr>
          <a:lstStyle/>
          <a:p>
            <a:pPr marL="5556" algn="l">
              <a:lnSpc>
                <a:spcPct val="100000"/>
              </a:lnSpc>
              <a:spcBef>
                <a:spcPts val="44"/>
              </a:spcBef>
            </a:pPr>
            <a:r>
              <a:rPr lang="es-ES" spc="-2" dirty="0"/>
              <a:t>5.8. </a:t>
            </a:r>
            <a:r>
              <a:rPr spc="-2" dirty="0"/>
              <a:t>Empleo</a:t>
            </a:r>
            <a:r>
              <a:rPr spc="-17" dirty="0"/>
              <a:t> </a:t>
            </a:r>
            <a:r>
              <a:rPr dirty="0"/>
              <a:t>y</a:t>
            </a:r>
            <a:r>
              <a:rPr spc="-20" dirty="0"/>
              <a:t> </a:t>
            </a:r>
            <a:r>
              <a:rPr spc="-2" dirty="0"/>
              <a:t>EM</a:t>
            </a:r>
            <a:endParaRPr dirty="0"/>
          </a:p>
        </p:txBody>
      </p:sp>
      <p:sp>
        <p:nvSpPr>
          <p:cNvPr id="7" name="Marcador de número de diapositiva 6">
            <a:extLst>
              <a:ext uri="{FF2B5EF4-FFF2-40B4-BE49-F238E27FC236}">
                <a16:creationId xmlns:a16="http://schemas.microsoft.com/office/drawing/2014/main" id="{0F9E4F0B-E0B1-7D3E-E0B6-411E970F316E}"/>
              </a:ext>
            </a:extLst>
          </p:cNvPr>
          <p:cNvSpPr>
            <a:spLocks noGrp="1"/>
          </p:cNvSpPr>
          <p:nvPr>
            <p:ph type="sldNum" sz="quarter" idx="4"/>
          </p:nvPr>
        </p:nvSpPr>
        <p:spPr/>
        <p:txBody>
          <a:bodyPr/>
          <a:lstStyle/>
          <a:p>
            <a:fld id="{C2D5E945-2478-44AA-BA19-29F3FC66B24B}" type="slidenum">
              <a:rPr lang="es-ES" smtClean="0"/>
              <a:pPr/>
              <a:t>118</a:t>
            </a:fld>
            <a:endParaRPr lang="es-E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AAD28A-0115-20AA-2E9C-EE9F6679477A}"/>
              </a:ext>
            </a:extLst>
          </p:cNvPr>
          <p:cNvSpPr>
            <a:spLocks noGrp="1"/>
          </p:cNvSpPr>
          <p:nvPr>
            <p:ph type="title"/>
          </p:nvPr>
        </p:nvSpPr>
        <p:spPr>
          <a:xfrm>
            <a:off x="-313373" y="633323"/>
            <a:ext cx="4153853" cy="430887"/>
          </a:xfrm>
        </p:spPr>
        <p:txBody>
          <a:bodyPr/>
          <a:lstStyle/>
          <a:p>
            <a:r>
              <a:rPr lang="es-ES" sz="2800" dirty="0"/>
              <a:t>Bajas Laborales</a:t>
            </a:r>
          </a:p>
        </p:txBody>
      </p:sp>
      <p:sp>
        <p:nvSpPr>
          <p:cNvPr id="5" name="CuadroTexto 4">
            <a:extLst>
              <a:ext uri="{FF2B5EF4-FFF2-40B4-BE49-F238E27FC236}">
                <a16:creationId xmlns:a16="http://schemas.microsoft.com/office/drawing/2014/main" id="{69CDC686-5284-C546-4AE2-405DAED25737}"/>
              </a:ext>
            </a:extLst>
          </p:cNvPr>
          <p:cNvSpPr txBox="1"/>
          <p:nvPr/>
        </p:nvSpPr>
        <p:spPr>
          <a:xfrm>
            <a:off x="542924" y="1242734"/>
            <a:ext cx="4524376" cy="5632311"/>
          </a:xfrm>
          <a:prstGeom prst="rect">
            <a:avLst/>
          </a:prstGeom>
          <a:noFill/>
        </p:spPr>
        <p:txBody>
          <a:bodyPr wrap="square">
            <a:spAutoFit/>
          </a:bodyPr>
          <a:lstStyle/>
          <a:p>
            <a:pPr marL="0" marR="0" lvl="0" indent="0" algn="just" defTabSz="400027" rtl="0" eaLnBrk="1" fontAlgn="auto" latinLnBrk="0" hangingPunct="1">
              <a:lnSpc>
                <a:spcPct val="100000"/>
              </a:lnSpc>
              <a:spcBef>
                <a:spcPts val="0"/>
              </a:spcBef>
              <a:spcAft>
                <a:spcPts val="0"/>
              </a:spcAft>
              <a:buClrTx/>
              <a:buSzTx/>
              <a:buFontTx/>
              <a:buNone/>
              <a:tabLst/>
              <a:defRPr/>
            </a:pPr>
            <a:r>
              <a:rPr kumimoji="0" lang="es-ES_tradnl" sz="1500" b="0" i="0" u="none" strike="noStrike" kern="1200" cap="none" spc="0" normalizeH="0" baseline="0" noProof="0" dirty="0">
                <a:ln>
                  <a:noFill/>
                </a:ln>
                <a:solidFill>
                  <a:prstClr val="black"/>
                </a:solidFill>
                <a:effectLst/>
                <a:uLnTx/>
                <a:uFillTx/>
                <a:ea typeface="+mn-ea"/>
                <a:cs typeface="+mn-cs"/>
              </a:rPr>
              <a:t>La baja es una situación de </a:t>
            </a:r>
            <a:r>
              <a:rPr kumimoji="0" lang="es-ES_tradnl" sz="1500" b="1" i="0" u="none" strike="noStrike" kern="1200" cap="none" spc="0" normalizeH="0" baseline="0" noProof="0" dirty="0">
                <a:ln>
                  <a:noFill/>
                </a:ln>
                <a:solidFill>
                  <a:prstClr val="black"/>
                </a:solidFill>
                <a:effectLst/>
                <a:uLnTx/>
                <a:uFillTx/>
                <a:ea typeface="+mn-ea"/>
                <a:cs typeface="+mn-cs"/>
              </a:rPr>
              <a:t>cese temporal del/la empleada en su puesto de trabajo por incapacidad temporal (IT). </a:t>
            </a:r>
            <a:r>
              <a:rPr kumimoji="0" lang="es-ES_tradnl" sz="1500" b="0" i="0" u="none" strike="noStrike" kern="1200" cap="none" spc="0" normalizeH="0" baseline="0" noProof="0" dirty="0">
                <a:ln>
                  <a:noFill/>
                </a:ln>
                <a:solidFill>
                  <a:prstClr val="black"/>
                </a:solidFill>
                <a:effectLst/>
                <a:uLnTx/>
                <a:uFillTx/>
                <a:ea typeface="+mn-ea"/>
                <a:cs typeface="+mn-cs"/>
              </a:rPr>
              <a:t>En este caso es debido a “enfermedad común y accidentes no laborales”. </a:t>
            </a:r>
          </a:p>
          <a:p>
            <a:pPr marL="0" marR="0" lvl="0" indent="0" algn="just" defTabSz="400027" rtl="0" eaLnBrk="1" fontAlgn="auto" latinLnBrk="0" hangingPunct="1">
              <a:lnSpc>
                <a:spcPct val="100000"/>
              </a:lnSpc>
              <a:spcBef>
                <a:spcPts val="0"/>
              </a:spcBef>
              <a:spcAft>
                <a:spcPts val="0"/>
              </a:spcAft>
              <a:buClrTx/>
              <a:buSzTx/>
              <a:buFontTx/>
              <a:buNone/>
              <a:tabLst/>
              <a:defRPr/>
            </a:pPr>
            <a:endParaRPr kumimoji="0" lang="es-ES_tradnl" sz="1500" b="0" i="0" u="none" strike="noStrike" kern="1200" cap="none" spc="0" normalizeH="0" baseline="0" noProof="0" dirty="0">
              <a:ln>
                <a:noFill/>
              </a:ln>
              <a:solidFill>
                <a:prstClr val="black"/>
              </a:solidFill>
              <a:effectLst/>
              <a:uLnTx/>
              <a:uFillTx/>
              <a:ea typeface="+mn-ea"/>
              <a:cs typeface="+mn-cs"/>
            </a:endParaRPr>
          </a:p>
          <a:p>
            <a:pPr marL="0" marR="0" lvl="0" indent="0" algn="just" defTabSz="400027" rtl="0" eaLnBrk="1" fontAlgn="auto" latinLnBrk="0" hangingPunct="1">
              <a:lnSpc>
                <a:spcPct val="100000"/>
              </a:lnSpc>
              <a:spcBef>
                <a:spcPts val="0"/>
              </a:spcBef>
              <a:spcAft>
                <a:spcPts val="0"/>
              </a:spcAft>
              <a:buClrTx/>
              <a:buSzTx/>
              <a:buFontTx/>
              <a:buNone/>
              <a:tabLst/>
              <a:defRPr/>
            </a:pPr>
            <a:r>
              <a:rPr kumimoji="0" lang="es-ES_tradnl" sz="1500" b="0" i="0" u="none" strike="noStrike" kern="1200" cap="none" spc="0" normalizeH="0" baseline="0" noProof="0" dirty="0">
                <a:ln>
                  <a:noFill/>
                </a:ln>
                <a:solidFill>
                  <a:prstClr val="black"/>
                </a:solidFill>
                <a:effectLst/>
                <a:uLnTx/>
                <a:uFillTx/>
                <a:ea typeface="+mn-ea"/>
                <a:cs typeface="+mn-cs"/>
              </a:rPr>
              <a:t>La persona encargada de emitir los partes de baja, hacer el seguimiento y dar el alta es el/la médico </a:t>
            </a:r>
            <a:r>
              <a:rPr kumimoji="0" lang="es-ES_tradnl" sz="1500" b="1" i="0" u="none" strike="noStrike" kern="1200" cap="none" spc="0" normalizeH="0" baseline="0" noProof="0" dirty="0">
                <a:ln>
                  <a:noFill/>
                </a:ln>
                <a:solidFill>
                  <a:prstClr val="black"/>
                </a:solidFill>
                <a:effectLst/>
                <a:uLnTx/>
                <a:uFillTx/>
                <a:ea typeface="+mn-ea"/>
                <a:cs typeface="+mn-cs"/>
              </a:rPr>
              <a:t>de Atención Primaria.</a:t>
            </a:r>
          </a:p>
          <a:p>
            <a:pPr marL="0" marR="0" lvl="0" indent="0" algn="just" defTabSz="400027" rtl="0" eaLnBrk="1" fontAlgn="auto" latinLnBrk="0" hangingPunct="1">
              <a:lnSpc>
                <a:spcPct val="100000"/>
              </a:lnSpc>
              <a:spcBef>
                <a:spcPts val="0"/>
              </a:spcBef>
              <a:spcAft>
                <a:spcPts val="0"/>
              </a:spcAft>
              <a:buClrTx/>
              <a:buSzTx/>
              <a:buFontTx/>
              <a:buNone/>
              <a:tabLst/>
              <a:defRPr/>
            </a:pPr>
            <a:endParaRPr kumimoji="0" lang="es-ES_tradnl" sz="1500" b="0" i="0" u="none" strike="noStrike" kern="1200" cap="none" spc="0" normalizeH="0" baseline="0" noProof="0" dirty="0">
              <a:ln>
                <a:noFill/>
              </a:ln>
              <a:solidFill>
                <a:prstClr val="black"/>
              </a:solidFill>
              <a:effectLst/>
              <a:uLnTx/>
              <a:uFillTx/>
              <a:ea typeface="+mn-ea"/>
              <a:cs typeface="+mn-cs"/>
            </a:endParaRPr>
          </a:p>
          <a:p>
            <a:pPr marL="0" marR="0" lvl="0" indent="0" algn="just" defTabSz="400027" rtl="0" eaLnBrk="1" fontAlgn="auto" latinLnBrk="0" hangingPunct="1">
              <a:lnSpc>
                <a:spcPct val="100000"/>
              </a:lnSpc>
              <a:spcBef>
                <a:spcPts val="0"/>
              </a:spcBef>
              <a:spcAft>
                <a:spcPts val="0"/>
              </a:spcAft>
              <a:buClrTx/>
              <a:buSzTx/>
              <a:buFontTx/>
              <a:buNone/>
              <a:tabLst/>
              <a:defRPr/>
            </a:pPr>
            <a:r>
              <a:rPr kumimoji="0" lang="es-ES_tradnl" sz="1500" b="0" i="0" u="none" strike="noStrike" kern="1200" cap="none" spc="0" normalizeH="0" baseline="0" noProof="0" dirty="0">
                <a:ln>
                  <a:noFill/>
                </a:ln>
                <a:solidFill>
                  <a:prstClr val="black"/>
                </a:solidFill>
                <a:effectLst/>
                <a:uLnTx/>
                <a:uFillTx/>
                <a:ea typeface="+mn-ea"/>
                <a:cs typeface="+mn-cs"/>
              </a:rPr>
              <a:t>Si la baja se extiende en el tiempo, dicho médico irá emitiendo los partes de confirmación de la baja determinando su duración.</a:t>
            </a:r>
          </a:p>
          <a:p>
            <a:pPr marL="0" marR="0" lvl="0" indent="0" algn="just" defTabSz="400027" rtl="0" eaLnBrk="1" fontAlgn="auto" latinLnBrk="0" hangingPunct="1">
              <a:lnSpc>
                <a:spcPct val="100000"/>
              </a:lnSpc>
              <a:spcBef>
                <a:spcPts val="0"/>
              </a:spcBef>
              <a:spcAft>
                <a:spcPts val="0"/>
              </a:spcAft>
              <a:buClrTx/>
              <a:buSzTx/>
              <a:buFontTx/>
              <a:buNone/>
              <a:tabLst/>
              <a:defRPr/>
            </a:pPr>
            <a:r>
              <a:rPr kumimoji="0" lang="es-ES_tradnl" sz="1500" b="0" i="0" u="none" strike="noStrike" kern="1200" cap="none" spc="0" normalizeH="0" baseline="0" noProof="0" dirty="0">
                <a:ln>
                  <a:noFill/>
                </a:ln>
                <a:solidFill>
                  <a:prstClr val="black"/>
                </a:solidFill>
                <a:effectLst/>
                <a:uLnTx/>
                <a:uFillTx/>
                <a:ea typeface="+mn-ea"/>
                <a:cs typeface="+mn-cs"/>
              </a:rPr>
              <a:t>En el momento en que la </a:t>
            </a:r>
            <a:r>
              <a:rPr kumimoji="0" lang="es-ES_tradnl" sz="1500" b="1" i="0" u="none" strike="noStrike" kern="1200" cap="none" spc="0" normalizeH="0" baseline="0" noProof="0" dirty="0">
                <a:ln>
                  <a:noFill/>
                </a:ln>
                <a:solidFill>
                  <a:prstClr val="black"/>
                </a:solidFill>
                <a:effectLst/>
                <a:uLnTx/>
                <a:uFillTx/>
                <a:ea typeface="+mn-ea"/>
                <a:cs typeface="+mn-cs"/>
              </a:rPr>
              <a:t>baja cumple 1 año, la mutua comunicará el hecho al Instituto Nacional de la Seguridad Social (INSS), quién valorará el caso </a:t>
            </a:r>
            <a:r>
              <a:rPr kumimoji="0" lang="es-ES_tradnl" sz="1500" b="0" i="0" u="none" strike="noStrike" kern="1200" cap="none" spc="0" normalizeH="0" baseline="0" noProof="0" dirty="0">
                <a:ln>
                  <a:noFill/>
                </a:ln>
                <a:solidFill>
                  <a:prstClr val="black"/>
                </a:solidFill>
                <a:effectLst/>
                <a:uLnTx/>
                <a:uFillTx/>
                <a:ea typeface="+mn-ea"/>
                <a:cs typeface="+mn-cs"/>
              </a:rPr>
              <a:t>y </a:t>
            </a:r>
          </a:p>
          <a:p>
            <a:pPr marL="0" marR="0" lvl="0" indent="0" algn="just" defTabSz="400027" rtl="0" eaLnBrk="1" fontAlgn="auto" latinLnBrk="0" hangingPunct="1">
              <a:lnSpc>
                <a:spcPct val="100000"/>
              </a:lnSpc>
              <a:spcBef>
                <a:spcPts val="0"/>
              </a:spcBef>
              <a:spcAft>
                <a:spcPts val="0"/>
              </a:spcAft>
              <a:buClrTx/>
              <a:buSzTx/>
              <a:buFontTx/>
              <a:buNone/>
              <a:tabLst/>
              <a:defRPr/>
            </a:pPr>
            <a:r>
              <a:rPr lang="es-ES_tradnl" sz="1500" dirty="0">
                <a:solidFill>
                  <a:prstClr val="black"/>
                </a:solidFill>
              </a:rPr>
              <a:t>	</a:t>
            </a:r>
            <a:r>
              <a:rPr kumimoji="0" lang="es-ES_tradnl" sz="1500" b="0" i="0" u="none" strike="noStrike" kern="1200" cap="none" spc="0" normalizeH="0" baseline="0" noProof="0" dirty="0">
                <a:ln>
                  <a:noFill/>
                </a:ln>
                <a:solidFill>
                  <a:prstClr val="black"/>
                </a:solidFill>
                <a:effectLst/>
                <a:uLnTx/>
                <a:uFillTx/>
                <a:ea typeface="+mn-ea"/>
                <a:cs typeface="+mn-cs"/>
              </a:rPr>
              <a:t>a) </a:t>
            </a:r>
            <a:r>
              <a:rPr kumimoji="0" lang="es-ES_tradnl" sz="1500" b="1" i="0" u="none" strike="noStrike" kern="1200" cap="none" spc="0" normalizeH="0" baseline="0" noProof="0" dirty="0">
                <a:ln>
                  <a:noFill/>
                </a:ln>
                <a:solidFill>
                  <a:prstClr val="black"/>
                </a:solidFill>
                <a:effectLst/>
                <a:uLnTx/>
                <a:uFillTx/>
                <a:ea typeface="+mn-ea"/>
                <a:cs typeface="+mn-cs"/>
              </a:rPr>
              <a:t>prorrogará</a:t>
            </a:r>
            <a:r>
              <a:rPr kumimoji="0" lang="es-ES_tradnl" sz="1500" b="0" i="0" u="none" strike="noStrike" kern="1200" cap="none" spc="0" normalizeH="0" baseline="0" noProof="0" dirty="0">
                <a:ln>
                  <a:noFill/>
                </a:ln>
                <a:solidFill>
                  <a:prstClr val="black"/>
                </a:solidFill>
                <a:effectLst/>
                <a:uLnTx/>
                <a:uFillTx/>
                <a:ea typeface="+mn-ea"/>
                <a:cs typeface="+mn-cs"/>
              </a:rPr>
              <a:t> (6 meses más) en ese caso la persona sigue cobrando a través de la mutua; </a:t>
            </a:r>
          </a:p>
          <a:p>
            <a:pPr marL="0" marR="0" lvl="0" indent="0" algn="just" defTabSz="400027" rtl="0" eaLnBrk="1" fontAlgn="auto" latinLnBrk="0" hangingPunct="1">
              <a:lnSpc>
                <a:spcPct val="100000"/>
              </a:lnSpc>
              <a:spcBef>
                <a:spcPts val="0"/>
              </a:spcBef>
              <a:spcAft>
                <a:spcPts val="0"/>
              </a:spcAft>
              <a:buClrTx/>
              <a:buSzTx/>
              <a:buFontTx/>
              <a:buNone/>
              <a:tabLst/>
              <a:defRPr/>
            </a:pPr>
            <a:r>
              <a:rPr lang="es-ES_tradnl" sz="1500" dirty="0">
                <a:solidFill>
                  <a:prstClr val="black"/>
                </a:solidFill>
              </a:rPr>
              <a:t>	</a:t>
            </a:r>
            <a:r>
              <a:rPr kumimoji="0" lang="es-ES_tradnl" sz="1500" b="0" i="0" u="none" strike="noStrike" kern="1200" cap="none" spc="0" normalizeH="0" baseline="0" noProof="0" dirty="0">
                <a:ln>
                  <a:noFill/>
                </a:ln>
                <a:solidFill>
                  <a:prstClr val="black"/>
                </a:solidFill>
                <a:effectLst/>
                <a:uLnTx/>
                <a:uFillTx/>
                <a:ea typeface="+mn-ea"/>
                <a:cs typeface="+mn-cs"/>
              </a:rPr>
              <a:t>b) </a:t>
            </a:r>
            <a:r>
              <a:rPr kumimoji="0" lang="es-ES_tradnl" sz="1500" b="1" i="0" u="none" strike="noStrike" kern="1200" cap="none" spc="0" normalizeH="0" baseline="0" noProof="0" dirty="0">
                <a:ln>
                  <a:noFill/>
                </a:ln>
                <a:solidFill>
                  <a:prstClr val="black"/>
                </a:solidFill>
                <a:effectLst/>
                <a:uLnTx/>
                <a:uFillTx/>
                <a:ea typeface="+mn-ea"/>
                <a:cs typeface="+mn-cs"/>
              </a:rPr>
              <a:t>resuelve</a:t>
            </a:r>
            <a:r>
              <a:rPr kumimoji="0" lang="es-ES_tradnl" sz="1500" b="0" i="0" u="none" strike="noStrike" kern="1200" cap="none" spc="0" normalizeH="0" baseline="0" noProof="0" dirty="0">
                <a:ln>
                  <a:noFill/>
                </a:ln>
                <a:solidFill>
                  <a:prstClr val="black"/>
                </a:solidFill>
                <a:effectLst/>
                <a:uLnTx/>
                <a:uFillTx/>
                <a:ea typeface="+mn-ea"/>
                <a:cs typeface="+mn-cs"/>
              </a:rPr>
              <a:t> la </a:t>
            </a:r>
            <a:r>
              <a:rPr kumimoji="0" lang="es-ES_tradnl" sz="1500" b="1" i="0" u="none" strike="noStrike" kern="1200" cap="none" spc="0" normalizeH="0" baseline="0" noProof="0" dirty="0">
                <a:ln>
                  <a:noFill/>
                </a:ln>
                <a:solidFill>
                  <a:prstClr val="black"/>
                </a:solidFill>
                <a:effectLst/>
                <a:uLnTx/>
                <a:uFillTx/>
                <a:ea typeface="+mn-ea"/>
                <a:cs typeface="+mn-cs"/>
              </a:rPr>
              <a:t>incorporación</a:t>
            </a:r>
            <a:r>
              <a:rPr kumimoji="0" lang="es-ES_tradnl" sz="1500" b="0" i="0" u="none" strike="noStrike" kern="1200" cap="none" spc="0" normalizeH="0" baseline="0" noProof="0" dirty="0">
                <a:ln>
                  <a:noFill/>
                </a:ln>
                <a:solidFill>
                  <a:prstClr val="black"/>
                </a:solidFill>
                <a:effectLst/>
                <a:uLnTx/>
                <a:uFillTx/>
                <a:ea typeface="+mn-ea"/>
                <a:cs typeface="+mn-cs"/>
              </a:rPr>
              <a:t> (1 o 2 días antes) o iniciará un proceso de </a:t>
            </a:r>
            <a:r>
              <a:rPr kumimoji="0" lang="es-ES_tradnl" sz="1500" b="1" i="0" u="none" strike="noStrike" kern="1200" cap="none" spc="0" normalizeH="0" baseline="0" noProof="0" dirty="0">
                <a:ln>
                  <a:noFill/>
                </a:ln>
                <a:solidFill>
                  <a:prstClr val="black"/>
                </a:solidFill>
                <a:effectLst/>
                <a:uLnTx/>
                <a:uFillTx/>
                <a:ea typeface="+mn-ea"/>
                <a:cs typeface="+mn-cs"/>
              </a:rPr>
              <a:t>incapacidad 	permanente. </a:t>
            </a:r>
          </a:p>
          <a:p>
            <a:pPr marL="0" marR="0" lvl="0" indent="0" algn="just" defTabSz="407388" rtl="0" eaLnBrk="1" fontAlgn="auto" latinLnBrk="0" hangingPunct="1">
              <a:lnSpc>
                <a:spcPct val="100000"/>
              </a:lnSpc>
              <a:spcBef>
                <a:spcPts val="0"/>
              </a:spcBef>
              <a:spcAft>
                <a:spcPts val="0"/>
              </a:spcAft>
              <a:buClrTx/>
              <a:buSzTx/>
              <a:buFontTx/>
              <a:buNone/>
              <a:tabLst/>
              <a:defRPr/>
            </a:pPr>
            <a:r>
              <a:rPr kumimoji="0" lang="es-ES_tradnl" sz="1500" b="0" i="0" u="none" strike="noStrike" kern="1200" cap="none" spc="0" normalizeH="0" baseline="0" noProof="0" dirty="0">
                <a:ln>
                  <a:noFill/>
                </a:ln>
                <a:solidFill>
                  <a:prstClr val="black"/>
                </a:solidFill>
                <a:effectLst/>
                <a:uLnTx/>
                <a:uFillTx/>
                <a:ea typeface="+mn-ea"/>
                <a:cs typeface="+mn-cs"/>
              </a:rPr>
              <a:t>Hasta que se resuelva el alta o la incapacidad, el pago del salario correrá a cargo de la mutua. Normalmente se percibe el 75% de la base de cotización, </a:t>
            </a:r>
            <a:r>
              <a:rPr lang="es-ES_tradnl" sz="1500" dirty="0">
                <a:solidFill>
                  <a:prstClr val="black"/>
                </a:solidFill>
              </a:rPr>
              <a:t>con </a:t>
            </a:r>
            <a:r>
              <a:rPr kumimoji="0" lang="es-ES_tradnl" sz="1500" b="0" i="0" u="none" strike="noStrike" kern="1200" cap="none" spc="0" normalizeH="0" baseline="0" noProof="0" dirty="0">
                <a:ln>
                  <a:noFill/>
                </a:ln>
                <a:solidFill>
                  <a:prstClr val="black"/>
                </a:solidFill>
                <a:effectLst/>
                <a:uLnTx/>
                <a:uFillTx/>
                <a:ea typeface="+mn-ea"/>
                <a:cs typeface="+mn-cs"/>
              </a:rPr>
              <a:t>variaciones según convenios, etc.</a:t>
            </a:r>
          </a:p>
          <a:p>
            <a:pPr marL="0" marR="0" lvl="0" indent="0" algn="l" defTabSz="400027" rtl="0" eaLnBrk="1" fontAlgn="auto" latinLnBrk="0" hangingPunct="1">
              <a:lnSpc>
                <a:spcPct val="100000"/>
              </a:lnSpc>
              <a:spcBef>
                <a:spcPts val="0"/>
              </a:spcBef>
              <a:spcAft>
                <a:spcPts val="0"/>
              </a:spcAft>
              <a:buClrTx/>
              <a:buSzTx/>
              <a:buFontTx/>
              <a:buNone/>
              <a:tabLst/>
              <a:defRPr/>
            </a:pPr>
            <a:endParaRPr kumimoji="0" lang="es-ES_tradnl" sz="1500" b="0" i="0" u="none" strike="noStrike" kern="1200" cap="none" spc="0" normalizeH="0" baseline="0" noProof="0" dirty="0">
              <a:ln>
                <a:noFill/>
              </a:ln>
              <a:solidFill>
                <a:prstClr val="black"/>
              </a:solidFill>
              <a:effectLst/>
              <a:uLnTx/>
              <a:uFillTx/>
              <a:ea typeface="+mn-ea"/>
              <a:cs typeface="+mn-cs"/>
            </a:endParaRPr>
          </a:p>
        </p:txBody>
      </p:sp>
      <p:pic>
        <p:nvPicPr>
          <p:cNvPr id="4" name="Gráfico 3" descr="Documento contorno">
            <a:extLst>
              <a:ext uri="{FF2B5EF4-FFF2-40B4-BE49-F238E27FC236}">
                <a16:creationId xmlns:a16="http://schemas.microsoft.com/office/drawing/2014/main" id="{8CE8F473-1F9C-B947-670C-417638A079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96690" y="239072"/>
            <a:ext cx="914400" cy="914400"/>
          </a:xfrm>
          <a:prstGeom prst="rect">
            <a:avLst/>
          </a:prstGeom>
        </p:spPr>
      </p:pic>
      <p:sp>
        <p:nvSpPr>
          <p:cNvPr id="8" name="Marcador de número de diapositiva 7">
            <a:extLst>
              <a:ext uri="{FF2B5EF4-FFF2-40B4-BE49-F238E27FC236}">
                <a16:creationId xmlns:a16="http://schemas.microsoft.com/office/drawing/2014/main" id="{FD611EC1-4251-341D-5269-5EA5CF6D4895}"/>
              </a:ext>
            </a:extLst>
          </p:cNvPr>
          <p:cNvSpPr>
            <a:spLocks noGrp="1"/>
          </p:cNvSpPr>
          <p:nvPr>
            <p:ph type="sldNum" sz="quarter" idx="4"/>
          </p:nvPr>
        </p:nvSpPr>
        <p:spPr/>
        <p:txBody>
          <a:bodyPr/>
          <a:lstStyle/>
          <a:p>
            <a:fld id="{C2D5E945-2478-44AA-BA19-29F3FC66B24B}" type="slidenum">
              <a:rPr lang="es-ES" smtClean="0"/>
              <a:pPr/>
              <a:t>119</a:t>
            </a:fld>
            <a:endParaRPr lang="es-ES" dirty="0"/>
          </a:p>
        </p:txBody>
      </p:sp>
    </p:spTree>
    <p:extLst>
      <p:ext uri="{BB962C8B-B14F-4D97-AF65-F5344CB8AC3E}">
        <p14:creationId xmlns:p14="http://schemas.microsoft.com/office/powerpoint/2010/main" val="1843064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609471" y="404132"/>
            <a:ext cx="3356862" cy="867665"/>
          </a:xfrm>
          <a:prstGeom prst="rect">
            <a:avLst/>
          </a:prstGeom>
        </p:spPr>
        <p:txBody>
          <a:bodyPr vert="horz" wrap="square" lIns="0" tIns="5834" rIns="0" bIns="0" rtlCol="0">
            <a:spAutoFit/>
          </a:bodyPr>
          <a:lstStyle/>
          <a:p>
            <a:pPr marL="5080">
              <a:lnSpc>
                <a:spcPct val="100000"/>
              </a:lnSpc>
              <a:spcBef>
                <a:spcPts val="46"/>
              </a:spcBef>
            </a:pPr>
            <a:r>
              <a:rPr sz="2800" b="1" spc="-2" dirty="0" err="1"/>
              <a:t>Objetivos</a:t>
            </a:r>
            <a:r>
              <a:rPr sz="2800" b="1" spc="-5" dirty="0"/>
              <a:t> </a:t>
            </a:r>
            <a:r>
              <a:rPr sz="2800" b="1" spc="-2" dirty="0"/>
              <a:t>del</a:t>
            </a:r>
            <a:r>
              <a:rPr sz="2800" b="1" dirty="0"/>
              <a:t> </a:t>
            </a:r>
            <a:r>
              <a:rPr sz="2800" b="1" dirty="0" err="1"/>
              <a:t>tratamiento</a:t>
            </a:r>
            <a:r>
              <a:rPr sz="2800" b="1" spc="-2" dirty="0"/>
              <a:t> </a:t>
            </a:r>
            <a:r>
              <a:rPr sz="2800" b="1" dirty="0" err="1"/>
              <a:t>en</a:t>
            </a:r>
            <a:r>
              <a:rPr sz="2800" b="1" dirty="0"/>
              <a:t> la</a:t>
            </a:r>
            <a:r>
              <a:rPr sz="2800" b="1" spc="2" dirty="0"/>
              <a:t> </a:t>
            </a:r>
            <a:r>
              <a:rPr sz="2800" b="1" spc="-2" dirty="0"/>
              <a:t>EM</a:t>
            </a:r>
            <a:endParaRPr lang="en-US" sz="2800" b="1" dirty="0"/>
          </a:p>
        </p:txBody>
      </p:sp>
      <p:sp>
        <p:nvSpPr>
          <p:cNvPr id="3" name="object 3"/>
          <p:cNvSpPr txBox="1"/>
          <p:nvPr/>
        </p:nvSpPr>
        <p:spPr>
          <a:xfrm>
            <a:off x="640016" y="1503649"/>
            <a:ext cx="4075459" cy="497773"/>
          </a:xfrm>
          <a:prstGeom prst="rect">
            <a:avLst/>
          </a:prstGeom>
        </p:spPr>
        <p:txBody>
          <a:bodyPr vert="horz" wrap="square" lIns="0" tIns="5279" rIns="0" bIns="0" rtlCol="0" anchor="t">
            <a:spAutoFit/>
          </a:bodyPr>
          <a:lstStyle/>
          <a:p>
            <a:pPr marL="5080">
              <a:lnSpc>
                <a:spcPct val="100000"/>
              </a:lnSpc>
              <a:spcBef>
                <a:spcPts val="41"/>
              </a:spcBef>
            </a:pPr>
            <a:r>
              <a:rPr sz="1600" spc="-2" dirty="0">
                <a:solidFill>
                  <a:srgbClr val="05252A"/>
                </a:solidFill>
                <a:latin typeface="Calibri"/>
                <a:cs typeface="Calibri"/>
              </a:rPr>
              <a:t>El</a:t>
            </a:r>
            <a:r>
              <a:rPr sz="1600" spc="-5" dirty="0">
                <a:solidFill>
                  <a:srgbClr val="05252A"/>
                </a:solidFill>
                <a:latin typeface="Calibri"/>
                <a:cs typeface="Calibri"/>
              </a:rPr>
              <a:t> </a:t>
            </a:r>
            <a:r>
              <a:rPr sz="1600" spc="-9" dirty="0" err="1">
                <a:solidFill>
                  <a:srgbClr val="05252A"/>
                </a:solidFill>
                <a:latin typeface="Calibri"/>
                <a:cs typeface="Calibri"/>
              </a:rPr>
              <a:t>tratamiento</a:t>
            </a:r>
            <a:r>
              <a:rPr sz="1600" dirty="0">
                <a:solidFill>
                  <a:srgbClr val="05252A"/>
                </a:solidFill>
                <a:latin typeface="Calibri"/>
                <a:cs typeface="Calibri"/>
              </a:rPr>
              <a:t> </a:t>
            </a:r>
            <a:r>
              <a:rPr sz="1600" spc="-2" dirty="0">
                <a:solidFill>
                  <a:srgbClr val="05252A"/>
                </a:solidFill>
                <a:latin typeface="Calibri"/>
                <a:cs typeface="Calibri"/>
              </a:rPr>
              <a:t>de</a:t>
            </a:r>
            <a:r>
              <a:rPr sz="1600" spc="5" dirty="0">
                <a:solidFill>
                  <a:srgbClr val="05252A"/>
                </a:solidFill>
                <a:latin typeface="Calibri"/>
                <a:cs typeface="Calibri"/>
              </a:rPr>
              <a:t> </a:t>
            </a:r>
            <a:r>
              <a:rPr sz="1600" spc="-2" dirty="0">
                <a:solidFill>
                  <a:srgbClr val="05252A"/>
                </a:solidFill>
                <a:latin typeface="Calibri"/>
                <a:cs typeface="Calibri"/>
              </a:rPr>
              <a:t>la</a:t>
            </a:r>
            <a:r>
              <a:rPr sz="1600" dirty="0">
                <a:solidFill>
                  <a:srgbClr val="05252A"/>
                </a:solidFill>
                <a:latin typeface="Calibri"/>
                <a:cs typeface="Calibri"/>
              </a:rPr>
              <a:t> EM</a:t>
            </a:r>
            <a:r>
              <a:rPr sz="1600" spc="-2" dirty="0">
                <a:solidFill>
                  <a:srgbClr val="05252A"/>
                </a:solidFill>
                <a:latin typeface="Calibri"/>
                <a:cs typeface="Calibri"/>
              </a:rPr>
              <a:t> </a:t>
            </a:r>
            <a:r>
              <a:rPr sz="1600" spc="-6" dirty="0" err="1">
                <a:solidFill>
                  <a:srgbClr val="05252A"/>
                </a:solidFill>
                <a:latin typeface="Calibri"/>
                <a:cs typeface="Calibri"/>
              </a:rPr>
              <a:t>presenta</a:t>
            </a:r>
            <a:r>
              <a:rPr sz="1600" spc="13" dirty="0">
                <a:solidFill>
                  <a:srgbClr val="05252A"/>
                </a:solidFill>
                <a:latin typeface="Calibri"/>
                <a:cs typeface="Calibri"/>
              </a:rPr>
              <a:t> </a:t>
            </a:r>
            <a:r>
              <a:rPr sz="1600" spc="-2" dirty="0">
                <a:solidFill>
                  <a:srgbClr val="05252A"/>
                </a:solidFill>
                <a:latin typeface="Calibri"/>
                <a:cs typeface="Calibri"/>
              </a:rPr>
              <a:t>un</a:t>
            </a:r>
            <a:r>
              <a:rPr sz="1600" spc="6" dirty="0">
                <a:solidFill>
                  <a:srgbClr val="05252A"/>
                </a:solidFill>
                <a:latin typeface="Calibri"/>
                <a:cs typeface="Calibri"/>
              </a:rPr>
              <a:t> </a:t>
            </a:r>
            <a:r>
              <a:rPr sz="1600" spc="-2" dirty="0">
                <a:solidFill>
                  <a:srgbClr val="05252A"/>
                </a:solidFill>
                <a:latin typeface="Calibri"/>
                <a:cs typeface="Calibri"/>
              </a:rPr>
              <a:t>triple</a:t>
            </a:r>
            <a:r>
              <a:rPr sz="1600" spc="2" dirty="0">
                <a:solidFill>
                  <a:srgbClr val="05252A"/>
                </a:solidFill>
                <a:latin typeface="Calibri"/>
                <a:cs typeface="Calibri"/>
              </a:rPr>
              <a:t> </a:t>
            </a:r>
            <a:r>
              <a:rPr sz="1600" spc="-5" dirty="0" err="1">
                <a:solidFill>
                  <a:srgbClr val="05252A"/>
                </a:solidFill>
                <a:latin typeface="Calibri"/>
                <a:cs typeface="Calibri"/>
              </a:rPr>
              <a:t>objetivo</a:t>
            </a:r>
            <a:r>
              <a:rPr sz="1600" spc="-5" dirty="0">
                <a:solidFill>
                  <a:srgbClr val="05252A"/>
                </a:solidFill>
                <a:latin typeface="Calibri"/>
                <a:cs typeface="Calibri"/>
              </a:rPr>
              <a:t>:</a:t>
            </a:r>
            <a:endParaRPr lang="en-US" sz="1600" dirty="0">
              <a:latin typeface="Calibri"/>
              <a:ea typeface="Calibri"/>
              <a:cs typeface="Calibri"/>
            </a:endParaRPr>
          </a:p>
        </p:txBody>
      </p:sp>
      <p:grpSp>
        <p:nvGrpSpPr>
          <p:cNvPr id="15" name="Group 14">
            <a:extLst>
              <a:ext uri="{FF2B5EF4-FFF2-40B4-BE49-F238E27FC236}">
                <a16:creationId xmlns:a16="http://schemas.microsoft.com/office/drawing/2014/main" id="{012015F4-0620-7B2B-1240-24388803BC5D}"/>
              </a:ext>
            </a:extLst>
          </p:cNvPr>
          <p:cNvGrpSpPr/>
          <p:nvPr/>
        </p:nvGrpSpPr>
        <p:grpSpPr>
          <a:xfrm>
            <a:off x="609471" y="2247557"/>
            <a:ext cx="4075459" cy="1245743"/>
            <a:chOff x="314500" y="3053189"/>
            <a:chExt cx="4909976" cy="1713744"/>
          </a:xfrm>
        </p:grpSpPr>
        <p:pic>
          <p:nvPicPr>
            <p:cNvPr id="4" name="object 4"/>
            <p:cNvPicPr/>
            <p:nvPr/>
          </p:nvPicPr>
          <p:blipFill>
            <a:blip r:embed="rId3" cstate="print"/>
            <a:stretch>
              <a:fillRect/>
            </a:stretch>
          </p:blipFill>
          <p:spPr>
            <a:xfrm>
              <a:off x="314500" y="3053189"/>
              <a:ext cx="4909976" cy="1713744"/>
            </a:xfrm>
            <a:prstGeom prst="rect">
              <a:avLst/>
            </a:prstGeom>
          </p:spPr>
        </p:pic>
        <p:grpSp>
          <p:nvGrpSpPr>
            <p:cNvPr id="13" name="Group 12">
              <a:extLst>
                <a:ext uri="{FF2B5EF4-FFF2-40B4-BE49-F238E27FC236}">
                  <a16:creationId xmlns:a16="http://schemas.microsoft.com/office/drawing/2014/main" id="{C4E23353-46FE-CE3D-E9BD-388EFFA46857}"/>
                </a:ext>
              </a:extLst>
            </p:cNvPr>
            <p:cNvGrpSpPr/>
            <p:nvPr/>
          </p:nvGrpSpPr>
          <p:grpSpPr>
            <a:xfrm>
              <a:off x="509343" y="3513561"/>
              <a:ext cx="4415674" cy="818454"/>
              <a:chOff x="560904" y="3763671"/>
              <a:chExt cx="4337997" cy="818454"/>
            </a:xfrm>
          </p:grpSpPr>
          <p:sp>
            <p:nvSpPr>
              <p:cNvPr id="5" name="object 5"/>
              <p:cNvSpPr txBox="1"/>
              <p:nvPr/>
            </p:nvSpPr>
            <p:spPr>
              <a:xfrm>
                <a:off x="560904" y="3842786"/>
                <a:ext cx="1120637" cy="543585"/>
              </a:xfrm>
              <a:prstGeom prst="rect">
                <a:avLst/>
              </a:prstGeom>
            </p:spPr>
            <p:txBody>
              <a:bodyPr vert="horz" wrap="square" lIns="0" tIns="25558" rIns="0" bIns="0" rtlCol="0" anchor="t">
                <a:spAutoFit/>
              </a:bodyPr>
              <a:lstStyle/>
              <a:p>
                <a:pPr marL="101600" marR="1905" indent="-95885" algn="ctr">
                  <a:spcBef>
                    <a:spcPts val="201"/>
                  </a:spcBef>
                </a:pPr>
                <a:r>
                  <a:rPr sz="1200" spc="-79" dirty="0" err="1">
                    <a:solidFill>
                      <a:srgbClr val="007E7E"/>
                    </a:solidFill>
                    <a:latin typeface="Calibri"/>
                    <a:cs typeface="Calibri"/>
                  </a:rPr>
                  <a:t>T</a:t>
                </a:r>
                <a:r>
                  <a:rPr sz="1200" spc="-31" dirty="0" err="1">
                    <a:solidFill>
                      <a:srgbClr val="007E7E"/>
                    </a:solidFill>
                    <a:latin typeface="Calibri"/>
                    <a:cs typeface="Calibri"/>
                  </a:rPr>
                  <a:t>r</a:t>
                </a:r>
                <a:r>
                  <a:rPr sz="1200" spc="-11" dirty="0" err="1">
                    <a:solidFill>
                      <a:srgbClr val="007E7E"/>
                    </a:solidFill>
                    <a:latin typeface="Calibri"/>
                    <a:cs typeface="Calibri"/>
                  </a:rPr>
                  <a:t>a</a:t>
                </a:r>
                <a:r>
                  <a:rPr sz="1200" spc="-17" dirty="0" err="1">
                    <a:solidFill>
                      <a:srgbClr val="007E7E"/>
                    </a:solidFill>
                    <a:latin typeface="Calibri"/>
                    <a:cs typeface="Calibri"/>
                  </a:rPr>
                  <a:t>t</a:t>
                </a:r>
                <a:r>
                  <a:rPr sz="1200" dirty="0" err="1">
                    <a:solidFill>
                      <a:srgbClr val="007E7E"/>
                    </a:solidFill>
                    <a:latin typeface="Calibri"/>
                    <a:cs typeface="Calibri"/>
                  </a:rPr>
                  <a:t>amie</a:t>
                </a:r>
                <a:r>
                  <a:rPr sz="1200" spc="-13" dirty="0" err="1">
                    <a:solidFill>
                      <a:srgbClr val="007E7E"/>
                    </a:solidFill>
                    <a:latin typeface="Calibri"/>
                    <a:cs typeface="Calibri"/>
                  </a:rPr>
                  <a:t>nt</a:t>
                </a:r>
                <a:r>
                  <a:rPr sz="1200" dirty="0" err="1">
                    <a:solidFill>
                      <a:srgbClr val="007E7E"/>
                    </a:solidFill>
                    <a:latin typeface="Calibri"/>
                    <a:cs typeface="Calibri"/>
                  </a:rPr>
                  <a:t>o</a:t>
                </a:r>
                <a:r>
                  <a:rPr sz="1200" dirty="0">
                    <a:solidFill>
                      <a:srgbClr val="007E7E"/>
                    </a:solidFill>
                    <a:latin typeface="Calibri"/>
                    <a:cs typeface="Calibri"/>
                  </a:rPr>
                  <a:t>  </a:t>
                </a:r>
                <a:r>
                  <a:rPr sz="1200" spc="-2" dirty="0">
                    <a:solidFill>
                      <a:srgbClr val="007E7E"/>
                    </a:solidFill>
                    <a:latin typeface="Calibri"/>
                    <a:cs typeface="Calibri"/>
                  </a:rPr>
                  <a:t>del</a:t>
                </a:r>
                <a:r>
                  <a:rPr sz="1200" spc="-13" dirty="0">
                    <a:solidFill>
                      <a:srgbClr val="007E7E"/>
                    </a:solidFill>
                    <a:latin typeface="Calibri"/>
                    <a:cs typeface="Calibri"/>
                  </a:rPr>
                  <a:t> </a:t>
                </a:r>
                <a:r>
                  <a:rPr sz="1200" b="1" spc="-6" dirty="0" err="1">
                    <a:solidFill>
                      <a:srgbClr val="007E7E"/>
                    </a:solidFill>
                    <a:latin typeface="Calibri"/>
                    <a:cs typeface="Calibri"/>
                  </a:rPr>
                  <a:t>brote</a:t>
                </a:r>
                <a:endParaRPr lang="en-US" sz="1200" dirty="0">
                  <a:latin typeface="Calibri"/>
                  <a:ea typeface="Calibri"/>
                  <a:cs typeface="Calibri"/>
                </a:endParaRPr>
              </a:p>
            </p:txBody>
          </p:sp>
          <p:sp>
            <p:nvSpPr>
              <p:cNvPr id="6" name="object 6"/>
              <p:cNvSpPr txBox="1"/>
              <p:nvPr/>
            </p:nvSpPr>
            <p:spPr>
              <a:xfrm>
                <a:off x="2133172" y="3763671"/>
                <a:ext cx="1296235" cy="792997"/>
              </a:xfrm>
              <a:prstGeom prst="rect">
                <a:avLst/>
              </a:prstGeom>
            </p:spPr>
            <p:txBody>
              <a:bodyPr vert="horz" wrap="square" lIns="0" tIns="22225" rIns="0" bIns="0" rtlCol="0" anchor="t">
                <a:spAutoFit/>
              </a:bodyPr>
              <a:lstStyle/>
              <a:p>
                <a:pPr marL="5080" marR="1905" algn="ctr">
                  <a:spcBef>
                    <a:spcPts val="175"/>
                  </a:spcBef>
                </a:pPr>
                <a:r>
                  <a:rPr sz="1200" spc="-15" dirty="0" err="1">
                    <a:solidFill>
                      <a:srgbClr val="FAFFFF"/>
                    </a:solidFill>
                    <a:latin typeface="Calibri"/>
                    <a:cs typeface="Calibri"/>
                  </a:rPr>
                  <a:t>Tratamiento</a:t>
                </a:r>
                <a:r>
                  <a:rPr sz="1200" spc="-15" dirty="0">
                    <a:solidFill>
                      <a:srgbClr val="FAFFFF"/>
                    </a:solidFill>
                    <a:latin typeface="Calibri"/>
                    <a:cs typeface="Calibri"/>
                  </a:rPr>
                  <a:t> </a:t>
                </a:r>
                <a:r>
                  <a:rPr sz="1200" spc="-282" dirty="0">
                    <a:solidFill>
                      <a:srgbClr val="FAFFFF"/>
                    </a:solidFill>
                    <a:latin typeface="Calibri"/>
                    <a:cs typeface="Calibri"/>
                  </a:rPr>
                  <a:t> </a:t>
                </a:r>
                <a:r>
                  <a:rPr sz="1200" b="1" spc="-2" dirty="0" err="1">
                    <a:solidFill>
                      <a:srgbClr val="FAFFFF"/>
                    </a:solidFill>
                    <a:latin typeface="Calibri"/>
                    <a:cs typeface="Calibri"/>
                  </a:rPr>
                  <a:t>mod</a:t>
                </a:r>
                <a:r>
                  <a:rPr sz="1200" b="1" spc="-6" dirty="0" err="1">
                    <a:solidFill>
                      <a:srgbClr val="FAFFFF"/>
                    </a:solidFill>
                    <a:latin typeface="Calibri"/>
                    <a:cs typeface="Calibri"/>
                  </a:rPr>
                  <a:t>i</a:t>
                </a:r>
                <a:r>
                  <a:rPr sz="1200" b="1" spc="-2" dirty="0" err="1">
                    <a:solidFill>
                      <a:srgbClr val="FAFFFF"/>
                    </a:solidFill>
                    <a:latin typeface="Calibri"/>
                    <a:cs typeface="Calibri"/>
                  </a:rPr>
                  <a:t>fi</a:t>
                </a:r>
                <a:r>
                  <a:rPr sz="1200" b="1" spc="-9" dirty="0" err="1">
                    <a:solidFill>
                      <a:srgbClr val="FAFFFF"/>
                    </a:solidFill>
                    <a:latin typeface="Calibri"/>
                    <a:cs typeface="Calibri"/>
                  </a:rPr>
                  <a:t>c</a:t>
                </a:r>
                <a:r>
                  <a:rPr sz="1200" b="1" dirty="0" err="1">
                    <a:solidFill>
                      <a:srgbClr val="FAFFFF"/>
                    </a:solidFill>
                    <a:latin typeface="Calibri"/>
                    <a:cs typeface="Calibri"/>
                  </a:rPr>
                  <a:t>ad</a:t>
                </a:r>
                <a:r>
                  <a:rPr sz="1200" b="1" spc="-6" dirty="0" err="1">
                    <a:solidFill>
                      <a:srgbClr val="FAFFFF"/>
                    </a:solidFill>
                    <a:latin typeface="Calibri"/>
                    <a:cs typeface="Calibri"/>
                  </a:rPr>
                  <a:t>o</a:t>
                </a:r>
                <a:r>
                  <a:rPr sz="1200" b="1" dirty="0" err="1">
                    <a:solidFill>
                      <a:srgbClr val="FAFFFF"/>
                    </a:solidFill>
                    <a:latin typeface="Calibri"/>
                    <a:cs typeface="Calibri"/>
                  </a:rPr>
                  <a:t>r</a:t>
                </a:r>
                <a:r>
                  <a:rPr sz="1200" b="1" dirty="0">
                    <a:solidFill>
                      <a:srgbClr val="FAFFFF"/>
                    </a:solidFill>
                    <a:latin typeface="Calibri"/>
                    <a:cs typeface="Calibri"/>
                  </a:rPr>
                  <a:t>  </a:t>
                </a:r>
                <a:r>
                  <a:rPr sz="1200" spc="-2" dirty="0">
                    <a:solidFill>
                      <a:srgbClr val="FAFFFF"/>
                    </a:solidFill>
                    <a:latin typeface="Calibri"/>
                    <a:cs typeface="Calibri"/>
                  </a:rPr>
                  <a:t>de </a:t>
                </a:r>
                <a:r>
                  <a:rPr sz="1200" dirty="0">
                    <a:solidFill>
                      <a:srgbClr val="FAFFFF"/>
                    </a:solidFill>
                    <a:latin typeface="Calibri"/>
                    <a:cs typeface="Calibri"/>
                  </a:rPr>
                  <a:t>la </a:t>
                </a:r>
                <a:r>
                  <a:rPr sz="1200" spc="2" dirty="0">
                    <a:solidFill>
                      <a:srgbClr val="FAFFFF"/>
                    </a:solidFill>
                    <a:latin typeface="Calibri"/>
                    <a:cs typeface="Calibri"/>
                  </a:rPr>
                  <a:t> </a:t>
                </a:r>
                <a:r>
                  <a:rPr sz="1200" spc="-6" dirty="0" err="1">
                    <a:solidFill>
                      <a:srgbClr val="FAFFFF"/>
                    </a:solidFill>
                    <a:latin typeface="Calibri"/>
                    <a:cs typeface="Calibri"/>
                  </a:rPr>
                  <a:t>enfermedad</a:t>
                </a:r>
                <a:endParaRPr lang="en-US" sz="1200" dirty="0">
                  <a:latin typeface="Calibri"/>
                  <a:ea typeface="Calibri"/>
                  <a:cs typeface="Calibri"/>
                </a:endParaRPr>
              </a:p>
            </p:txBody>
          </p:sp>
          <p:sp>
            <p:nvSpPr>
              <p:cNvPr id="7" name="object 7"/>
              <p:cNvSpPr txBox="1"/>
              <p:nvPr/>
            </p:nvSpPr>
            <p:spPr>
              <a:xfrm>
                <a:off x="3778266" y="3789515"/>
                <a:ext cx="1120635" cy="792610"/>
              </a:xfrm>
              <a:prstGeom prst="rect">
                <a:avLst/>
              </a:prstGeom>
            </p:spPr>
            <p:txBody>
              <a:bodyPr vert="horz" wrap="square" lIns="0" tIns="21947" rIns="0" bIns="0" rtlCol="0" anchor="t">
                <a:spAutoFit/>
              </a:bodyPr>
              <a:lstStyle/>
              <a:p>
                <a:pPr marL="5080" marR="1905" algn="ctr">
                  <a:spcBef>
                    <a:spcPts val="173"/>
                  </a:spcBef>
                </a:pPr>
                <a:r>
                  <a:rPr sz="1200" spc="-79" dirty="0" err="1">
                    <a:solidFill>
                      <a:srgbClr val="FAFFFF"/>
                    </a:solidFill>
                    <a:latin typeface="Calibri"/>
                    <a:cs typeface="Calibri"/>
                  </a:rPr>
                  <a:t>T</a:t>
                </a:r>
                <a:r>
                  <a:rPr sz="1200" spc="-31" dirty="0" err="1">
                    <a:solidFill>
                      <a:srgbClr val="FAFFFF"/>
                    </a:solidFill>
                    <a:latin typeface="Calibri"/>
                    <a:cs typeface="Calibri"/>
                  </a:rPr>
                  <a:t>r</a:t>
                </a:r>
                <a:r>
                  <a:rPr sz="1200" spc="-11" dirty="0" err="1">
                    <a:solidFill>
                      <a:srgbClr val="FAFFFF"/>
                    </a:solidFill>
                    <a:latin typeface="Calibri"/>
                    <a:cs typeface="Calibri"/>
                  </a:rPr>
                  <a:t>a</a:t>
                </a:r>
                <a:r>
                  <a:rPr sz="1200" spc="-17" dirty="0" err="1">
                    <a:solidFill>
                      <a:srgbClr val="FAFFFF"/>
                    </a:solidFill>
                    <a:latin typeface="Calibri"/>
                    <a:cs typeface="Calibri"/>
                  </a:rPr>
                  <a:t>t</a:t>
                </a:r>
                <a:r>
                  <a:rPr sz="1200" dirty="0" err="1">
                    <a:solidFill>
                      <a:srgbClr val="FAFFFF"/>
                    </a:solidFill>
                    <a:latin typeface="Calibri"/>
                    <a:cs typeface="Calibri"/>
                  </a:rPr>
                  <a:t>amie</a:t>
                </a:r>
                <a:r>
                  <a:rPr sz="1200" spc="-13" dirty="0" err="1">
                    <a:solidFill>
                      <a:srgbClr val="FAFFFF"/>
                    </a:solidFill>
                    <a:latin typeface="Calibri"/>
                    <a:cs typeface="Calibri"/>
                  </a:rPr>
                  <a:t>nt</a:t>
                </a:r>
                <a:r>
                  <a:rPr sz="1200" dirty="0" err="1">
                    <a:solidFill>
                      <a:srgbClr val="FAFFFF"/>
                    </a:solidFill>
                    <a:latin typeface="Calibri"/>
                    <a:cs typeface="Calibri"/>
                  </a:rPr>
                  <a:t>o</a:t>
                </a:r>
                <a:r>
                  <a:rPr sz="1200" dirty="0">
                    <a:solidFill>
                      <a:srgbClr val="FAFFFF"/>
                    </a:solidFill>
                    <a:latin typeface="Calibri"/>
                    <a:cs typeface="Calibri"/>
                  </a:rPr>
                  <a:t>  de </a:t>
                </a:r>
                <a:r>
                  <a:rPr sz="1200" spc="2" dirty="0" err="1">
                    <a:solidFill>
                      <a:srgbClr val="FAFFFF"/>
                    </a:solidFill>
                    <a:latin typeface="Calibri"/>
                    <a:cs typeface="Calibri"/>
                  </a:rPr>
                  <a:t>los</a:t>
                </a:r>
                <a:r>
                  <a:rPr sz="1200" spc="2" dirty="0">
                    <a:solidFill>
                      <a:srgbClr val="FAFFFF"/>
                    </a:solidFill>
                    <a:latin typeface="Calibri"/>
                    <a:cs typeface="Calibri"/>
                  </a:rPr>
                  <a:t> </a:t>
                </a:r>
                <a:r>
                  <a:rPr sz="1200" spc="5" dirty="0">
                    <a:solidFill>
                      <a:srgbClr val="FAFFFF"/>
                    </a:solidFill>
                    <a:latin typeface="Calibri"/>
                    <a:cs typeface="Calibri"/>
                  </a:rPr>
                  <a:t> </a:t>
                </a:r>
                <a:r>
                  <a:rPr sz="1200" b="1" spc="-2" dirty="0" err="1">
                    <a:solidFill>
                      <a:srgbClr val="FAFFFF"/>
                    </a:solidFill>
                    <a:latin typeface="Calibri"/>
                    <a:cs typeface="Calibri"/>
                  </a:rPr>
                  <a:t>síntomas</a:t>
                </a:r>
                <a:endParaRPr lang="en-US" sz="1200" dirty="0">
                  <a:latin typeface="Calibri"/>
                  <a:ea typeface="Calibri"/>
                  <a:cs typeface="Calibri"/>
                </a:endParaRPr>
              </a:p>
            </p:txBody>
          </p:sp>
        </p:grpSp>
      </p:grpSp>
      <p:grpSp>
        <p:nvGrpSpPr>
          <p:cNvPr id="14" name="Group 13">
            <a:extLst>
              <a:ext uri="{FF2B5EF4-FFF2-40B4-BE49-F238E27FC236}">
                <a16:creationId xmlns:a16="http://schemas.microsoft.com/office/drawing/2014/main" id="{0CA95A9A-609E-5FB0-94E6-E81925C44BB3}"/>
              </a:ext>
            </a:extLst>
          </p:cNvPr>
          <p:cNvGrpSpPr/>
          <p:nvPr/>
        </p:nvGrpSpPr>
        <p:grpSpPr>
          <a:xfrm>
            <a:off x="640016" y="3816140"/>
            <a:ext cx="3727197" cy="2533936"/>
            <a:chOff x="876245" y="5613009"/>
            <a:chExt cx="3286665" cy="2201986"/>
          </a:xfrm>
        </p:grpSpPr>
        <p:sp>
          <p:nvSpPr>
            <p:cNvPr id="8" name="object 8"/>
            <p:cNvSpPr txBox="1"/>
            <p:nvPr/>
          </p:nvSpPr>
          <p:spPr>
            <a:xfrm>
              <a:off x="876245" y="5613009"/>
              <a:ext cx="3104911" cy="220213"/>
            </a:xfrm>
            <a:prstGeom prst="rect">
              <a:avLst/>
            </a:prstGeom>
          </p:spPr>
          <p:txBody>
            <a:bodyPr vert="horz" wrap="square" lIns="0" tIns="4723" rIns="0" bIns="0" rtlCol="0" anchor="t">
              <a:spAutoFit/>
            </a:bodyPr>
            <a:lstStyle/>
            <a:p>
              <a:pPr marL="5080" marR="1905">
                <a:spcBef>
                  <a:spcPts val="37"/>
                </a:spcBef>
              </a:pPr>
              <a:r>
                <a:rPr sz="1600" spc="-2" dirty="0">
                  <a:solidFill>
                    <a:srgbClr val="05252A"/>
                  </a:solidFill>
                  <a:latin typeface="Calibri"/>
                  <a:cs typeface="Calibri"/>
                </a:rPr>
                <a:t>El</a:t>
              </a:r>
              <a:r>
                <a:rPr sz="1600" spc="-6" dirty="0">
                  <a:solidFill>
                    <a:srgbClr val="05252A"/>
                  </a:solidFill>
                  <a:latin typeface="Calibri"/>
                  <a:cs typeface="Calibri"/>
                </a:rPr>
                <a:t> </a:t>
              </a:r>
              <a:r>
                <a:rPr sz="1600" spc="-5" dirty="0" err="1">
                  <a:solidFill>
                    <a:srgbClr val="05252A"/>
                  </a:solidFill>
                  <a:latin typeface="Calibri"/>
                  <a:cs typeface="Calibri"/>
                </a:rPr>
                <a:t>objetivo</a:t>
              </a:r>
              <a:r>
                <a:rPr sz="1600" spc="5" dirty="0">
                  <a:solidFill>
                    <a:srgbClr val="05252A"/>
                  </a:solidFill>
                  <a:latin typeface="Calibri"/>
                  <a:cs typeface="Calibri"/>
                </a:rPr>
                <a:t> </a:t>
              </a:r>
              <a:r>
                <a:rPr sz="1600" b="1" spc="-2" dirty="0">
                  <a:solidFill>
                    <a:srgbClr val="05252A"/>
                  </a:solidFill>
                  <a:latin typeface="Calibri"/>
                  <a:cs typeface="Calibri"/>
                </a:rPr>
                <a:t>es</a:t>
              </a:r>
              <a:r>
                <a:rPr sz="1600" b="1" spc="-6" dirty="0">
                  <a:solidFill>
                    <a:srgbClr val="05252A"/>
                  </a:solidFill>
                  <a:latin typeface="Calibri"/>
                  <a:cs typeface="Calibri"/>
                </a:rPr>
                <a:t> </a:t>
              </a:r>
              <a:r>
                <a:rPr sz="1600" b="1" spc="-5" dirty="0" err="1">
                  <a:solidFill>
                    <a:srgbClr val="05252A"/>
                  </a:solidFill>
                  <a:latin typeface="Calibri"/>
                  <a:cs typeface="Calibri"/>
                </a:rPr>
                <a:t>reducir</a:t>
              </a:r>
              <a:r>
                <a:rPr sz="1600" b="1" spc="9" dirty="0">
                  <a:solidFill>
                    <a:srgbClr val="05252A"/>
                  </a:solidFill>
                  <a:latin typeface="Calibri"/>
                  <a:cs typeface="Calibri"/>
                </a:rPr>
                <a:t> </a:t>
              </a:r>
              <a:r>
                <a:rPr sz="1600" b="1" spc="-2" dirty="0" err="1">
                  <a:solidFill>
                    <a:srgbClr val="05252A"/>
                  </a:solidFill>
                  <a:latin typeface="Calibri"/>
                  <a:cs typeface="Calibri"/>
                </a:rPr>
                <a:t>su</a:t>
              </a:r>
              <a:r>
                <a:rPr sz="1600" b="1" spc="-2" dirty="0">
                  <a:solidFill>
                    <a:srgbClr val="05252A"/>
                  </a:solidFill>
                  <a:latin typeface="Calibri"/>
                  <a:cs typeface="Calibri"/>
                </a:rPr>
                <a:t> </a:t>
              </a:r>
              <a:r>
                <a:rPr sz="1600" b="1" spc="-151" dirty="0">
                  <a:solidFill>
                    <a:srgbClr val="05252A"/>
                  </a:solidFill>
                  <a:latin typeface="Calibri"/>
                  <a:cs typeface="Calibri"/>
                </a:rPr>
                <a:t> </a:t>
              </a:r>
              <a:r>
                <a:rPr sz="1600" b="1" spc="-5" dirty="0" err="1">
                  <a:solidFill>
                    <a:srgbClr val="05252A"/>
                  </a:solidFill>
                  <a:latin typeface="Calibri"/>
                  <a:cs typeface="Calibri"/>
                </a:rPr>
                <a:t>duración</a:t>
              </a:r>
              <a:r>
                <a:rPr sz="1600" b="1" spc="-5" dirty="0">
                  <a:solidFill>
                    <a:srgbClr val="05252A"/>
                  </a:solidFill>
                  <a:latin typeface="Calibri"/>
                  <a:cs typeface="Calibri"/>
                </a:rPr>
                <a:t>.</a:t>
              </a:r>
              <a:endParaRPr lang="en-US" sz="1600" dirty="0">
                <a:latin typeface="Calibri"/>
                <a:ea typeface="Calibri"/>
                <a:cs typeface="Calibri"/>
              </a:endParaRPr>
            </a:p>
          </p:txBody>
        </p:sp>
        <p:sp>
          <p:nvSpPr>
            <p:cNvPr id="9" name="object 9"/>
            <p:cNvSpPr txBox="1"/>
            <p:nvPr/>
          </p:nvSpPr>
          <p:spPr>
            <a:xfrm>
              <a:off x="885976" y="5983265"/>
              <a:ext cx="3276934" cy="1082549"/>
            </a:xfrm>
            <a:prstGeom prst="rect">
              <a:avLst/>
            </a:prstGeom>
          </p:spPr>
          <p:txBody>
            <a:bodyPr vert="horz" wrap="square" lIns="0" tIns="5279" rIns="0" bIns="0" rtlCol="0">
              <a:spAutoFit/>
            </a:bodyPr>
            <a:lstStyle/>
            <a:p>
              <a:pPr marL="5556" marR="2222">
                <a:lnSpc>
                  <a:spcPct val="100000"/>
                </a:lnSpc>
                <a:spcBef>
                  <a:spcPts val="41"/>
                </a:spcBef>
              </a:pPr>
              <a:r>
                <a:rPr lang="es-ES" sz="1600" spc="-2" dirty="0">
                  <a:latin typeface="Calibri"/>
                  <a:cs typeface="Calibri"/>
                </a:rPr>
                <a:t>Dos tipos:</a:t>
              </a:r>
            </a:p>
            <a:p>
              <a:pPr marL="130565" marR="2222" indent="-125009">
                <a:lnSpc>
                  <a:spcPct val="100000"/>
                </a:lnSpc>
                <a:spcBef>
                  <a:spcPts val="41"/>
                </a:spcBef>
                <a:buFontTx/>
                <a:buChar char="-"/>
              </a:pPr>
              <a:r>
                <a:rPr lang="es-ES" sz="1600" spc="-2" dirty="0">
                  <a:latin typeface="Calibri"/>
                  <a:cs typeface="Calibri"/>
                </a:rPr>
                <a:t>Los</a:t>
              </a:r>
              <a:r>
                <a:rPr sz="1600" spc="-5" dirty="0">
                  <a:latin typeface="Calibri"/>
                  <a:cs typeface="Calibri"/>
                </a:rPr>
                <a:t> que</a:t>
              </a:r>
              <a:r>
                <a:rPr sz="1600" dirty="0">
                  <a:latin typeface="Calibri"/>
                  <a:cs typeface="Calibri"/>
                </a:rPr>
                <a:t> </a:t>
              </a:r>
              <a:r>
                <a:rPr sz="1600" b="1" spc="-6" dirty="0" err="1">
                  <a:latin typeface="Calibri"/>
                  <a:cs typeface="Calibri"/>
                </a:rPr>
                <a:t>favorecen</a:t>
              </a:r>
              <a:r>
                <a:rPr sz="1600" b="1" spc="5" dirty="0">
                  <a:latin typeface="Calibri"/>
                  <a:cs typeface="Calibri"/>
                </a:rPr>
                <a:t> </a:t>
              </a:r>
              <a:r>
                <a:rPr sz="1600" b="1" spc="-2" dirty="0">
                  <a:latin typeface="Calibri"/>
                  <a:cs typeface="Calibri"/>
                </a:rPr>
                <a:t>la </a:t>
              </a:r>
              <a:r>
                <a:rPr sz="1600" b="1" dirty="0">
                  <a:latin typeface="Calibri"/>
                  <a:cs typeface="Calibri"/>
                </a:rPr>
                <a:t> </a:t>
              </a:r>
              <a:r>
                <a:rPr sz="1600" b="1" spc="-2" dirty="0" err="1">
                  <a:latin typeface="Calibri"/>
                  <a:cs typeface="Calibri"/>
                </a:rPr>
                <a:t>acción</a:t>
              </a:r>
              <a:r>
                <a:rPr sz="1600" b="1" spc="-2" dirty="0">
                  <a:latin typeface="Calibri"/>
                  <a:cs typeface="Calibri"/>
                </a:rPr>
                <a:t> </a:t>
              </a:r>
              <a:r>
                <a:rPr sz="1600" b="1" spc="-5" dirty="0">
                  <a:latin typeface="Calibri"/>
                  <a:cs typeface="Calibri"/>
                </a:rPr>
                <a:t>del </a:t>
              </a:r>
              <a:r>
                <a:rPr sz="1600" b="1" spc="-5" dirty="0" err="1">
                  <a:latin typeface="Calibri"/>
                  <a:cs typeface="Calibri"/>
                </a:rPr>
                <a:t>sistema</a:t>
              </a:r>
              <a:r>
                <a:rPr sz="1600" b="1" spc="-5" dirty="0">
                  <a:latin typeface="Calibri"/>
                  <a:cs typeface="Calibri"/>
                </a:rPr>
                <a:t> </a:t>
              </a:r>
              <a:r>
                <a:rPr sz="1600" b="1" spc="-2" dirty="0" err="1">
                  <a:latin typeface="Calibri"/>
                  <a:cs typeface="Calibri"/>
                </a:rPr>
                <a:t>inmunitario</a:t>
              </a:r>
              <a:r>
                <a:rPr lang="es-ES" sz="1600" b="1" spc="-2" dirty="0">
                  <a:latin typeface="Calibri"/>
                  <a:cs typeface="Calibri"/>
                </a:rPr>
                <a:t>.</a:t>
              </a:r>
            </a:p>
            <a:p>
              <a:pPr marL="130565" marR="2222" indent="-125009">
                <a:lnSpc>
                  <a:spcPct val="100000"/>
                </a:lnSpc>
                <a:spcBef>
                  <a:spcPts val="41"/>
                </a:spcBef>
                <a:buFontTx/>
                <a:buChar char="-"/>
              </a:pPr>
              <a:r>
                <a:rPr lang="es-ES" sz="1600" spc="-2" dirty="0">
                  <a:latin typeface="Calibri"/>
                  <a:cs typeface="Calibri"/>
                </a:rPr>
                <a:t>Los</a:t>
              </a:r>
              <a:r>
                <a:rPr lang="es-ES" sz="1600" b="1" spc="-2" dirty="0">
                  <a:latin typeface="Calibri"/>
                  <a:cs typeface="Calibri"/>
                </a:rPr>
                <a:t> </a:t>
              </a:r>
              <a:r>
                <a:rPr sz="1600" spc="-5" dirty="0">
                  <a:latin typeface="Calibri"/>
                  <a:cs typeface="Calibri"/>
                </a:rPr>
                <a:t>que</a:t>
              </a:r>
              <a:r>
                <a:rPr sz="1600" spc="9" dirty="0">
                  <a:latin typeface="Calibri"/>
                  <a:cs typeface="Calibri"/>
                </a:rPr>
                <a:t> </a:t>
              </a:r>
              <a:r>
                <a:rPr sz="1600" b="1" spc="-5" dirty="0" err="1">
                  <a:latin typeface="Calibri"/>
                  <a:cs typeface="Calibri"/>
                </a:rPr>
                <a:t>disminuyen</a:t>
              </a:r>
              <a:r>
                <a:rPr sz="1600" b="1" spc="6" dirty="0">
                  <a:latin typeface="Calibri"/>
                  <a:cs typeface="Calibri"/>
                </a:rPr>
                <a:t> </a:t>
              </a:r>
              <a:r>
                <a:rPr sz="1600" spc="-2" dirty="0">
                  <a:latin typeface="Calibri"/>
                  <a:cs typeface="Calibri"/>
                </a:rPr>
                <a:t>o</a:t>
              </a:r>
              <a:r>
                <a:rPr sz="1600" spc="2" dirty="0">
                  <a:latin typeface="Calibri"/>
                  <a:cs typeface="Calibri"/>
                </a:rPr>
                <a:t> </a:t>
              </a:r>
              <a:r>
                <a:rPr sz="1600" spc="-2" dirty="0" err="1">
                  <a:latin typeface="Calibri"/>
                  <a:cs typeface="Calibri"/>
                </a:rPr>
                <a:t>anulan</a:t>
              </a:r>
              <a:r>
                <a:rPr sz="1600" spc="-11" dirty="0">
                  <a:latin typeface="Calibri"/>
                  <a:cs typeface="Calibri"/>
                </a:rPr>
                <a:t> </a:t>
              </a:r>
              <a:r>
                <a:rPr sz="1600" spc="-2" dirty="0">
                  <a:latin typeface="Calibri"/>
                  <a:cs typeface="Calibri"/>
                </a:rPr>
                <a:t>la </a:t>
              </a:r>
              <a:r>
                <a:rPr sz="1600" spc="-151" dirty="0">
                  <a:latin typeface="Calibri"/>
                  <a:cs typeface="Calibri"/>
                </a:rPr>
                <a:t> </a:t>
              </a:r>
              <a:r>
                <a:rPr sz="1600" spc="-2" dirty="0" err="1">
                  <a:latin typeface="Calibri"/>
                  <a:cs typeface="Calibri"/>
                </a:rPr>
                <a:t>función</a:t>
              </a:r>
              <a:r>
                <a:rPr sz="1600" spc="-2" dirty="0">
                  <a:latin typeface="Calibri"/>
                  <a:cs typeface="Calibri"/>
                </a:rPr>
                <a:t> del </a:t>
              </a:r>
              <a:r>
                <a:rPr sz="1600" b="1" spc="-5" dirty="0" err="1">
                  <a:latin typeface="Calibri"/>
                  <a:cs typeface="Calibri"/>
                </a:rPr>
                <a:t>sistema</a:t>
              </a:r>
              <a:r>
                <a:rPr sz="1600" b="1" spc="-5" dirty="0">
                  <a:latin typeface="Calibri"/>
                  <a:cs typeface="Calibri"/>
                </a:rPr>
                <a:t> </a:t>
              </a:r>
              <a:r>
                <a:rPr sz="1600" b="1" spc="-2" dirty="0">
                  <a:latin typeface="Calibri"/>
                  <a:cs typeface="Calibri"/>
                </a:rPr>
                <a:t> </a:t>
              </a:r>
              <a:r>
                <a:rPr sz="1600" b="1" spc="-2" dirty="0" err="1">
                  <a:latin typeface="Calibri"/>
                  <a:cs typeface="Calibri"/>
                </a:rPr>
                <a:t>inmunitario</a:t>
              </a:r>
              <a:r>
                <a:rPr sz="1600" b="1" spc="-2" dirty="0">
                  <a:latin typeface="Calibri"/>
                  <a:cs typeface="Calibri"/>
                </a:rPr>
                <a:t>.</a:t>
              </a:r>
              <a:endParaRPr sz="1600" dirty="0">
                <a:latin typeface="Calibri"/>
                <a:cs typeface="Calibri"/>
              </a:endParaRPr>
            </a:p>
          </p:txBody>
        </p:sp>
        <p:sp>
          <p:nvSpPr>
            <p:cNvPr id="10" name="object 10"/>
            <p:cNvSpPr txBox="1"/>
            <p:nvPr/>
          </p:nvSpPr>
          <p:spPr>
            <a:xfrm>
              <a:off x="878708" y="7163334"/>
              <a:ext cx="3127664" cy="651661"/>
            </a:xfrm>
            <a:prstGeom prst="rect">
              <a:avLst/>
            </a:prstGeom>
          </p:spPr>
          <p:txBody>
            <a:bodyPr vert="horz" wrap="square" lIns="0" tIns="5279" rIns="0" bIns="0" rtlCol="0" anchor="t">
              <a:spAutoFit/>
            </a:bodyPr>
            <a:lstStyle/>
            <a:p>
              <a:pPr marL="5080" marR="1905">
                <a:lnSpc>
                  <a:spcPct val="100000"/>
                </a:lnSpc>
                <a:spcBef>
                  <a:spcPts val="41"/>
                </a:spcBef>
              </a:pPr>
              <a:r>
                <a:rPr sz="1600" b="1" spc="-5" dirty="0" err="1">
                  <a:solidFill>
                    <a:srgbClr val="05252A"/>
                  </a:solidFill>
                  <a:latin typeface="Calibri"/>
                  <a:cs typeface="Calibri"/>
                </a:rPr>
                <a:t>Mejorar</a:t>
              </a:r>
              <a:r>
                <a:rPr sz="1600" spc="9" dirty="0">
                  <a:solidFill>
                    <a:srgbClr val="05252A"/>
                  </a:solidFill>
                  <a:latin typeface="Calibri"/>
                  <a:cs typeface="Calibri"/>
                </a:rPr>
                <a:t> </a:t>
              </a:r>
              <a:r>
                <a:rPr sz="1600" spc="-2" dirty="0" err="1">
                  <a:solidFill>
                    <a:srgbClr val="05252A"/>
                  </a:solidFill>
                  <a:latin typeface="Calibri"/>
                  <a:cs typeface="Calibri"/>
                </a:rPr>
                <a:t>los</a:t>
              </a:r>
              <a:r>
                <a:rPr sz="1600" spc="-2" dirty="0">
                  <a:solidFill>
                    <a:srgbClr val="05252A"/>
                  </a:solidFill>
                  <a:latin typeface="Calibri"/>
                  <a:cs typeface="Calibri"/>
                </a:rPr>
                <a:t> </a:t>
              </a:r>
              <a:r>
                <a:rPr sz="1600" b="1" spc="-5" dirty="0" err="1">
                  <a:solidFill>
                    <a:srgbClr val="05252A"/>
                  </a:solidFill>
                  <a:latin typeface="Calibri"/>
                  <a:cs typeface="Calibri"/>
                </a:rPr>
                <a:t>síntomas</a:t>
              </a:r>
              <a:r>
                <a:rPr sz="1600" b="1" spc="-5" dirty="0">
                  <a:solidFill>
                    <a:srgbClr val="05252A"/>
                  </a:solidFill>
                  <a:latin typeface="Calibri"/>
                  <a:cs typeface="Calibri"/>
                </a:rPr>
                <a:t>,</a:t>
              </a:r>
              <a:r>
                <a:rPr sz="1600" spc="-5" dirty="0">
                  <a:solidFill>
                    <a:srgbClr val="05252A"/>
                  </a:solidFill>
                  <a:latin typeface="Calibri"/>
                  <a:cs typeface="Calibri"/>
                </a:rPr>
                <a:t> </a:t>
              </a:r>
              <a:r>
                <a:rPr sz="1600" spc="-2" dirty="0">
                  <a:solidFill>
                    <a:srgbClr val="05252A"/>
                  </a:solidFill>
                  <a:latin typeface="Calibri"/>
                  <a:cs typeface="Calibri"/>
                </a:rPr>
                <a:t>la </a:t>
              </a:r>
              <a:r>
                <a:rPr sz="1600" dirty="0">
                  <a:solidFill>
                    <a:srgbClr val="05252A"/>
                  </a:solidFill>
                  <a:latin typeface="Calibri"/>
                  <a:cs typeface="Calibri"/>
                </a:rPr>
                <a:t> </a:t>
              </a:r>
              <a:r>
                <a:rPr sz="1600" b="1" spc="-2" dirty="0" err="1">
                  <a:solidFill>
                    <a:srgbClr val="05252A"/>
                  </a:solidFill>
                  <a:latin typeface="Calibri"/>
                  <a:cs typeface="Calibri"/>
                </a:rPr>
                <a:t>calidad</a:t>
              </a:r>
              <a:r>
                <a:rPr sz="1600" b="1" spc="-26" dirty="0">
                  <a:solidFill>
                    <a:srgbClr val="05252A"/>
                  </a:solidFill>
                  <a:latin typeface="Calibri"/>
                  <a:cs typeface="Calibri"/>
                </a:rPr>
                <a:t> </a:t>
              </a:r>
              <a:r>
                <a:rPr sz="1600" b="1" spc="-2" dirty="0">
                  <a:solidFill>
                    <a:srgbClr val="05252A"/>
                  </a:solidFill>
                  <a:latin typeface="Calibri"/>
                  <a:cs typeface="Calibri"/>
                </a:rPr>
                <a:t>de</a:t>
              </a:r>
              <a:r>
                <a:rPr sz="1600" b="1" spc="-5" dirty="0">
                  <a:solidFill>
                    <a:srgbClr val="05252A"/>
                  </a:solidFill>
                  <a:latin typeface="Calibri"/>
                  <a:cs typeface="Calibri"/>
                </a:rPr>
                <a:t> </a:t>
              </a:r>
              <a:r>
                <a:rPr sz="1600" b="1" spc="-2" dirty="0" err="1">
                  <a:solidFill>
                    <a:srgbClr val="05252A"/>
                  </a:solidFill>
                  <a:latin typeface="Calibri"/>
                  <a:cs typeface="Calibri"/>
                </a:rPr>
                <a:t>vida</a:t>
              </a:r>
              <a:r>
                <a:rPr sz="1600" b="1" spc="-15" dirty="0">
                  <a:solidFill>
                    <a:srgbClr val="05252A"/>
                  </a:solidFill>
                  <a:latin typeface="Calibri"/>
                  <a:cs typeface="Calibri"/>
                </a:rPr>
                <a:t> </a:t>
              </a:r>
              <a:r>
                <a:rPr sz="1600" spc="-2" dirty="0">
                  <a:solidFill>
                    <a:srgbClr val="05252A"/>
                  </a:solidFill>
                  <a:latin typeface="Calibri"/>
                  <a:cs typeface="Calibri"/>
                </a:rPr>
                <a:t>del</a:t>
              </a:r>
              <a:r>
                <a:rPr sz="1600" spc="-9" dirty="0">
                  <a:solidFill>
                    <a:srgbClr val="05252A"/>
                  </a:solidFill>
                  <a:latin typeface="Calibri"/>
                  <a:cs typeface="Calibri"/>
                </a:rPr>
                <a:t> </a:t>
              </a:r>
              <a:r>
                <a:rPr sz="1600" b="1" spc="-5" dirty="0" err="1">
                  <a:solidFill>
                    <a:srgbClr val="05252A"/>
                  </a:solidFill>
                  <a:latin typeface="Calibri"/>
                  <a:cs typeface="Calibri"/>
                </a:rPr>
                <a:t>entorno</a:t>
              </a:r>
              <a:r>
                <a:rPr sz="1600" spc="-5" dirty="0">
                  <a:solidFill>
                    <a:srgbClr val="05252A"/>
                  </a:solidFill>
                  <a:latin typeface="Calibri"/>
                  <a:cs typeface="Calibri"/>
                </a:rPr>
                <a:t>, </a:t>
              </a:r>
              <a:r>
                <a:rPr sz="1600" spc="-151" dirty="0">
                  <a:solidFill>
                    <a:srgbClr val="05252A"/>
                  </a:solidFill>
                  <a:latin typeface="Calibri"/>
                  <a:cs typeface="Calibri"/>
                </a:rPr>
                <a:t> </a:t>
              </a:r>
              <a:r>
                <a:rPr sz="1600" spc="-2" dirty="0">
                  <a:solidFill>
                    <a:srgbClr val="05252A"/>
                  </a:solidFill>
                  <a:latin typeface="Calibri"/>
                  <a:cs typeface="Calibri"/>
                </a:rPr>
                <a:t>y la </a:t>
              </a:r>
              <a:r>
                <a:rPr sz="1600" spc="-2" dirty="0" err="1">
                  <a:solidFill>
                    <a:srgbClr val="05252A"/>
                  </a:solidFill>
                  <a:latin typeface="Calibri"/>
                  <a:cs typeface="Calibri"/>
                </a:rPr>
                <a:t>calidad</a:t>
              </a:r>
              <a:r>
                <a:rPr sz="1600" spc="-2" dirty="0">
                  <a:solidFill>
                    <a:srgbClr val="05252A"/>
                  </a:solidFill>
                  <a:latin typeface="Calibri"/>
                  <a:cs typeface="Calibri"/>
                </a:rPr>
                <a:t> de </a:t>
              </a:r>
              <a:r>
                <a:rPr sz="1600" spc="-2" dirty="0" err="1">
                  <a:solidFill>
                    <a:srgbClr val="05252A"/>
                  </a:solidFill>
                  <a:latin typeface="Calibri"/>
                  <a:cs typeface="Calibri"/>
                </a:rPr>
                <a:t>vida</a:t>
              </a:r>
              <a:r>
                <a:rPr sz="1600" spc="-2" dirty="0">
                  <a:solidFill>
                    <a:srgbClr val="05252A"/>
                  </a:solidFill>
                  <a:latin typeface="Calibri"/>
                  <a:cs typeface="Calibri"/>
                </a:rPr>
                <a:t> </a:t>
              </a:r>
              <a:r>
                <a:rPr sz="1600" spc="-5" dirty="0">
                  <a:solidFill>
                    <a:srgbClr val="05252A"/>
                  </a:solidFill>
                  <a:latin typeface="Calibri"/>
                  <a:cs typeface="Calibri"/>
                </a:rPr>
                <a:t>del </a:t>
              </a:r>
              <a:r>
                <a:rPr sz="1600" spc="-2" dirty="0">
                  <a:solidFill>
                    <a:srgbClr val="05252A"/>
                  </a:solidFill>
                  <a:latin typeface="Calibri"/>
                  <a:cs typeface="Calibri"/>
                </a:rPr>
                <a:t> </a:t>
              </a:r>
              <a:r>
                <a:rPr sz="1600" b="1" spc="-5" dirty="0" err="1">
                  <a:solidFill>
                    <a:srgbClr val="05252A"/>
                  </a:solidFill>
                  <a:latin typeface="Calibri"/>
                  <a:cs typeface="Calibri"/>
                </a:rPr>
                <a:t>paciente</a:t>
              </a:r>
              <a:r>
                <a:rPr sz="1600" spc="-5" dirty="0">
                  <a:solidFill>
                    <a:srgbClr val="05252A"/>
                  </a:solidFill>
                  <a:latin typeface="Calibri"/>
                  <a:cs typeface="Calibri"/>
                </a:rPr>
                <a:t>, </a:t>
              </a:r>
              <a:r>
                <a:rPr sz="1600" spc="-2" dirty="0">
                  <a:solidFill>
                    <a:srgbClr val="05252A"/>
                  </a:solidFill>
                  <a:latin typeface="Calibri"/>
                  <a:cs typeface="Calibri"/>
                </a:rPr>
                <a:t>y </a:t>
              </a:r>
              <a:r>
                <a:rPr sz="1600" spc="-2" dirty="0" err="1">
                  <a:solidFill>
                    <a:srgbClr val="05252A"/>
                  </a:solidFill>
                  <a:latin typeface="Calibri"/>
                  <a:cs typeface="Calibri"/>
                </a:rPr>
                <a:t>minimizar</a:t>
              </a:r>
              <a:r>
                <a:rPr sz="1600" spc="-2" dirty="0">
                  <a:solidFill>
                    <a:srgbClr val="05252A"/>
                  </a:solidFill>
                  <a:latin typeface="Calibri"/>
                  <a:cs typeface="Calibri"/>
                </a:rPr>
                <a:t> </a:t>
              </a:r>
              <a:r>
                <a:rPr sz="1600" dirty="0">
                  <a:solidFill>
                    <a:srgbClr val="05252A"/>
                  </a:solidFill>
                  <a:latin typeface="Calibri"/>
                  <a:cs typeface="Calibri"/>
                </a:rPr>
                <a:t> </a:t>
              </a:r>
              <a:r>
                <a:rPr sz="1600" spc="-2" dirty="0" err="1">
                  <a:solidFill>
                    <a:srgbClr val="05252A"/>
                  </a:solidFill>
                  <a:latin typeface="Calibri"/>
                  <a:cs typeface="Calibri"/>
                </a:rPr>
                <a:t>discapacidad</a:t>
              </a:r>
              <a:endParaRPr lang="en-US" sz="1600" dirty="0">
                <a:latin typeface="Calibri"/>
                <a:ea typeface="Calibri"/>
                <a:cs typeface="Calibri"/>
              </a:endParaRPr>
            </a:p>
          </p:txBody>
        </p:sp>
      </p:grpSp>
      <p:sp>
        <p:nvSpPr>
          <p:cNvPr id="17" name="Marcador de número de diapositiva 16">
            <a:extLst>
              <a:ext uri="{FF2B5EF4-FFF2-40B4-BE49-F238E27FC236}">
                <a16:creationId xmlns:a16="http://schemas.microsoft.com/office/drawing/2014/main" id="{813F9B21-FAF6-4545-8291-D537696F86F6}"/>
              </a:ext>
            </a:extLst>
          </p:cNvPr>
          <p:cNvSpPr>
            <a:spLocks noGrp="1"/>
          </p:cNvSpPr>
          <p:nvPr>
            <p:ph type="sldNum" sz="quarter" idx="4"/>
          </p:nvPr>
        </p:nvSpPr>
        <p:spPr/>
        <p:txBody>
          <a:bodyPr/>
          <a:lstStyle/>
          <a:p>
            <a:fld id="{C2D5E945-2478-44AA-BA19-29F3FC66B24B}" type="slidenum">
              <a:rPr lang="es-ES" smtClean="0"/>
              <a:pPr/>
              <a:t>12</a:t>
            </a:fld>
            <a:endParaRPr lang="es-E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729D0-2CED-9E17-D08E-3A4360BECA20}"/>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29F2FFA3-8475-A8A9-E4DB-9E230D8DE63A}"/>
              </a:ext>
            </a:extLst>
          </p:cNvPr>
          <p:cNvSpPr txBox="1"/>
          <p:nvPr/>
        </p:nvSpPr>
        <p:spPr>
          <a:xfrm>
            <a:off x="477978" y="1153472"/>
            <a:ext cx="4433112" cy="5509200"/>
          </a:xfrm>
          <a:prstGeom prst="rect">
            <a:avLst/>
          </a:prstGeom>
          <a:noFill/>
        </p:spPr>
        <p:txBody>
          <a:bodyPr wrap="square">
            <a:spAutoFit/>
          </a:bodyPr>
          <a:lstStyle/>
          <a:p>
            <a:pPr marL="0" marR="0" lvl="0" indent="0" algn="l" defTabSz="400027"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ea typeface="+mn-ea"/>
                <a:cs typeface="+mn-cs"/>
              </a:rPr>
              <a:t>Hay casos en los que la enfermedad está más avanzada, y tras un proceso de </a:t>
            </a:r>
            <a:r>
              <a:rPr kumimoji="0" lang="es-ES" sz="1600" b="1" i="0" u="none" strike="noStrike" kern="1200" cap="none" spc="0" normalizeH="0" baseline="0" noProof="0" dirty="0">
                <a:ln>
                  <a:noFill/>
                </a:ln>
                <a:solidFill>
                  <a:prstClr val="black"/>
                </a:solidFill>
                <a:effectLst/>
                <a:uLnTx/>
                <a:uFillTx/>
                <a:ea typeface="+mn-ea"/>
                <a:cs typeface="+mn-cs"/>
              </a:rPr>
              <a:t>incapacitación</a:t>
            </a:r>
            <a:r>
              <a:rPr kumimoji="0" lang="es-ES" sz="1600" b="0" i="0" u="none" strike="noStrike" kern="1200" cap="none" spc="0" normalizeH="0" baseline="0" noProof="0" dirty="0">
                <a:ln>
                  <a:noFill/>
                </a:ln>
                <a:solidFill>
                  <a:prstClr val="black"/>
                </a:solidFill>
                <a:effectLst/>
                <a:uLnTx/>
                <a:uFillTx/>
                <a:ea typeface="+mn-ea"/>
                <a:cs typeface="+mn-cs"/>
              </a:rPr>
              <a:t> </a:t>
            </a:r>
            <a:r>
              <a:rPr kumimoji="0" lang="es-ES" sz="1600" b="1" i="0" u="none" strike="noStrike" kern="1200" cap="none" spc="0" normalizeH="0" baseline="0" noProof="0" dirty="0">
                <a:ln>
                  <a:noFill/>
                </a:ln>
                <a:solidFill>
                  <a:prstClr val="black"/>
                </a:solidFill>
                <a:effectLst/>
                <a:uLnTx/>
                <a:uFillTx/>
                <a:ea typeface="+mn-ea"/>
                <a:cs typeface="+mn-cs"/>
              </a:rPr>
              <a:t>laboral</a:t>
            </a:r>
            <a:r>
              <a:rPr kumimoji="0" lang="es-ES" sz="1600" b="0" i="0" u="none" strike="noStrike" kern="1200" cap="none" spc="0" normalizeH="0" baseline="0" noProof="0" dirty="0">
                <a:ln>
                  <a:noFill/>
                </a:ln>
                <a:solidFill>
                  <a:prstClr val="black"/>
                </a:solidFill>
                <a:effectLst/>
                <a:uLnTx/>
                <a:uFillTx/>
                <a:ea typeface="+mn-ea"/>
                <a:cs typeface="+mn-cs"/>
              </a:rPr>
              <a:t> se puede hacer un “</a:t>
            </a:r>
            <a:r>
              <a:rPr kumimoji="0" lang="es-ES" sz="1600" b="1" i="0" u="none" strike="noStrike" kern="1200" cap="none" spc="0" normalizeH="0" baseline="0" noProof="0" dirty="0">
                <a:ln>
                  <a:noFill/>
                </a:ln>
                <a:solidFill>
                  <a:prstClr val="black"/>
                </a:solidFill>
                <a:effectLst/>
                <a:uLnTx/>
                <a:uFillTx/>
                <a:ea typeface="+mn-ea"/>
                <a:cs typeface="+mn-cs"/>
              </a:rPr>
              <a:t>reajuste profesional</a:t>
            </a:r>
            <a:r>
              <a:rPr kumimoji="0" lang="es-ES" sz="1600" b="0" i="0" u="none" strike="noStrike" kern="1200" cap="none" spc="0" normalizeH="0" baseline="0" noProof="0" dirty="0">
                <a:ln>
                  <a:noFill/>
                </a:ln>
                <a:solidFill>
                  <a:prstClr val="black"/>
                </a:solidFill>
                <a:effectLst/>
                <a:uLnTx/>
                <a:uFillTx/>
                <a:ea typeface="+mn-ea"/>
                <a:cs typeface="+mn-cs"/>
              </a:rPr>
              <a:t>”. </a:t>
            </a:r>
          </a:p>
          <a:p>
            <a:pPr marL="0" marR="0" lvl="0" indent="0" algn="l" defTabSz="400027" rtl="0" eaLnBrk="1" fontAlgn="auto" latinLnBrk="0" hangingPunct="1">
              <a:lnSpc>
                <a:spcPct val="100000"/>
              </a:lnSpc>
              <a:spcBef>
                <a:spcPts val="0"/>
              </a:spcBef>
              <a:spcAft>
                <a:spcPts val="0"/>
              </a:spcAft>
              <a:buClrTx/>
              <a:buSzTx/>
              <a:buFontTx/>
              <a:buNone/>
              <a:tabLst/>
              <a:defRPr/>
            </a:pPr>
            <a:endParaRPr lang="es-ES" sz="1600" dirty="0">
              <a:solidFill>
                <a:prstClr val="black"/>
              </a:solidFill>
            </a:endParaRPr>
          </a:p>
          <a:p>
            <a:pPr marL="0" marR="0" lvl="0" indent="0" algn="l" defTabSz="400027"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ea typeface="+mn-ea"/>
                <a:cs typeface="+mn-cs"/>
              </a:rPr>
              <a:t>Esto quiere decir que la persona ha sido </a:t>
            </a:r>
            <a:r>
              <a:rPr kumimoji="0" lang="es-ES" sz="1600" b="1" i="0" u="none" strike="noStrike" kern="1200" cap="none" spc="0" normalizeH="0" baseline="0" noProof="0" dirty="0">
                <a:ln>
                  <a:noFill/>
                </a:ln>
                <a:solidFill>
                  <a:prstClr val="black"/>
                </a:solidFill>
                <a:effectLst/>
                <a:uLnTx/>
                <a:uFillTx/>
                <a:ea typeface="+mn-ea"/>
                <a:cs typeface="+mn-cs"/>
              </a:rPr>
              <a:t>incapacitada para su puesto, pero tiene capacidad para desempeñar otros puestos</a:t>
            </a:r>
            <a:r>
              <a:rPr kumimoji="0" lang="es-ES" sz="1600" b="0" i="0" u="none" strike="noStrike" kern="1200" cap="none" spc="0" normalizeH="0" baseline="0" noProof="0" dirty="0">
                <a:ln>
                  <a:noFill/>
                </a:ln>
                <a:solidFill>
                  <a:prstClr val="black"/>
                </a:solidFill>
                <a:effectLst/>
                <a:uLnTx/>
                <a:uFillTx/>
                <a:ea typeface="+mn-ea"/>
                <a:cs typeface="+mn-cs"/>
              </a:rPr>
              <a:t>, por lo que tendrá que explorar nuevas opciones si inicia una búsqueda de empleo. </a:t>
            </a:r>
          </a:p>
          <a:p>
            <a:pPr marL="0" marR="0" lvl="0" indent="0" algn="l" defTabSz="400027"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ea typeface="+mn-ea"/>
              <a:cs typeface="+mn-cs"/>
            </a:endParaRPr>
          </a:p>
          <a:p>
            <a:pPr marL="0" marR="0" lvl="0" indent="0" algn="l" defTabSz="400027"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ea typeface="+mn-ea"/>
                <a:cs typeface="+mn-cs"/>
              </a:rPr>
              <a:t>Los procesos de incapacitación se inician cuando la persona lleva un año de baja y van directamente asociados al puesto de trabajo. </a:t>
            </a:r>
          </a:p>
          <a:p>
            <a:pPr marL="0" marR="0" lvl="0" indent="0" algn="l" defTabSz="400027" rtl="0" eaLnBrk="1" fontAlgn="auto" latinLnBrk="0" hangingPunct="1">
              <a:lnSpc>
                <a:spcPct val="100000"/>
              </a:lnSpc>
              <a:spcBef>
                <a:spcPts val="0"/>
              </a:spcBef>
              <a:spcAft>
                <a:spcPts val="0"/>
              </a:spcAft>
              <a:buClrTx/>
              <a:buSzTx/>
              <a:buFontTx/>
              <a:buNone/>
              <a:tabLst/>
              <a:defRPr/>
            </a:pPr>
            <a:endParaRPr lang="es-ES" sz="1600" dirty="0">
              <a:solidFill>
                <a:prstClr val="black"/>
              </a:solidFill>
            </a:endParaRPr>
          </a:p>
          <a:p>
            <a:pPr marL="0" marR="0" lvl="0" indent="0" algn="l" defTabSz="400027" rtl="0" eaLnBrk="1" fontAlgn="auto" latinLnBrk="0" hangingPunct="1">
              <a:lnSpc>
                <a:spcPct val="100000"/>
              </a:lnSpc>
              <a:spcBef>
                <a:spcPts val="0"/>
              </a:spcBef>
              <a:spcAft>
                <a:spcPts val="0"/>
              </a:spcAft>
              <a:buClrTx/>
              <a:buSzTx/>
              <a:buFontTx/>
              <a:buNone/>
              <a:tabLst/>
              <a:defRPr/>
            </a:pPr>
            <a:r>
              <a:rPr lang="es-ES" sz="1600" dirty="0">
                <a:solidFill>
                  <a:prstClr val="black"/>
                </a:solidFill>
              </a:rPr>
              <a:t>Por ejemplo: </a:t>
            </a:r>
            <a:r>
              <a:rPr kumimoji="0" lang="es-ES" sz="1600" b="0" u="none" strike="noStrike" kern="1200" cap="none" spc="0" normalizeH="0" baseline="0" noProof="0" dirty="0">
                <a:ln>
                  <a:noFill/>
                </a:ln>
                <a:solidFill>
                  <a:prstClr val="black"/>
                </a:solidFill>
                <a:effectLst/>
                <a:uLnTx/>
                <a:uFillTx/>
                <a:ea typeface="+mn-ea"/>
                <a:cs typeface="+mn-cs"/>
              </a:rPr>
              <a:t>Una persona con EM puede tener una incapacidad laboral total de un puesto que conlleve funciones físicas (por ejemplo: electricista, carnicero, camionero, albañil, etc.) por la cual percibirá una pensión y le “prohibirá” trabajar en ese puesto, pero puede iniciar una búsqueda de empleo y encontrar un trabajo que pueda desempeñar, por ejemplo de administrativo.</a:t>
            </a:r>
            <a:endParaRPr kumimoji="0" lang="es-ES_tradnl" sz="1600" b="0" u="none" strike="noStrike" kern="1200" cap="none" spc="0" normalizeH="0" baseline="0" noProof="0" dirty="0">
              <a:ln>
                <a:noFill/>
              </a:ln>
              <a:solidFill>
                <a:prstClr val="black"/>
              </a:solidFill>
              <a:effectLst/>
              <a:uLnTx/>
              <a:uFillTx/>
              <a:ea typeface="+mn-ea"/>
              <a:cs typeface="+mn-cs"/>
            </a:endParaRPr>
          </a:p>
        </p:txBody>
      </p:sp>
      <p:sp>
        <p:nvSpPr>
          <p:cNvPr id="7" name="Título 1">
            <a:extLst>
              <a:ext uri="{FF2B5EF4-FFF2-40B4-BE49-F238E27FC236}">
                <a16:creationId xmlns:a16="http://schemas.microsoft.com/office/drawing/2014/main" id="{7B6EB521-F327-6323-A557-FD23AE34424C}"/>
              </a:ext>
            </a:extLst>
          </p:cNvPr>
          <p:cNvSpPr>
            <a:spLocks noGrp="1"/>
          </p:cNvSpPr>
          <p:nvPr>
            <p:ph type="title"/>
          </p:nvPr>
        </p:nvSpPr>
        <p:spPr>
          <a:xfrm>
            <a:off x="-313373" y="406288"/>
            <a:ext cx="4153853" cy="430887"/>
          </a:xfrm>
        </p:spPr>
        <p:txBody>
          <a:bodyPr/>
          <a:lstStyle/>
          <a:p>
            <a:r>
              <a:rPr lang="es-ES" sz="2800" dirty="0"/>
              <a:t>Bajas Laborales</a:t>
            </a:r>
          </a:p>
        </p:txBody>
      </p:sp>
      <p:pic>
        <p:nvPicPr>
          <p:cNvPr id="2" name="Gráfico 1" descr="Documento contorno">
            <a:extLst>
              <a:ext uri="{FF2B5EF4-FFF2-40B4-BE49-F238E27FC236}">
                <a16:creationId xmlns:a16="http://schemas.microsoft.com/office/drawing/2014/main" id="{FAE119CB-A17C-5BE8-C4FD-9E1A2E3992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96690" y="239072"/>
            <a:ext cx="914400" cy="914400"/>
          </a:xfrm>
          <a:prstGeom prst="rect">
            <a:avLst/>
          </a:prstGeom>
        </p:spPr>
      </p:pic>
      <p:sp>
        <p:nvSpPr>
          <p:cNvPr id="8" name="Marcador de número de diapositiva 7">
            <a:extLst>
              <a:ext uri="{FF2B5EF4-FFF2-40B4-BE49-F238E27FC236}">
                <a16:creationId xmlns:a16="http://schemas.microsoft.com/office/drawing/2014/main" id="{68CF0AFE-5055-28B4-D94F-8D06857439BC}"/>
              </a:ext>
            </a:extLst>
          </p:cNvPr>
          <p:cNvSpPr>
            <a:spLocks noGrp="1"/>
          </p:cNvSpPr>
          <p:nvPr>
            <p:ph type="sldNum" sz="quarter" idx="4"/>
          </p:nvPr>
        </p:nvSpPr>
        <p:spPr/>
        <p:txBody>
          <a:bodyPr/>
          <a:lstStyle/>
          <a:p>
            <a:fld id="{C2D5E945-2478-44AA-BA19-29F3FC66B24B}" type="slidenum">
              <a:rPr lang="es-ES" smtClean="0"/>
              <a:pPr/>
              <a:t>120</a:t>
            </a:fld>
            <a:endParaRPr lang="es-ES" dirty="0"/>
          </a:p>
        </p:txBody>
      </p:sp>
    </p:spTree>
    <p:extLst>
      <p:ext uri="{BB962C8B-B14F-4D97-AF65-F5344CB8AC3E}">
        <p14:creationId xmlns:p14="http://schemas.microsoft.com/office/powerpoint/2010/main" val="12595152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2925" y="667509"/>
            <a:ext cx="3128999" cy="436778"/>
          </a:xfrm>
          <a:prstGeom prst="rect">
            <a:avLst/>
          </a:prstGeom>
        </p:spPr>
        <p:txBody>
          <a:bodyPr vert="horz" wrap="square" lIns="0" tIns="5834" rIns="0" bIns="0" rtlCol="0">
            <a:spAutoFit/>
          </a:bodyPr>
          <a:lstStyle/>
          <a:p>
            <a:pPr marL="5556">
              <a:lnSpc>
                <a:spcPct val="100000"/>
              </a:lnSpc>
              <a:spcBef>
                <a:spcPts val="46"/>
              </a:spcBef>
            </a:pPr>
            <a:r>
              <a:rPr spc="-2" dirty="0"/>
              <a:t>Orientaciones</a:t>
            </a:r>
            <a:r>
              <a:rPr spc="-24" dirty="0"/>
              <a:t> </a:t>
            </a:r>
            <a:r>
              <a:rPr dirty="0"/>
              <a:t>finales</a:t>
            </a:r>
          </a:p>
        </p:txBody>
      </p:sp>
      <p:sp>
        <p:nvSpPr>
          <p:cNvPr id="3" name="object 3"/>
          <p:cNvSpPr txBox="1"/>
          <p:nvPr/>
        </p:nvSpPr>
        <p:spPr>
          <a:xfrm>
            <a:off x="663035" y="1352359"/>
            <a:ext cx="4227942" cy="2757902"/>
          </a:xfrm>
          <a:prstGeom prst="rect">
            <a:avLst/>
          </a:prstGeom>
        </p:spPr>
        <p:txBody>
          <a:bodyPr vert="horz" wrap="square" lIns="0" tIns="94456" rIns="0" bIns="0" rtlCol="0">
            <a:spAutoFit/>
          </a:bodyPr>
          <a:lstStyle/>
          <a:p>
            <a:pPr marL="105563" indent="-100007" algn="just">
              <a:lnSpc>
                <a:spcPct val="150000"/>
              </a:lnSpc>
              <a:spcBef>
                <a:spcPts val="744"/>
              </a:spcBef>
              <a:buClr>
                <a:srgbClr val="FFC50A"/>
              </a:buClr>
              <a:buFont typeface="Arial"/>
              <a:buChar char="•"/>
              <a:tabLst>
                <a:tab pos="105563" algn="l"/>
              </a:tabLst>
            </a:pPr>
            <a:r>
              <a:rPr sz="1600" spc="-2" dirty="0">
                <a:solidFill>
                  <a:srgbClr val="05252A"/>
                </a:solidFill>
                <a:latin typeface="Calibri"/>
                <a:cs typeface="Calibri"/>
              </a:rPr>
              <a:t>Cada</a:t>
            </a:r>
            <a:r>
              <a:rPr sz="1600" spc="2" dirty="0">
                <a:solidFill>
                  <a:srgbClr val="05252A"/>
                </a:solidFill>
                <a:latin typeface="Calibri"/>
                <a:cs typeface="Calibri"/>
              </a:rPr>
              <a:t> </a:t>
            </a:r>
            <a:r>
              <a:rPr sz="1600" spc="-2" dirty="0" err="1">
                <a:solidFill>
                  <a:srgbClr val="05252A"/>
                </a:solidFill>
                <a:latin typeface="Calibri"/>
                <a:cs typeface="Calibri"/>
              </a:rPr>
              <a:t>situación</a:t>
            </a:r>
            <a:r>
              <a:rPr sz="1600" spc="11" dirty="0">
                <a:solidFill>
                  <a:srgbClr val="05252A"/>
                </a:solidFill>
                <a:latin typeface="Calibri"/>
                <a:cs typeface="Calibri"/>
              </a:rPr>
              <a:t> </a:t>
            </a:r>
            <a:r>
              <a:rPr sz="1600" dirty="0">
                <a:solidFill>
                  <a:srgbClr val="05252A"/>
                </a:solidFill>
                <a:latin typeface="Calibri"/>
                <a:cs typeface="Calibri"/>
              </a:rPr>
              <a:t>es</a:t>
            </a:r>
            <a:r>
              <a:rPr sz="1600" spc="-11" dirty="0">
                <a:solidFill>
                  <a:srgbClr val="05252A"/>
                </a:solidFill>
                <a:latin typeface="Calibri"/>
                <a:cs typeface="Calibri"/>
              </a:rPr>
              <a:t> </a:t>
            </a:r>
            <a:r>
              <a:rPr sz="1600" b="1" dirty="0">
                <a:solidFill>
                  <a:srgbClr val="FFC000"/>
                </a:solidFill>
                <a:latin typeface="Calibri"/>
                <a:cs typeface="Calibri"/>
              </a:rPr>
              <a:t>particular</a:t>
            </a:r>
            <a:r>
              <a:rPr sz="1600" b="1" spc="-46" dirty="0">
                <a:solidFill>
                  <a:srgbClr val="FFC000"/>
                </a:solidFill>
                <a:latin typeface="Calibri"/>
                <a:cs typeface="Calibri"/>
              </a:rPr>
              <a:t> </a:t>
            </a:r>
            <a:r>
              <a:rPr sz="1600" dirty="0">
                <a:solidFill>
                  <a:srgbClr val="05252A"/>
                </a:solidFill>
                <a:latin typeface="Calibri"/>
                <a:cs typeface="Calibri"/>
              </a:rPr>
              <a:t>y</a:t>
            </a:r>
            <a:r>
              <a:rPr sz="1600" spc="2" dirty="0">
                <a:solidFill>
                  <a:srgbClr val="05252A"/>
                </a:solidFill>
                <a:latin typeface="Calibri"/>
                <a:cs typeface="Calibri"/>
              </a:rPr>
              <a:t> </a:t>
            </a:r>
            <a:r>
              <a:rPr sz="1600" b="1" spc="-2" dirty="0" err="1">
                <a:solidFill>
                  <a:srgbClr val="FFC000"/>
                </a:solidFill>
                <a:latin typeface="Calibri"/>
                <a:cs typeface="Calibri"/>
              </a:rPr>
              <a:t>única</a:t>
            </a:r>
            <a:r>
              <a:rPr sz="1600" spc="-2" dirty="0">
                <a:solidFill>
                  <a:srgbClr val="05252A"/>
                </a:solidFill>
                <a:latin typeface="Calibri"/>
                <a:cs typeface="Calibri"/>
              </a:rPr>
              <a:t>.</a:t>
            </a:r>
            <a:endParaRPr sz="1600" dirty="0">
              <a:latin typeface="Calibri"/>
              <a:cs typeface="Calibri"/>
            </a:endParaRPr>
          </a:p>
          <a:p>
            <a:pPr marL="105285" marR="2222" indent="-100007" algn="just">
              <a:lnSpc>
                <a:spcPct val="150000"/>
              </a:lnSpc>
              <a:spcBef>
                <a:spcPts val="460"/>
              </a:spcBef>
              <a:buClr>
                <a:srgbClr val="FFC50A"/>
              </a:buClr>
              <a:buFont typeface="Arial"/>
              <a:buChar char="•"/>
              <a:tabLst>
                <a:tab pos="105563" algn="l"/>
              </a:tabLst>
            </a:pPr>
            <a:r>
              <a:rPr sz="1600" spc="-5" dirty="0" err="1">
                <a:solidFill>
                  <a:srgbClr val="05252A"/>
                </a:solidFill>
                <a:latin typeface="Calibri"/>
                <a:cs typeface="Calibri"/>
              </a:rPr>
              <a:t>Recibir</a:t>
            </a:r>
            <a:r>
              <a:rPr sz="1600" spc="-5" dirty="0">
                <a:solidFill>
                  <a:srgbClr val="05252A"/>
                </a:solidFill>
                <a:latin typeface="Calibri"/>
                <a:cs typeface="Calibri"/>
              </a:rPr>
              <a:t> </a:t>
            </a:r>
            <a:r>
              <a:rPr sz="1600" dirty="0">
                <a:solidFill>
                  <a:srgbClr val="05252A"/>
                </a:solidFill>
                <a:latin typeface="Calibri"/>
                <a:cs typeface="Calibri"/>
              </a:rPr>
              <a:t>la </a:t>
            </a:r>
            <a:r>
              <a:rPr sz="1600" spc="-5" dirty="0" err="1">
                <a:solidFill>
                  <a:srgbClr val="05252A"/>
                </a:solidFill>
                <a:latin typeface="Calibri"/>
                <a:cs typeface="Calibri"/>
              </a:rPr>
              <a:t>información</a:t>
            </a:r>
            <a:r>
              <a:rPr sz="1600" spc="-5" dirty="0">
                <a:solidFill>
                  <a:srgbClr val="05252A"/>
                </a:solidFill>
                <a:latin typeface="Calibri"/>
                <a:cs typeface="Calibri"/>
              </a:rPr>
              <a:t> </a:t>
            </a:r>
            <a:r>
              <a:rPr sz="1600" dirty="0">
                <a:solidFill>
                  <a:srgbClr val="05252A"/>
                </a:solidFill>
                <a:latin typeface="Calibri"/>
                <a:cs typeface="Calibri"/>
              </a:rPr>
              <a:t>y la </a:t>
            </a:r>
            <a:r>
              <a:rPr sz="1600" spc="-5" dirty="0" err="1">
                <a:solidFill>
                  <a:srgbClr val="05252A"/>
                </a:solidFill>
                <a:latin typeface="Calibri"/>
                <a:cs typeface="Calibri"/>
              </a:rPr>
              <a:t>orientación</a:t>
            </a:r>
            <a:r>
              <a:rPr sz="1600" spc="-5" dirty="0">
                <a:solidFill>
                  <a:srgbClr val="05252A"/>
                </a:solidFill>
                <a:latin typeface="Calibri"/>
                <a:cs typeface="Calibri"/>
              </a:rPr>
              <a:t> </a:t>
            </a:r>
            <a:r>
              <a:rPr sz="1600" spc="-2" dirty="0" err="1">
                <a:solidFill>
                  <a:srgbClr val="05252A"/>
                </a:solidFill>
                <a:latin typeface="Calibri"/>
                <a:cs typeface="Calibri"/>
              </a:rPr>
              <a:t>desde</a:t>
            </a:r>
            <a:r>
              <a:rPr sz="1600" spc="-2" dirty="0">
                <a:solidFill>
                  <a:srgbClr val="05252A"/>
                </a:solidFill>
                <a:latin typeface="Calibri"/>
                <a:cs typeface="Calibri"/>
              </a:rPr>
              <a:t> T</a:t>
            </a:r>
            <a:r>
              <a:rPr lang="es-ES" sz="1600" spc="-2" dirty="0" err="1">
                <a:solidFill>
                  <a:srgbClr val="05252A"/>
                </a:solidFill>
                <a:latin typeface="Calibri"/>
                <a:cs typeface="Calibri"/>
              </a:rPr>
              <a:t>rabajo</a:t>
            </a:r>
            <a:r>
              <a:rPr lang="es-ES" sz="1600" spc="-2" dirty="0">
                <a:solidFill>
                  <a:srgbClr val="05252A"/>
                </a:solidFill>
                <a:latin typeface="Calibri"/>
                <a:cs typeface="Calibri"/>
              </a:rPr>
              <a:t> </a:t>
            </a:r>
            <a:r>
              <a:rPr sz="1600" spc="-2" dirty="0">
                <a:solidFill>
                  <a:srgbClr val="05252A"/>
                </a:solidFill>
                <a:latin typeface="Calibri"/>
                <a:cs typeface="Calibri"/>
              </a:rPr>
              <a:t>S</a:t>
            </a:r>
            <a:r>
              <a:rPr lang="es-ES" sz="1600" spc="-2" dirty="0" err="1">
                <a:solidFill>
                  <a:srgbClr val="05252A"/>
                </a:solidFill>
                <a:latin typeface="Calibri"/>
                <a:cs typeface="Calibri"/>
              </a:rPr>
              <a:t>ocial</a:t>
            </a:r>
            <a:r>
              <a:rPr sz="1600" spc="-2" dirty="0">
                <a:solidFill>
                  <a:srgbClr val="05252A"/>
                </a:solidFill>
                <a:latin typeface="Calibri"/>
                <a:cs typeface="Calibri"/>
              </a:rPr>
              <a:t> </a:t>
            </a:r>
            <a:r>
              <a:rPr sz="1600" spc="-9" dirty="0" err="1">
                <a:solidFill>
                  <a:srgbClr val="05252A"/>
                </a:solidFill>
                <a:latin typeface="Calibri"/>
                <a:cs typeface="Calibri"/>
              </a:rPr>
              <a:t>facilitará</a:t>
            </a:r>
            <a:r>
              <a:rPr sz="1600" spc="-9" dirty="0">
                <a:solidFill>
                  <a:srgbClr val="05252A"/>
                </a:solidFill>
                <a:latin typeface="Calibri"/>
                <a:cs typeface="Calibri"/>
              </a:rPr>
              <a:t> </a:t>
            </a:r>
            <a:r>
              <a:rPr sz="1600" spc="5" dirty="0" err="1">
                <a:solidFill>
                  <a:srgbClr val="05252A"/>
                </a:solidFill>
                <a:latin typeface="Calibri"/>
                <a:cs typeface="Calibri"/>
              </a:rPr>
              <a:t>el</a:t>
            </a:r>
            <a:r>
              <a:rPr sz="1600" spc="5" dirty="0">
                <a:solidFill>
                  <a:srgbClr val="05252A"/>
                </a:solidFill>
                <a:latin typeface="Calibri"/>
                <a:cs typeface="Calibri"/>
              </a:rPr>
              <a:t> </a:t>
            </a:r>
            <a:r>
              <a:rPr sz="1600" spc="-6" dirty="0" err="1">
                <a:solidFill>
                  <a:srgbClr val="05252A"/>
                </a:solidFill>
                <a:latin typeface="Calibri"/>
                <a:cs typeface="Calibri"/>
              </a:rPr>
              <a:t>recurso</a:t>
            </a:r>
            <a:r>
              <a:rPr sz="1600" spc="-11" dirty="0">
                <a:solidFill>
                  <a:srgbClr val="05252A"/>
                </a:solidFill>
                <a:latin typeface="Calibri"/>
                <a:cs typeface="Calibri"/>
              </a:rPr>
              <a:t> </a:t>
            </a:r>
            <a:r>
              <a:rPr sz="1600" b="1" dirty="0" err="1">
                <a:solidFill>
                  <a:srgbClr val="FFC000"/>
                </a:solidFill>
                <a:latin typeface="Calibri"/>
                <a:cs typeface="Calibri"/>
              </a:rPr>
              <a:t>idóneo</a:t>
            </a:r>
            <a:r>
              <a:rPr sz="1600" b="1" spc="-35" dirty="0">
                <a:solidFill>
                  <a:srgbClr val="FFC000"/>
                </a:solidFill>
                <a:latin typeface="Calibri"/>
                <a:cs typeface="Calibri"/>
              </a:rPr>
              <a:t> </a:t>
            </a:r>
            <a:r>
              <a:rPr sz="1600" spc="-9" dirty="0">
                <a:solidFill>
                  <a:srgbClr val="05252A"/>
                </a:solidFill>
                <a:latin typeface="Calibri"/>
                <a:cs typeface="Calibri"/>
              </a:rPr>
              <a:t>para</a:t>
            </a:r>
            <a:r>
              <a:rPr sz="1600" dirty="0">
                <a:solidFill>
                  <a:srgbClr val="05252A"/>
                </a:solidFill>
                <a:latin typeface="Calibri"/>
                <a:cs typeface="Calibri"/>
              </a:rPr>
              <a:t> </a:t>
            </a:r>
            <a:r>
              <a:rPr sz="1600" spc="-2" dirty="0" err="1">
                <a:solidFill>
                  <a:srgbClr val="05252A"/>
                </a:solidFill>
                <a:latin typeface="Calibri"/>
                <a:cs typeface="Calibri"/>
              </a:rPr>
              <a:t>cada</a:t>
            </a:r>
            <a:r>
              <a:rPr sz="1600" spc="-5" dirty="0">
                <a:solidFill>
                  <a:srgbClr val="05252A"/>
                </a:solidFill>
                <a:latin typeface="Calibri"/>
                <a:cs typeface="Calibri"/>
              </a:rPr>
              <a:t> persona-familia.</a:t>
            </a:r>
            <a:endParaRPr sz="1600" dirty="0">
              <a:latin typeface="Calibri"/>
              <a:cs typeface="Calibri"/>
            </a:endParaRPr>
          </a:p>
          <a:p>
            <a:pPr marL="105285" marR="2222" indent="-100007" algn="just">
              <a:lnSpc>
                <a:spcPct val="150000"/>
              </a:lnSpc>
              <a:spcBef>
                <a:spcPts val="442"/>
              </a:spcBef>
              <a:buClr>
                <a:srgbClr val="FFC50A"/>
              </a:buClr>
              <a:buFont typeface="Arial"/>
              <a:buChar char="•"/>
              <a:tabLst>
                <a:tab pos="105563" algn="l"/>
              </a:tabLst>
            </a:pPr>
            <a:r>
              <a:rPr sz="1600" spc="-2" dirty="0">
                <a:solidFill>
                  <a:srgbClr val="05252A"/>
                </a:solidFill>
                <a:latin typeface="Calibri"/>
                <a:cs typeface="Calibri"/>
              </a:rPr>
              <a:t>Las </a:t>
            </a:r>
            <a:r>
              <a:rPr sz="1600" b="1" spc="-2" dirty="0" err="1">
                <a:solidFill>
                  <a:srgbClr val="FFC000"/>
                </a:solidFill>
                <a:latin typeface="Calibri"/>
                <a:cs typeface="Calibri"/>
              </a:rPr>
              <a:t>entidades</a:t>
            </a:r>
            <a:r>
              <a:rPr sz="1600" b="1" spc="-2" dirty="0">
                <a:solidFill>
                  <a:srgbClr val="FFC000"/>
                </a:solidFill>
                <a:latin typeface="Calibri"/>
                <a:cs typeface="Calibri"/>
              </a:rPr>
              <a:t> </a:t>
            </a:r>
            <a:r>
              <a:rPr sz="1600" spc="2" dirty="0">
                <a:solidFill>
                  <a:srgbClr val="05252A"/>
                </a:solidFill>
                <a:latin typeface="Calibri"/>
                <a:cs typeface="Calibri"/>
              </a:rPr>
              <a:t>de </a:t>
            </a:r>
            <a:r>
              <a:rPr sz="1600" spc="-5" dirty="0" err="1">
                <a:solidFill>
                  <a:srgbClr val="05252A"/>
                </a:solidFill>
                <a:latin typeface="Calibri"/>
                <a:cs typeface="Calibri"/>
              </a:rPr>
              <a:t>pacientes</a:t>
            </a:r>
            <a:r>
              <a:rPr sz="1600" spc="-5" dirty="0">
                <a:solidFill>
                  <a:srgbClr val="05252A"/>
                </a:solidFill>
                <a:latin typeface="Calibri"/>
                <a:cs typeface="Calibri"/>
              </a:rPr>
              <a:t> con </a:t>
            </a:r>
            <a:r>
              <a:rPr sz="1600" spc="-2" dirty="0">
                <a:solidFill>
                  <a:srgbClr val="05252A"/>
                </a:solidFill>
                <a:latin typeface="Calibri"/>
                <a:cs typeface="Calibri"/>
              </a:rPr>
              <a:t>EM </a:t>
            </a:r>
            <a:r>
              <a:rPr sz="1600" spc="-5" dirty="0" err="1">
                <a:solidFill>
                  <a:srgbClr val="05252A"/>
                </a:solidFill>
                <a:latin typeface="Calibri"/>
                <a:cs typeface="Calibri"/>
              </a:rPr>
              <a:t>conocen</a:t>
            </a:r>
            <a:r>
              <a:rPr sz="1600" spc="-5" dirty="0">
                <a:solidFill>
                  <a:srgbClr val="05252A"/>
                </a:solidFill>
                <a:latin typeface="Calibri"/>
                <a:cs typeface="Calibri"/>
              </a:rPr>
              <a:t> </a:t>
            </a:r>
            <a:r>
              <a:rPr sz="1600" spc="-2" dirty="0">
                <a:solidFill>
                  <a:srgbClr val="05252A"/>
                </a:solidFill>
                <a:latin typeface="Calibri"/>
                <a:cs typeface="Calibri"/>
              </a:rPr>
              <a:t>la </a:t>
            </a:r>
            <a:r>
              <a:rPr sz="1600" spc="-5" dirty="0" err="1">
                <a:solidFill>
                  <a:srgbClr val="05252A"/>
                </a:solidFill>
                <a:latin typeface="Calibri"/>
                <a:cs typeface="Calibri"/>
              </a:rPr>
              <a:t>enfermedad</a:t>
            </a:r>
            <a:r>
              <a:rPr sz="1600" spc="-5" dirty="0">
                <a:solidFill>
                  <a:srgbClr val="05252A"/>
                </a:solidFill>
                <a:latin typeface="Calibri"/>
                <a:cs typeface="Calibri"/>
              </a:rPr>
              <a:t> </a:t>
            </a:r>
            <a:r>
              <a:rPr sz="1600" spc="-2" dirty="0">
                <a:solidFill>
                  <a:srgbClr val="05252A"/>
                </a:solidFill>
                <a:latin typeface="Calibri"/>
                <a:cs typeface="Calibri"/>
              </a:rPr>
              <a:t> de</a:t>
            </a:r>
            <a:r>
              <a:rPr sz="1600" dirty="0">
                <a:solidFill>
                  <a:srgbClr val="05252A"/>
                </a:solidFill>
                <a:latin typeface="Calibri"/>
                <a:cs typeface="Calibri"/>
              </a:rPr>
              <a:t> </a:t>
            </a:r>
            <a:r>
              <a:rPr sz="1600" spc="-9" dirty="0" err="1">
                <a:solidFill>
                  <a:srgbClr val="05252A"/>
                </a:solidFill>
                <a:latin typeface="Calibri"/>
                <a:cs typeface="Calibri"/>
              </a:rPr>
              <a:t>cerca</a:t>
            </a:r>
            <a:r>
              <a:rPr sz="1600" spc="-6" dirty="0">
                <a:solidFill>
                  <a:srgbClr val="05252A"/>
                </a:solidFill>
                <a:latin typeface="Calibri"/>
                <a:cs typeface="Calibri"/>
              </a:rPr>
              <a:t> </a:t>
            </a:r>
            <a:r>
              <a:rPr sz="1600" dirty="0">
                <a:solidFill>
                  <a:srgbClr val="05252A"/>
                </a:solidFill>
                <a:latin typeface="Calibri"/>
                <a:cs typeface="Calibri"/>
              </a:rPr>
              <a:t>y</a:t>
            </a:r>
            <a:r>
              <a:rPr sz="1600" spc="2" dirty="0">
                <a:solidFill>
                  <a:srgbClr val="05252A"/>
                </a:solidFill>
                <a:latin typeface="Calibri"/>
                <a:cs typeface="Calibri"/>
              </a:rPr>
              <a:t> </a:t>
            </a:r>
            <a:r>
              <a:rPr sz="1600" dirty="0" err="1">
                <a:solidFill>
                  <a:srgbClr val="05252A"/>
                </a:solidFill>
                <a:latin typeface="Calibri"/>
                <a:cs typeface="Calibri"/>
              </a:rPr>
              <a:t>pueden</a:t>
            </a:r>
            <a:r>
              <a:rPr sz="1600" spc="2" dirty="0">
                <a:solidFill>
                  <a:srgbClr val="05252A"/>
                </a:solidFill>
                <a:latin typeface="Calibri"/>
                <a:cs typeface="Calibri"/>
              </a:rPr>
              <a:t> </a:t>
            </a:r>
            <a:r>
              <a:rPr sz="1600" spc="-5" dirty="0" err="1">
                <a:solidFill>
                  <a:srgbClr val="05252A"/>
                </a:solidFill>
                <a:latin typeface="Calibri"/>
                <a:cs typeface="Calibri"/>
              </a:rPr>
              <a:t>ofrecerles</a:t>
            </a:r>
            <a:r>
              <a:rPr sz="1600" spc="-2" dirty="0">
                <a:solidFill>
                  <a:srgbClr val="05252A"/>
                </a:solidFill>
                <a:latin typeface="Calibri"/>
                <a:cs typeface="Calibri"/>
              </a:rPr>
              <a:t> </a:t>
            </a:r>
            <a:r>
              <a:rPr sz="1600" b="1" spc="-6" dirty="0" err="1">
                <a:solidFill>
                  <a:srgbClr val="FFC000"/>
                </a:solidFill>
                <a:latin typeface="Calibri"/>
                <a:cs typeface="Calibri"/>
              </a:rPr>
              <a:t>atención</a:t>
            </a:r>
            <a:r>
              <a:rPr sz="1600" b="1" spc="344" dirty="0">
                <a:solidFill>
                  <a:srgbClr val="FFC000"/>
                </a:solidFill>
                <a:latin typeface="Calibri"/>
                <a:cs typeface="Calibri"/>
              </a:rPr>
              <a:t> </a:t>
            </a:r>
            <a:r>
              <a:rPr sz="1600" dirty="0">
                <a:solidFill>
                  <a:srgbClr val="05252A"/>
                </a:solidFill>
                <a:latin typeface="Calibri"/>
                <a:cs typeface="Calibri"/>
              </a:rPr>
              <a:t>y</a:t>
            </a:r>
            <a:r>
              <a:rPr sz="1600" spc="2" dirty="0">
                <a:solidFill>
                  <a:srgbClr val="05252A"/>
                </a:solidFill>
                <a:latin typeface="Calibri"/>
                <a:cs typeface="Calibri"/>
              </a:rPr>
              <a:t> </a:t>
            </a:r>
            <a:r>
              <a:rPr sz="1600" spc="-2" dirty="0" err="1">
                <a:solidFill>
                  <a:srgbClr val="05252A"/>
                </a:solidFill>
                <a:latin typeface="Calibri"/>
                <a:cs typeface="Calibri"/>
              </a:rPr>
              <a:t>orientación</a:t>
            </a:r>
            <a:r>
              <a:rPr sz="1600" spc="-2" dirty="0">
                <a:solidFill>
                  <a:srgbClr val="05252A"/>
                </a:solidFill>
                <a:latin typeface="Calibri"/>
                <a:cs typeface="Calibri"/>
              </a:rPr>
              <a:t> </a:t>
            </a:r>
            <a:r>
              <a:rPr sz="1600" dirty="0">
                <a:solidFill>
                  <a:srgbClr val="05252A"/>
                </a:solidFill>
                <a:latin typeface="Calibri"/>
                <a:cs typeface="Calibri"/>
              </a:rPr>
              <a:t> </a:t>
            </a:r>
            <a:r>
              <a:rPr sz="1600" b="1" spc="-2" dirty="0" err="1">
                <a:solidFill>
                  <a:srgbClr val="FFC000"/>
                </a:solidFill>
                <a:latin typeface="Calibri"/>
                <a:cs typeface="Calibri"/>
              </a:rPr>
              <a:t>especializada</a:t>
            </a:r>
            <a:r>
              <a:rPr sz="1600" b="1" spc="-2" dirty="0">
                <a:solidFill>
                  <a:srgbClr val="FFC000"/>
                </a:solidFill>
                <a:latin typeface="Calibri"/>
                <a:cs typeface="Calibri"/>
              </a:rPr>
              <a:t>.</a:t>
            </a:r>
            <a:endParaRPr sz="1600" dirty="0">
              <a:latin typeface="Calibri"/>
              <a:cs typeface="Calibri"/>
            </a:endParaRPr>
          </a:p>
        </p:txBody>
      </p:sp>
      <p:sp>
        <p:nvSpPr>
          <p:cNvPr id="7" name="Marcador de número de diapositiva 6">
            <a:extLst>
              <a:ext uri="{FF2B5EF4-FFF2-40B4-BE49-F238E27FC236}">
                <a16:creationId xmlns:a16="http://schemas.microsoft.com/office/drawing/2014/main" id="{A14D6DF5-9868-D867-D3BF-4639DA1C5B4D}"/>
              </a:ext>
            </a:extLst>
          </p:cNvPr>
          <p:cNvSpPr>
            <a:spLocks noGrp="1"/>
          </p:cNvSpPr>
          <p:nvPr>
            <p:ph type="sldNum" sz="quarter" idx="4"/>
          </p:nvPr>
        </p:nvSpPr>
        <p:spPr/>
        <p:txBody>
          <a:bodyPr/>
          <a:lstStyle/>
          <a:p>
            <a:fld id="{C2D5E945-2478-44AA-BA19-29F3FC66B24B}" type="slidenum">
              <a:rPr lang="es-ES" smtClean="0"/>
              <a:pPr/>
              <a:t>121</a:t>
            </a:fld>
            <a:endParaRPr lang="es-E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7E1D7-0F0D-3CFA-E738-F53097D0DD8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4D3A692-9F2C-3D4F-2EEE-BD8C57CF11C9}"/>
              </a:ext>
            </a:extLst>
          </p:cNvPr>
          <p:cNvSpPr/>
          <p:nvPr/>
        </p:nvSpPr>
        <p:spPr>
          <a:xfrm>
            <a:off x="-25004" y="0"/>
            <a:ext cx="286703" cy="264200"/>
          </a:xfrm>
          <a:custGeom>
            <a:avLst/>
            <a:gdLst/>
            <a:ahLst/>
            <a:cxnLst/>
            <a:rect l="l" t="t" r="r" b="b"/>
            <a:pathLst>
              <a:path w="655320" h="603885">
                <a:moveTo>
                  <a:pt x="647421" y="0"/>
                </a:moveTo>
                <a:lnTo>
                  <a:pt x="0" y="0"/>
                </a:lnTo>
                <a:lnTo>
                  <a:pt x="0" y="580067"/>
                </a:lnTo>
                <a:lnTo>
                  <a:pt x="8286" y="582962"/>
                </a:lnTo>
                <a:lnTo>
                  <a:pt x="54112" y="594230"/>
                </a:lnTo>
                <a:lnTo>
                  <a:pt x="101459" y="601150"/>
                </a:lnTo>
                <a:lnTo>
                  <a:pt x="150114" y="603504"/>
                </a:lnTo>
                <a:lnTo>
                  <a:pt x="198768" y="601150"/>
                </a:lnTo>
                <a:lnTo>
                  <a:pt x="246115" y="594230"/>
                </a:lnTo>
                <a:lnTo>
                  <a:pt x="291941" y="582962"/>
                </a:lnTo>
                <a:lnTo>
                  <a:pt x="336035" y="567559"/>
                </a:lnTo>
                <a:lnTo>
                  <a:pt x="378185" y="548238"/>
                </a:lnTo>
                <a:lnTo>
                  <a:pt x="418180" y="525214"/>
                </a:lnTo>
                <a:lnTo>
                  <a:pt x="455808" y="498702"/>
                </a:lnTo>
                <a:lnTo>
                  <a:pt x="490857" y="468918"/>
                </a:lnTo>
                <a:lnTo>
                  <a:pt x="523116" y="436077"/>
                </a:lnTo>
                <a:lnTo>
                  <a:pt x="552372" y="400394"/>
                </a:lnTo>
                <a:lnTo>
                  <a:pt x="578414" y="362086"/>
                </a:lnTo>
                <a:lnTo>
                  <a:pt x="601031" y="321367"/>
                </a:lnTo>
                <a:lnTo>
                  <a:pt x="620010" y="278453"/>
                </a:lnTo>
                <a:lnTo>
                  <a:pt x="635141" y="233559"/>
                </a:lnTo>
                <a:lnTo>
                  <a:pt x="646210" y="186901"/>
                </a:lnTo>
                <a:lnTo>
                  <a:pt x="653007" y="138694"/>
                </a:lnTo>
                <a:lnTo>
                  <a:pt x="655320" y="89154"/>
                </a:lnTo>
                <a:lnTo>
                  <a:pt x="653007" y="39614"/>
                </a:lnTo>
                <a:lnTo>
                  <a:pt x="647421" y="0"/>
                </a:lnTo>
                <a:close/>
              </a:path>
            </a:pathLst>
          </a:custGeom>
          <a:solidFill>
            <a:srgbClr val="1AB6C8"/>
          </a:solidFill>
        </p:spPr>
        <p:txBody>
          <a:bodyPr wrap="square" lIns="0" tIns="0" rIns="0" bIns="0" rtlCol="0"/>
          <a:lstStyle/>
          <a:p>
            <a:endParaRPr sz="787"/>
          </a:p>
        </p:txBody>
      </p:sp>
      <p:sp>
        <p:nvSpPr>
          <p:cNvPr id="3" name="object 3">
            <a:extLst>
              <a:ext uri="{FF2B5EF4-FFF2-40B4-BE49-F238E27FC236}">
                <a16:creationId xmlns:a16="http://schemas.microsoft.com/office/drawing/2014/main" id="{D61C07C1-F028-F928-D4AE-262BCCF53F29}"/>
              </a:ext>
            </a:extLst>
          </p:cNvPr>
          <p:cNvSpPr/>
          <p:nvPr/>
        </p:nvSpPr>
        <p:spPr>
          <a:xfrm>
            <a:off x="10002" y="337121"/>
            <a:ext cx="236696" cy="279480"/>
          </a:xfrm>
          <a:custGeom>
            <a:avLst/>
            <a:gdLst/>
            <a:ahLst/>
            <a:cxnLst/>
            <a:rect l="l" t="t" r="r" b="b"/>
            <a:pathLst>
              <a:path w="541020" h="638810">
                <a:moveTo>
                  <a:pt x="186690" y="0"/>
                </a:moveTo>
                <a:lnTo>
                  <a:pt x="138608" y="2915"/>
                </a:lnTo>
                <a:lnTo>
                  <a:pt x="92493" y="11408"/>
                </a:lnTo>
                <a:lnTo>
                  <a:pt x="48767" y="25098"/>
                </a:lnTo>
                <a:lnTo>
                  <a:pt x="7851" y="43603"/>
                </a:lnTo>
                <a:lnTo>
                  <a:pt x="0" y="48382"/>
                </a:lnTo>
                <a:lnTo>
                  <a:pt x="0" y="590173"/>
                </a:lnTo>
                <a:lnTo>
                  <a:pt x="48767" y="613457"/>
                </a:lnTo>
                <a:lnTo>
                  <a:pt x="92493" y="627147"/>
                </a:lnTo>
                <a:lnTo>
                  <a:pt x="138608" y="635640"/>
                </a:lnTo>
                <a:lnTo>
                  <a:pt x="186690" y="638555"/>
                </a:lnTo>
                <a:lnTo>
                  <a:pt x="234771" y="635640"/>
                </a:lnTo>
                <a:lnTo>
                  <a:pt x="280886" y="627147"/>
                </a:lnTo>
                <a:lnTo>
                  <a:pt x="324612" y="613457"/>
                </a:lnTo>
                <a:lnTo>
                  <a:pt x="365528" y="594952"/>
                </a:lnTo>
                <a:lnTo>
                  <a:pt x="403211" y="572013"/>
                </a:lnTo>
                <a:lnTo>
                  <a:pt x="437240" y="545020"/>
                </a:lnTo>
                <a:lnTo>
                  <a:pt x="467191" y="514355"/>
                </a:lnTo>
                <a:lnTo>
                  <a:pt x="492644" y="480398"/>
                </a:lnTo>
                <a:lnTo>
                  <a:pt x="513175" y="443531"/>
                </a:lnTo>
                <a:lnTo>
                  <a:pt x="528363" y="404135"/>
                </a:lnTo>
                <a:lnTo>
                  <a:pt x="537785" y="362590"/>
                </a:lnTo>
                <a:lnTo>
                  <a:pt x="541020" y="319277"/>
                </a:lnTo>
                <a:lnTo>
                  <a:pt x="537785" y="275965"/>
                </a:lnTo>
                <a:lnTo>
                  <a:pt x="528363" y="234420"/>
                </a:lnTo>
                <a:lnTo>
                  <a:pt x="513175" y="195024"/>
                </a:lnTo>
                <a:lnTo>
                  <a:pt x="492644" y="158157"/>
                </a:lnTo>
                <a:lnTo>
                  <a:pt x="467191" y="124200"/>
                </a:lnTo>
                <a:lnTo>
                  <a:pt x="437240" y="93535"/>
                </a:lnTo>
                <a:lnTo>
                  <a:pt x="403211" y="66542"/>
                </a:lnTo>
                <a:lnTo>
                  <a:pt x="365528" y="43603"/>
                </a:lnTo>
                <a:lnTo>
                  <a:pt x="324612" y="25098"/>
                </a:lnTo>
                <a:lnTo>
                  <a:pt x="280886" y="11408"/>
                </a:lnTo>
                <a:lnTo>
                  <a:pt x="234771" y="2915"/>
                </a:lnTo>
                <a:lnTo>
                  <a:pt x="186690" y="0"/>
                </a:lnTo>
                <a:close/>
              </a:path>
            </a:pathLst>
          </a:custGeom>
          <a:solidFill>
            <a:srgbClr val="127B88"/>
          </a:solidFill>
        </p:spPr>
        <p:txBody>
          <a:bodyPr wrap="square" lIns="0" tIns="0" rIns="0" bIns="0" rtlCol="0"/>
          <a:lstStyle/>
          <a:p>
            <a:endParaRPr sz="787"/>
          </a:p>
        </p:txBody>
      </p:sp>
      <p:sp>
        <p:nvSpPr>
          <p:cNvPr id="4" name="object 4">
            <a:extLst>
              <a:ext uri="{FF2B5EF4-FFF2-40B4-BE49-F238E27FC236}">
                <a16:creationId xmlns:a16="http://schemas.microsoft.com/office/drawing/2014/main" id="{63928472-C8AB-63A4-FE26-9049AD7E84B8}"/>
              </a:ext>
            </a:extLst>
          </p:cNvPr>
          <p:cNvSpPr/>
          <p:nvPr/>
        </p:nvSpPr>
        <p:spPr>
          <a:xfrm>
            <a:off x="303797" y="0"/>
            <a:ext cx="363379" cy="281424"/>
          </a:xfrm>
          <a:custGeom>
            <a:avLst/>
            <a:gdLst/>
            <a:ahLst/>
            <a:cxnLst/>
            <a:rect l="l" t="t" r="r" b="b"/>
            <a:pathLst>
              <a:path w="830580" h="643255">
                <a:moveTo>
                  <a:pt x="713524" y="0"/>
                </a:moveTo>
                <a:lnTo>
                  <a:pt x="117055" y="0"/>
                </a:lnTo>
                <a:lnTo>
                  <a:pt x="91233" y="26321"/>
                </a:lnTo>
                <a:lnTo>
                  <a:pt x="64654" y="60232"/>
                </a:lnTo>
                <a:lnTo>
                  <a:pt x="42209" y="96780"/>
                </a:lnTo>
                <a:lnTo>
                  <a:pt x="24210" y="135681"/>
                </a:lnTo>
                <a:lnTo>
                  <a:pt x="10967" y="176650"/>
                </a:lnTo>
                <a:lnTo>
                  <a:pt x="2793" y="219402"/>
                </a:lnTo>
                <a:lnTo>
                  <a:pt x="0" y="263652"/>
                </a:lnTo>
                <a:lnTo>
                  <a:pt x="2793" y="307901"/>
                </a:lnTo>
                <a:lnTo>
                  <a:pt x="10967" y="350653"/>
                </a:lnTo>
                <a:lnTo>
                  <a:pt x="24210" y="391622"/>
                </a:lnTo>
                <a:lnTo>
                  <a:pt x="42209" y="430523"/>
                </a:lnTo>
                <a:lnTo>
                  <a:pt x="64654" y="467071"/>
                </a:lnTo>
                <a:lnTo>
                  <a:pt x="91233" y="500982"/>
                </a:lnTo>
                <a:lnTo>
                  <a:pt x="121634" y="531971"/>
                </a:lnTo>
                <a:lnTo>
                  <a:pt x="155545" y="559752"/>
                </a:lnTo>
                <a:lnTo>
                  <a:pt x="192656" y="584041"/>
                </a:lnTo>
                <a:lnTo>
                  <a:pt x="232654" y="604552"/>
                </a:lnTo>
                <a:lnTo>
                  <a:pt x="275228" y="621002"/>
                </a:lnTo>
                <a:lnTo>
                  <a:pt x="320066" y="633104"/>
                </a:lnTo>
                <a:lnTo>
                  <a:pt x="366857" y="640574"/>
                </a:lnTo>
                <a:lnTo>
                  <a:pt x="415290" y="643128"/>
                </a:lnTo>
                <a:lnTo>
                  <a:pt x="463722" y="640574"/>
                </a:lnTo>
                <a:lnTo>
                  <a:pt x="510513" y="633104"/>
                </a:lnTo>
                <a:lnTo>
                  <a:pt x="555351" y="621002"/>
                </a:lnTo>
                <a:lnTo>
                  <a:pt x="597925" y="604552"/>
                </a:lnTo>
                <a:lnTo>
                  <a:pt x="637923" y="584041"/>
                </a:lnTo>
                <a:lnTo>
                  <a:pt x="675034" y="559752"/>
                </a:lnTo>
                <a:lnTo>
                  <a:pt x="708945" y="531971"/>
                </a:lnTo>
                <a:lnTo>
                  <a:pt x="739346" y="500982"/>
                </a:lnTo>
                <a:lnTo>
                  <a:pt x="765925" y="467071"/>
                </a:lnTo>
                <a:lnTo>
                  <a:pt x="788370" y="430523"/>
                </a:lnTo>
                <a:lnTo>
                  <a:pt x="806369" y="391622"/>
                </a:lnTo>
                <a:lnTo>
                  <a:pt x="819612" y="350653"/>
                </a:lnTo>
                <a:lnTo>
                  <a:pt x="827786" y="307901"/>
                </a:lnTo>
                <a:lnTo>
                  <a:pt x="830580" y="263652"/>
                </a:lnTo>
                <a:lnTo>
                  <a:pt x="827786" y="219402"/>
                </a:lnTo>
                <a:lnTo>
                  <a:pt x="819612" y="176650"/>
                </a:lnTo>
                <a:lnTo>
                  <a:pt x="806369" y="135681"/>
                </a:lnTo>
                <a:lnTo>
                  <a:pt x="788370" y="96780"/>
                </a:lnTo>
                <a:lnTo>
                  <a:pt x="765925" y="60232"/>
                </a:lnTo>
                <a:lnTo>
                  <a:pt x="739346" y="26321"/>
                </a:lnTo>
                <a:lnTo>
                  <a:pt x="713524" y="0"/>
                </a:lnTo>
                <a:close/>
              </a:path>
            </a:pathLst>
          </a:custGeom>
          <a:solidFill>
            <a:srgbClr val="86E3EE"/>
          </a:solidFill>
        </p:spPr>
        <p:txBody>
          <a:bodyPr wrap="square" lIns="0" tIns="0" rIns="0" bIns="0" rtlCol="0"/>
          <a:lstStyle/>
          <a:p>
            <a:endParaRPr sz="787"/>
          </a:p>
        </p:txBody>
      </p:sp>
      <p:sp>
        <p:nvSpPr>
          <p:cNvPr id="5" name="object 5">
            <a:extLst>
              <a:ext uri="{FF2B5EF4-FFF2-40B4-BE49-F238E27FC236}">
                <a16:creationId xmlns:a16="http://schemas.microsoft.com/office/drawing/2014/main" id="{BCD34F27-63F5-6085-1F0C-43DA815DC549}"/>
              </a:ext>
            </a:extLst>
          </p:cNvPr>
          <p:cNvSpPr/>
          <p:nvPr/>
        </p:nvSpPr>
        <p:spPr>
          <a:xfrm>
            <a:off x="555708" y="264200"/>
            <a:ext cx="436166" cy="439499"/>
          </a:xfrm>
          <a:custGeom>
            <a:avLst/>
            <a:gdLst/>
            <a:ahLst/>
            <a:cxnLst/>
            <a:rect l="l" t="t" r="r" b="b"/>
            <a:pathLst>
              <a:path w="996950" h="1004569">
                <a:moveTo>
                  <a:pt x="498348" y="0"/>
                </a:moveTo>
                <a:lnTo>
                  <a:pt x="450353" y="2298"/>
                </a:lnTo>
                <a:lnTo>
                  <a:pt x="403649" y="9053"/>
                </a:lnTo>
                <a:lnTo>
                  <a:pt x="358444" y="20054"/>
                </a:lnTo>
                <a:lnTo>
                  <a:pt x="314949" y="35092"/>
                </a:lnTo>
                <a:lnTo>
                  <a:pt x="273370" y="53954"/>
                </a:lnTo>
                <a:lnTo>
                  <a:pt x="233918" y="76433"/>
                </a:lnTo>
                <a:lnTo>
                  <a:pt x="196801" y="102316"/>
                </a:lnTo>
                <a:lnTo>
                  <a:pt x="162228" y="131394"/>
                </a:lnTo>
                <a:lnTo>
                  <a:pt x="130407" y="163457"/>
                </a:lnTo>
                <a:lnTo>
                  <a:pt x="101549" y="198293"/>
                </a:lnTo>
                <a:lnTo>
                  <a:pt x="75860" y="235694"/>
                </a:lnTo>
                <a:lnTo>
                  <a:pt x="53550" y="275447"/>
                </a:lnTo>
                <a:lnTo>
                  <a:pt x="34829" y="317344"/>
                </a:lnTo>
                <a:lnTo>
                  <a:pt x="19904" y="361174"/>
                </a:lnTo>
                <a:lnTo>
                  <a:pt x="8985" y="406726"/>
                </a:lnTo>
                <a:lnTo>
                  <a:pt x="2281" y="453791"/>
                </a:lnTo>
                <a:lnTo>
                  <a:pt x="0" y="502158"/>
                </a:lnTo>
                <a:lnTo>
                  <a:pt x="2281" y="550524"/>
                </a:lnTo>
                <a:lnTo>
                  <a:pt x="8985" y="597589"/>
                </a:lnTo>
                <a:lnTo>
                  <a:pt x="19904" y="643141"/>
                </a:lnTo>
                <a:lnTo>
                  <a:pt x="34829" y="686971"/>
                </a:lnTo>
                <a:lnTo>
                  <a:pt x="53550" y="728868"/>
                </a:lnTo>
                <a:lnTo>
                  <a:pt x="75860" y="768621"/>
                </a:lnTo>
                <a:lnTo>
                  <a:pt x="101549" y="806022"/>
                </a:lnTo>
                <a:lnTo>
                  <a:pt x="130407" y="840858"/>
                </a:lnTo>
                <a:lnTo>
                  <a:pt x="162228" y="872921"/>
                </a:lnTo>
                <a:lnTo>
                  <a:pt x="196801" y="901999"/>
                </a:lnTo>
                <a:lnTo>
                  <a:pt x="233918" y="927882"/>
                </a:lnTo>
                <a:lnTo>
                  <a:pt x="273370" y="950361"/>
                </a:lnTo>
                <a:lnTo>
                  <a:pt x="314949" y="969223"/>
                </a:lnTo>
                <a:lnTo>
                  <a:pt x="358444" y="984261"/>
                </a:lnTo>
                <a:lnTo>
                  <a:pt x="403649" y="995262"/>
                </a:lnTo>
                <a:lnTo>
                  <a:pt x="450353" y="1002017"/>
                </a:lnTo>
                <a:lnTo>
                  <a:pt x="498348" y="1004316"/>
                </a:lnTo>
                <a:lnTo>
                  <a:pt x="546338" y="1002017"/>
                </a:lnTo>
                <a:lnTo>
                  <a:pt x="593039" y="995262"/>
                </a:lnTo>
                <a:lnTo>
                  <a:pt x="638242" y="984261"/>
                </a:lnTo>
                <a:lnTo>
                  <a:pt x="681736" y="969223"/>
                </a:lnTo>
                <a:lnTo>
                  <a:pt x="723314" y="950361"/>
                </a:lnTo>
                <a:lnTo>
                  <a:pt x="762766" y="927882"/>
                </a:lnTo>
                <a:lnTo>
                  <a:pt x="799883" y="901999"/>
                </a:lnTo>
                <a:lnTo>
                  <a:pt x="834457" y="872921"/>
                </a:lnTo>
                <a:lnTo>
                  <a:pt x="866279" y="840858"/>
                </a:lnTo>
                <a:lnTo>
                  <a:pt x="895139" y="806022"/>
                </a:lnTo>
                <a:lnTo>
                  <a:pt x="920829" y="768621"/>
                </a:lnTo>
                <a:lnTo>
                  <a:pt x="943140" y="728868"/>
                </a:lnTo>
                <a:lnTo>
                  <a:pt x="961863" y="686971"/>
                </a:lnTo>
                <a:lnTo>
                  <a:pt x="976789" y="643141"/>
                </a:lnTo>
                <a:lnTo>
                  <a:pt x="987709" y="597589"/>
                </a:lnTo>
                <a:lnTo>
                  <a:pt x="994414" y="550524"/>
                </a:lnTo>
                <a:lnTo>
                  <a:pt x="996696" y="502158"/>
                </a:lnTo>
                <a:lnTo>
                  <a:pt x="994414" y="453791"/>
                </a:lnTo>
                <a:lnTo>
                  <a:pt x="987709" y="406726"/>
                </a:lnTo>
                <a:lnTo>
                  <a:pt x="976789" y="361174"/>
                </a:lnTo>
                <a:lnTo>
                  <a:pt x="961863" y="317344"/>
                </a:lnTo>
                <a:lnTo>
                  <a:pt x="943140" y="275447"/>
                </a:lnTo>
                <a:lnTo>
                  <a:pt x="920829" y="235694"/>
                </a:lnTo>
                <a:lnTo>
                  <a:pt x="895139" y="198293"/>
                </a:lnTo>
                <a:lnTo>
                  <a:pt x="866279" y="163457"/>
                </a:lnTo>
                <a:lnTo>
                  <a:pt x="834457" y="131394"/>
                </a:lnTo>
                <a:lnTo>
                  <a:pt x="799883" y="102316"/>
                </a:lnTo>
                <a:lnTo>
                  <a:pt x="762766" y="76433"/>
                </a:lnTo>
                <a:lnTo>
                  <a:pt x="723314" y="53954"/>
                </a:lnTo>
                <a:lnTo>
                  <a:pt x="681736" y="35092"/>
                </a:lnTo>
                <a:lnTo>
                  <a:pt x="638242" y="20054"/>
                </a:lnTo>
                <a:lnTo>
                  <a:pt x="593039" y="9053"/>
                </a:lnTo>
                <a:lnTo>
                  <a:pt x="546338" y="2298"/>
                </a:lnTo>
                <a:lnTo>
                  <a:pt x="498348" y="0"/>
                </a:lnTo>
                <a:close/>
              </a:path>
            </a:pathLst>
          </a:custGeom>
          <a:solidFill>
            <a:srgbClr val="1AB6C8"/>
          </a:solidFill>
        </p:spPr>
        <p:txBody>
          <a:bodyPr wrap="square" lIns="0" tIns="0" rIns="0" bIns="0" rtlCol="0"/>
          <a:lstStyle/>
          <a:p>
            <a:endParaRPr sz="787"/>
          </a:p>
        </p:txBody>
      </p:sp>
      <p:sp>
        <p:nvSpPr>
          <p:cNvPr id="6" name="object 6">
            <a:extLst>
              <a:ext uri="{FF2B5EF4-FFF2-40B4-BE49-F238E27FC236}">
                <a16:creationId xmlns:a16="http://schemas.microsoft.com/office/drawing/2014/main" id="{E9A5A2B8-BABF-732E-26D4-A93C08E8A3B2}"/>
              </a:ext>
            </a:extLst>
          </p:cNvPr>
          <p:cNvSpPr/>
          <p:nvPr/>
        </p:nvSpPr>
        <p:spPr>
          <a:xfrm>
            <a:off x="25003" y="723868"/>
            <a:ext cx="236696" cy="332264"/>
          </a:xfrm>
          <a:custGeom>
            <a:avLst/>
            <a:gdLst/>
            <a:ahLst/>
            <a:cxnLst/>
            <a:rect l="l" t="t" r="r" b="b"/>
            <a:pathLst>
              <a:path w="541020" h="759460">
                <a:moveTo>
                  <a:pt x="126491" y="0"/>
                </a:moveTo>
                <a:lnTo>
                  <a:pt x="78148" y="2553"/>
                </a:lnTo>
                <a:lnTo>
                  <a:pt x="31442" y="10023"/>
                </a:lnTo>
                <a:lnTo>
                  <a:pt x="0" y="18526"/>
                </a:lnTo>
                <a:lnTo>
                  <a:pt x="0" y="740425"/>
                </a:lnTo>
                <a:lnTo>
                  <a:pt x="31442" y="748928"/>
                </a:lnTo>
                <a:lnTo>
                  <a:pt x="78148" y="756398"/>
                </a:lnTo>
                <a:lnTo>
                  <a:pt x="126491" y="758951"/>
                </a:lnTo>
                <a:lnTo>
                  <a:pt x="174835" y="756398"/>
                </a:lnTo>
                <a:lnTo>
                  <a:pt x="221541" y="748928"/>
                </a:lnTo>
                <a:lnTo>
                  <a:pt x="266297" y="736825"/>
                </a:lnTo>
                <a:lnTo>
                  <a:pt x="308793" y="720376"/>
                </a:lnTo>
                <a:lnTo>
                  <a:pt x="348717" y="699865"/>
                </a:lnTo>
                <a:lnTo>
                  <a:pt x="385760" y="675576"/>
                </a:lnTo>
                <a:lnTo>
                  <a:pt x="419609" y="647795"/>
                </a:lnTo>
                <a:lnTo>
                  <a:pt x="449954" y="616806"/>
                </a:lnTo>
                <a:lnTo>
                  <a:pt x="476484" y="582895"/>
                </a:lnTo>
                <a:lnTo>
                  <a:pt x="498887" y="546347"/>
                </a:lnTo>
                <a:lnTo>
                  <a:pt x="516854" y="507446"/>
                </a:lnTo>
                <a:lnTo>
                  <a:pt x="530072" y="466477"/>
                </a:lnTo>
                <a:lnTo>
                  <a:pt x="538231" y="423725"/>
                </a:lnTo>
                <a:lnTo>
                  <a:pt x="541019" y="379475"/>
                </a:lnTo>
                <a:lnTo>
                  <a:pt x="538231" y="335226"/>
                </a:lnTo>
                <a:lnTo>
                  <a:pt x="530072" y="292474"/>
                </a:lnTo>
                <a:lnTo>
                  <a:pt x="516854" y="251505"/>
                </a:lnTo>
                <a:lnTo>
                  <a:pt x="498887" y="212604"/>
                </a:lnTo>
                <a:lnTo>
                  <a:pt x="476484" y="176056"/>
                </a:lnTo>
                <a:lnTo>
                  <a:pt x="449954" y="142145"/>
                </a:lnTo>
                <a:lnTo>
                  <a:pt x="419609" y="111156"/>
                </a:lnTo>
                <a:lnTo>
                  <a:pt x="385760" y="83375"/>
                </a:lnTo>
                <a:lnTo>
                  <a:pt x="348717" y="59086"/>
                </a:lnTo>
                <a:lnTo>
                  <a:pt x="308793" y="38575"/>
                </a:lnTo>
                <a:lnTo>
                  <a:pt x="266297" y="22126"/>
                </a:lnTo>
                <a:lnTo>
                  <a:pt x="221541" y="10023"/>
                </a:lnTo>
                <a:lnTo>
                  <a:pt x="174835" y="2553"/>
                </a:lnTo>
                <a:lnTo>
                  <a:pt x="126491" y="0"/>
                </a:lnTo>
                <a:close/>
              </a:path>
            </a:pathLst>
          </a:custGeom>
          <a:solidFill>
            <a:srgbClr val="05252A"/>
          </a:solidFill>
        </p:spPr>
        <p:txBody>
          <a:bodyPr wrap="square" lIns="0" tIns="0" rIns="0" bIns="0" rtlCol="0"/>
          <a:lstStyle/>
          <a:p>
            <a:endParaRPr sz="787"/>
          </a:p>
        </p:txBody>
      </p:sp>
      <p:sp>
        <p:nvSpPr>
          <p:cNvPr id="7" name="object 7">
            <a:extLst>
              <a:ext uri="{FF2B5EF4-FFF2-40B4-BE49-F238E27FC236}">
                <a16:creationId xmlns:a16="http://schemas.microsoft.com/office/drawing/2014/main" id="{EFB7C65D-724B-10F2-D31E-9460E6FDDAB1}"/>
              </a:ext>
            </a:extLst>
          </p:cNvPr>
          <p:cNvSpPr/>
          <p:nvPr/>
        </p:nvSpPr>
        <p:spPr>
          <a:xfrm>
            <a:off x="363101" y="728726"/>
            <a:ext cx="121404" cy="106125"/>
          </a:xfrm>
          <a:custGeom>
            <a:avLst/>
            <a:gdLst/>
            <a:ahLst/>
            <a:cxnLst/>
            <a:rect l="l" t="t" r="r" b="b"/>
            <a:pathLst>
              <a:path w="277494" h="242569">
                <a:moveTo>
                  <a:pt x="138684" y="0"/>
                </a:moveTo>
                <a:lnTo>
                  <a:pt x="84701" y="9519"/>
                </a:lnTo>
                <a:lnTo>
                  <a:pt x="40619" y="35480"/>
                </a:lnTo>
                <a:lnTo>
                  <a:pt x="10898" y="73991"/>
                </a:lnTo>
                <a:lnTo>
                  <a:pt x="0" y="121158"/>
                </a:lnTo>
                <a:lnTo>
                  <a:pt x="10898" y="168324"/>
                </a:lnTo>
                <a:lnTo>
                  <a:pt x="40619" y="206835"/>
                </a:lnTo>
                <a:lnTo>
                  <a:pt x="84701" y="232796"/>
                </a:lnTo>
                <a:lnTo>
                  <a:pt x="138684" y="242316"/>
                </a:lnTo>
                <a:lnTo>
                  <a:pt x="192666" y="232796"/>
                </a:lnTo>
                <a:lnTo>
                  <a:pt x="236748" y="206835"/>
                </a:lnTo>
                <a:lnTo>
                  <a:pt x="266469" y="168324"/>
                </a:lnTo>
                <a:lnTo>
                  <a:pt x="277368" y="121158"/>
                </a:lnTo>
                <a:lnTo>
                  <a:pt x="266469" y="73991"/>
                </a:lnTo>
                <a:lnTo>
                  <a:pt x="236748" y="35480"/>
                </a:lnTo>
                <a:lnTo>
                  <a:pt x="192666" y="9519"/>
                </a:lnTo>
                <a:lnTo>
                  <a:pt x="138684" y="0"/>
                </a:lnTo>
                <a:close/>
              </a:path>
            </a:pathLst>
          </a:custGeom>
          <a:solidFill>
            <a:srgbClr val="86E3EE"/>
          </a:solidFill>
        </p:spPr>
        <p:txBody>
          <a:bodyPr wrap="square" lIns="0" tIns="0" rIns="0" bIns="0" rtlCol="0"/>
          <a:lstStyle/>
          <a:p>
            <a:endParaRPr sz="787"/>
          </a:p>
        </p:txBody>
      </p:sp>
      <p:sp>
        <p:nvSpPr>
          <p:cNvPr id="8" name="object 8">
            <a:extLst>
              <a:ext uri="{FF2B5EF4-FFF2-40B4-BE49-F238E27FC236}">
                <a16:creationId xmlns:a16="http://schemas.microsoft.com/office/drawing/2014/main" id="{8560C340-3964-A627-37C5-7B79241FDD1B}"/>
              </a:ext>
            </a:extLst>
          </p:cNvPr>
          <p:cNvSpPr/>
          <p:nvPr/>
        </p:nvSpPr>
        <p:spPr>
          <a:xfrm>
            <a:off x="357591" y="405580"/>
            <a:ext cx="158075" cy="142240"/>
          </a:xfrm>
          <a:custGeom>
            <a:avLst/>
            <a:gdLst/>
            <a:ahLst/>
            <a:cxnLst/>
            <a:rect l="l" t="t" r="r" b="b"/>
            <a:pathLst>
              <a:path w="361314" h="325120">
                <a:moveTo>
                  <a:pt x="180594" y="0"/>
                </a:moveTo>
                <a:lnTo>
                  <a:pt x="132600" y="5796"/>
                </a:lnTo>
                <a:lnTo>
                  <a:pt x="89464" y="22154"/>
                </a:lnTo>
                <a:lnTo>
                  <a:pt x="52911" y="47529"/>
                </a:lnTo>
                <a:lnTo>
                  <a:pt x="24666" y="80376"/>
                </a:lnTo>
                <a:lnTo>
                  <a:pt x="6454" y="119150"/>
                </a:lnTo>
                <a:lnTo>
                  <a:pt x="0" y="162305"/>
                </a:lnTo>
                <a:lnTo>
                  <a:pt x="6454" y="205461"/>
                </a:lnTo>
                <a:lnTo>
                  <a:pt x="24666" y="244235"/>
                </a:lnTo>
                <a:lnTo>
                  <a:pt x="52911" y="277082"/>
                </a:lnTo>
                <a:lnTo>
                  <a:pt x="89464" y="302457"/>
                </a:lnTo>
                <a:lnTo>
                  <a:pt x="132600" y="318815"/>
                </a:lnTo>
                <a:lnTo>
                  <a:pt x="180594" y="324611"/>
                </a:lnTo>
                <a:lnTo>
                  <a:pt x="228587" y="318815"/>
                </a:lnTo>
                <a:lnTo>
                  <a:pt x="271723" y="302457"/>
                </a:lnTo>
                <a:lnTo>
                  <a:pt x="308276" y="277082"/>
                </a:lnTo>
                <a:lnTo>
                  <a:pt x="336521" y="244235"/>
                </a:lnTo>
                <a:lnTo>
                  <a:pt x="354733" y="205461"/>
                </a:lnTo>
                <a:lnTo>
                  <a:pt x="361188" y="162305"/>
                </a:lnTo>
                <a:lnTo>
                  <a:pt x="354733" y="119150"/>
                </a:lnTo>
                <a:lnTo>
                  <a:pt x="336521" y="80376"/>
                </a:lnTo>
                <a:lnTo>
                  <a:pt x="308276" y="47529"/>
                </a:lnTo>
                <a:lnTo>
                  <a:pt x="271723" y="22154"/>
                </a:lnTo>
                <a:lnTo>
                  <a:pt x="228587" y="5796"/>
                </a:lnTo>
                <a:lnTo>
                  <a:pt x="180594" y="0"/>
                </a:lnTo>
                <a:close/>
              </a:path>
            </a:pathLst>
          </a:custGeom>
          <a:solidFill>
            <a:srgbClr val="127B88"/>
          </a:solidFill>
        </p:spPr>
        <p:txBody>
          <a:bodyPr wrap="square" lIns="0" tIns="0" rIns="0" bIns="0" rtlCol="0"/>
          <a:lstStyle/>
          <a:p>
            <a:endParaRPr sz="787"/>
          </a:p>
        </p:txBody>
      </p:sp>
      <p:sp>
        <p:nvSpPr>
          <p:cNvPr id="9" name="object 9">
            <a:extLst>
              <a:ext uri="{FF2B5EF4-FFF2-40B4-BE49-F238E27FC236}">
                <a16:creationId xmlns:a16="http://schemas.microsoft.com/office/drawing/2014/main" id="{B1C7D601-5E51-D83B-4416-F9CB41D57E91}"/>
              </a:ext>
            </a:extLst>
          </p:cNvPr>
          <p:cNvSpPr/>
          <p:nvPr/>
        </p:nvSpPr>
        <p:spPr>
          <a:xfrm>
            <a:off x="363101" y="578111"/>
            <a:ext cx="121404" cy="106125"/>
          </a:xfrm>
          <a:custGeom>
            <a:avLst/>
            <a:gdLst/>
            <a:ahLst/>
            <a:cxnLst/>
            <a:rect l="l" t="t" r="r" b="b"/>
            <a:pathLst>
              <a:path w="277494" h="242569">
                <a:moveTo>
                  <a:pt x="138684" y="0"/>
                </a:moveTo>
                <a:lnTo>
                  <a:pt x="84701" y="9519"/>
                </a:lnTo>
                <a:lnTo>
                  <a:pt x="40619" y="35480"/>
                </a:lnTo>
                <a:lnTo>
                  <a:pt x="10898" y="73991"/>
                </a:lnTo>
                <a:lnTo>
                  <a:pt x="0" y="121158"/>
                </a:lnTo>
                <a:lnTo>
                  <a:pt x="10898" y="168324"/>
                </a:lnTo>
                <a:lnTo>
                  <a:pt x="40619" y="206835"/>
                </a:lnTo>
                <a:lnTo>
                  <a:pt x="84701" y="232796"/>
                </a:lnTo>
                <a:lnTo>
                  <a:pt x="138684" y="242316"/>
                </a:lnTo>
                <a:lnTo>
                  <a:pt x="192666" y="232796"/>
                </a:lnTo>
                <a:lnTo>
                  <a:pt x="236748" y="206835"/>
                </a:lnTo>
                <a:lnTo>
                  <a:pt x="266469" y="168324"/>
                </a:lnTo>
                <a:lnTo>
                  <a:pt x="277368" y="121158"/>
                </a:lnTo>
                <a:lnTo>
                  <a:pt x="266469" y="73991"/>
                </a:lnTo>
                <a:lnTo>
                  <a:pt x="236748" y="35480"/>
                </a:lnTo>
                <a:lnTo>
                  <a:pt x="192666" y="9519"/>
                </a:lnTo>
                <a:lnTo>
                  <a:pt x="138684" y="0"/>
                </a:lnTo>
                <a:close/>
              </a:path>
            </a:pathLst>
          </a:custGeom>
          <a:solidFill>
            <a:srgbClr val="DBF7F9"/>
          </a:solidFill>
        </p:spPr>
        <p:txBody>
          <a:bodyPr wrap="square" lIns="0" tIns="0" rIns="0" bIns="0" rtlCol="0"/>
          <a:lstStyle/>
          <a:p>
            <a:endParaRPr sz="787"/>
          </a:p>
        </p:txBody>
      </p:sp>
      <p:sp>
        <p:nvSpPr>
          <p:cNvPr id="10" name="object 10">
            <a:extLst>
              <a:ext uri="{FF2B5EF4-FFF2-40B4-BE49-F238E27FC236}">
                <a16:creationId xmlns:a16="http://schemas.microsoft.com/office/drawing/2014/main" id="{DC3F1FAA-3230-A748-B804-7E8C4D564C28}"/>
              </a:ext>
            </a:extLst>
          </p:cNvPr>
          <p:cNvSpPr/>
          <p:nvPr/>
        </p:nvSpPr>
        <p:spPr>
          <a:xfrm>
            <a:off x="876958" y="38755"/>
            <a:ext cx="188913" cy="186690"/>
          </a:xfrm>
          <a:custGeom>
            <a:avLst/>
            <a:gdLst/>
            <a:ahLst/>
            <a:cxnLst/>
            <a:rect l="l" t="t" r="r" b="b"/>
            <a:pathLst>
              <a:path w="431800" h="426720">
                <a:moveTo>
                  <a:pt x="215646" y="0"/>
                </a:moveTo>
                <a:lnTo>
                  <a:pt x="166191" y="5633"/>
                </a:lnTo>
                <a:lnTo>
                  <a:pt x="120798" y="21682"/>
                </a:lnTo>
                <a:lnTo>
                  <a:pt x="80758" y="46866"/>
                </a:lnTo>
                <a:lnTo>
                  <a:pt x="47366" y="79905"/>
                </a:lnTo>
                <a:lnTo>
                  <a:pt x="21913" y="119520"/>
                </a:lnTo>
                <a:lnTo>
                  <a:pt x="5693" y="164432"/>
                </a:lnTo>
                <a:lnTo>
                  <a:pt x="0" y="213359"/>
                </a:lnTo>
                <a:lnTo>
                  <a:pt x="5693" y="262287"/>
                </a:lnTo>
                <a:lnTo>
                  <a:pt x="21913" y="307199"/>
                </a:lnTo>
                <a:lnTo>
                  <a:pt x="47366" y="346814"/>
                </a:lnTo>
                <a:lnTo>
                  <a:pt x="80758" y="379853"/>
                </a:lnTo>
                <a:lnTo>
                  <a:pt x="120798" y="405037"/>
                </a:lnTo>
                <a:lnTo>
                  <a:pt x="166191" y="421086"/>
                </a:lnTo>
                <a:lnTo>
                  <a:pt x="215646" y="426719"/>
                </a:lnTo>
                <a:lnTo>
                  <a:pt x="265100" y="421086"/>
                </a:lnTo>
                <a:lnTo>
                  <a:pt x="310493" y="405037"/>
                </a:lnTo>
                <a:lnTo>
                  <a:pt x="350533" y="379853"/>
                </a:lnTo>
                <a:lnTo>
                  <a:pt x="383925" y="346814"/>
                </a:lnTo>
                <a:lnTo>
                  <a:pt x="409378" y="307199"/>
                </a:lnTo>
                <a:lnTo>
                  <a:pt x="425598" y="262287"/>
                </a:lnTo>
                <a:lnTo>
                  <a:pt x="431292" y="213359"/>
                </a:lnTo>
                <a:lnTo>
                  <a:pt x="425598" y="164432"/>
                </a:lnTo>
                <a:lnTo>
                  <a:pt x="409378" y="119520"/>
                </a:lnTo>
                <a:lnTo>
                  <a:pt x="383925" y="79905"/>
                </a:lnTo>
                <a:lnTo>
                  <a:pt x="350533" y="46866"/>
                </a:lnTo>
                <a:lnTo>
                  <a:pt x="310493" y="21682"/>
                </a:lnTo>
                <a:lnTo>
                  <a:pt x="265100" y="5633"/>
                </a:lnTo>
                <a:lnTo>
                  <a:pt x="215646" y="0"/>
                </a:lnTo>
                <a:close/>
              </a:path>
            </a:pathLst>
          </a:custGeom>
          <a:solidFill>
            <a:srgbClr val="DBF7F9"/>
          </a:solidFill>
        </p:spPr>
        <p:txBody>
          <a:bodyPr wrap="square" lIns="0" tIns="0" rIns="0" bIns="0" rtlCol="0"/>
          <a:lstStyle/>
          <a:p>
            <a:endParaRPr sz="787"/>
          </a:p>
        </p:txBody>
      </p:sp>
      <p:sp>
        <p:nvSpPr>
          <p:cNvPr id="12" name="object 12">
            <a:extLst>
              <a:ext uri="{FF2B5EF4-FFF2-40B4-BE49-F238E27FC236}">
                <a16:creationId xmlns:a16="http://schemas.microsoft.com/office/drawing/2014/main" id="{96697724-4578-880C-291C-1155B5A05D20}"/>
              </a:ext>
            </a:extLst>
          </p:cNvPr>
          <p:cNvSpPr txBox="1">
            <a:spLocks noGrp="1"/>
          </p:cNvSpPr>
          <p:nvPr>
            <p:ph type="title"/>
          </p:nvPr>
        </p:nvSpPr>
        <p:spPr>
          <a:xfrm>
            <a:off x="991874" y="1283069"/>
            <a:ext cx="3975414" cy="5102952"/>
          </a:xfrm>
          <a:prstGeom prst="rect">
            <a:avLst/>
          </a:prstGeom>
        </p:spPr>
        <p:txBody>
          <a:bodyPr vert="horz" wrap="square" lIns="0" tIns="6112" rIns="0" bIns="0" rtlCol="0">
            <a:spAutoFit/>
          </a:bodyPr>
          <a:lstStyle/>
          <a:p>
            <a:pPr algn="l"/>
            <a:r>
              <a:rPr lang="es-ES" sz="1600" kern="1200" dirty="0">
                <a:solidFill>
                  <a:schemeClr val="accent5">
                    <a:lumMod val="75000"/>
                  </a:schemeClr>
                </a:solidFill>
                <a:latin typeface="+mn-lt"/>
              </a:rPr>
              <a:t>Es el momento de abordar </a:t>
            </a:r>
            <a:r>
              <a:rPr lang="es-ES" sz="1600" b="1" kern="1200" dirty="0">
                <a:solidFill>
                  <a:schemeClr val="accent5">
                    <a:lumMod val="75000"/>
                  </a:schemeClr>
                </a:solidFill>
                <a:latin typeface="+mn-lt"/>
              </a:rPr>
              <a:t>tu Plan de Autocuidado</a:t>
            </a:r>
            <a:r>
              <a:rPr lang="es-ES" sz="1600" kern="1200" dirty="0">
                <a:solidFill>
                  <a:schemeClr val="accent5">
                    <a:lumMod val="75000"/>
                  </a:schemeClr>
                </a:solidFill>
                <a:latin typeface="+mn-lt"/>
              </a:rPr>
              <a:t>. Revisa los contenidos del curso y adopta las acciones que más se adecúen a ti. La ESACU te proporciona un modelo a continuación.</a:t>
            </a:r>
            <a:br>
              <a:rPr lang="es-ES" sz="1600" kern="1200" dirty="0">
                <a:solidFill>
                  <a:schemeClr val="accent5">
                    <a:lumMod val="75000"/>
                  </a:schemeClr>
                </a:solidFill>
                <a:latin typeface="+mn-lt"/>
              </a:rPr>
            </a:br>
            <a:br>
              <a:rPr lang="es-ES" sz="1600" kern="1200" dirty="0">
                <a:latin typeface="+mn-lt"/>
              </a:rPr>
            </a:br>
            <a:r>
              <a:rPr lang="es-ES" sz="1600" kern="1200" dirty="0">
                <a:latin typeface="+mn-lt"/>
              </a:rPr>
              <a:t>Hay personas en tu misma situación que pueden necesitar la formación que tú mismo/a has recibido en este taller.</a:t>
            </a:r>
            <a:br>
              <a:rPr lang="es-ES" sz="1600" kern="1200" dirty="0">
                <a:latin typeface="+mn-lt"/>
              </a:rPr>
            </a:br>
            <a:br>
              <a:rPr lang="es-ES" sz="1600" kern="1200" dirty="0">
                <a:latin typeface="+mn-lt"/>
              </a:rPr>
            </a:br>
            <a:r>
              <a:rPr lang="es-ES" sz="1600" kern="1200" dirty="0">
                <a:solidFill>
                  <a:schemeClr val="accent5">
                    <a:lumMod val="75000"/>
                  </a:schemeClr>
                </a:solidFill>
                <a:latin typeface="+mn-lt"/>
              </a:rPr>
              <a:t>Nadie como un/a cuidador/a para transmitir conocimientos y apoyo emocional a personas en tu misma situación.</a:t>
            </a:r>
            <a:br>
              <a:rPr lang="es-ES" sz="1600" kern="1200" dirty="0">
                <a:solidFill>
                  <a:schemeClr val="accent5">
                    <a:lumMod val="75000"/>
                  </a:schemeClr>
                </a:solidFill>
                <a:latin typeface="+mn-lt"/>
              </a:rPr>
            </a:br>
            <a:br>
              <a:rPr lang="es-ES" sz="1600" kern="1200" dirty="0">
                <a:latin typeface="+mn-lt"/>
              </a:rPr>
            </a:br>
            <a:r>
              <a:rPr lang="es-ES" sz="1600" kern="1200" dirty="0">
                <a:latin typeface="+mn-lt"/>
              </a:rPr>
              <a:t>Desde la ESACU formamos a pacientes y cuidadores que tienen la intención de impartir talleres para otros cuidadores/as.  </a:t>
            </a:r>
            <a:br>
              <a:rPr lang="es-ES" sz="1600" kern="1200" dirty="0">
                <a:latin typeface="+mn-lt"/>
              </a:rPr>
            </a:br>
            <a:br>
              <a:rPr lang="es-ES" sz="1600" kern="1200" dirty="0">
                <a:latin typeface="+mn-lt"/>
              </a:rPr>
            </a:br>
            <a:r>
              <a:rPr lang="es-ES" sz="1600" kern="1200" dirty="0">
                <a:solidFill>
                  <a:schemeClr val="accent5">
                    <a:lumMod val="75000"/>
                  </a:schemeClr>
                </a:solidFill>
                <a:latin typeface="+mn-lt"/>
              </a:rPr>
              <a:t>Si te interesa participar en uno de nuestros cursos de Habilidades Formativas, escríbenos a </a:t>
            </a:r>
            <a:r>
              <a:rPr lang="es-ES" sz="1600" kern="1200" dirty="0">
                <a:latin typeface="+mn-lt"/>
                <a:hlinkClick r:id="rId2">
                  <a:extLst>
                    <a:ext uri="{A12FA001-AC4F-418D-AE19-62706E023703}">
                      <ahyp:hlinkClr xmlns:ahyp="http://schemas.microsoft.com/office/drawing/2018/hyperlinkcolor" val="tx"/>
                    </a:ext>
                  </a:extLst>
                </a:hlinkClick>
              </a:rPr>
              <a:t>escueladesaludycuidados@jccm.es</a:t>
            </a:r>
            <a:r>
              <a:rPr lang="es-ES" sz="1600" kern="1200" dirty="0">
                <a:solidFill>
                  <a:schemeClr val="accent5">
                    <a:lumMod val="75000"/>
                  </a:schemeClr>
                </a:solidFill>
                <a:latin typeface="+mn-lt"/>
              </a:rPr>
              <a:t>, o llama a: 925 265663/925 248567</a:t>
            </a:r>
            <a:r>
              <a:rPr lang="es-ES" sz="1600" dirty="0">
                <a:solidFill>
                  <a:schemeClr val="accent5">
                    <a:lumMod val="75000"/>
                  </a:schemeClr>
                </a:solidFill>
                <a:latin typeface="+mn-lt"/>
              </a:rPr>
              <a:t>.</a:t>
            </a:r>
            <a:br>
              <a:rPr lang="es-ES" sz="1600" dirty="0">
                <a:solidFill>
                  <a:schemeClr val="accent5">
                    <a:lumMod val="75000"/>
                  </a:schemeClr>
                </a:solidFill>
                <a:latin typeface="+mn-lt"/>
              </a:rPr>
            </a:br>
            <a:endParaRPr sz="1600" dirty="0">
              <a:solidFill>
                <a:schemeClr val="accent5">
                  <a:lumMod val="75000"/>
                </a:schemeClr>
              </a:solidFill>
              <a:latin typeface="+mn-lt"/>
            </a:endParaRPr>
          </a:p>
        </p:txBody>
      </p:sp>
      <p:sp>
        <p:nvSpPr>
          <p:cNvPr id="15" name="CuadroTexto 14">
            <a:extLst>
              <a:ext uri="{FF2B5EF4-FFF2-40B4-BE49-F238E27FC236}">
                <a16:creationId xmlns:a16="http://schemas.microsoft.com/office/drawing/2014/main" id="{D7F70EA5-E6F4-D8B3-55B5-37D1E9CF10F0}"/>
              </a:ext>
            </a:extLst>
          </p:cNvPr>
          <p:cNvSpPr txBox="1"/>
          <p:nvPr/>
        </p:nvSpPr>
        <p:spPr>
          <a:xfrm>
            <a:off x="1021405" y="234622"/>
            <a:ext cx="3586927" cy="1015663"/>
          </a:xfrm>
          <a:prstGeom prst="rect">
            <a:avLst/>
          </a:prstGeom>
          <a:noFill/>
        </p:spPr>
        <p:txBody>
          <a:bodyPr wrap="square" rtlCol="0">
            <a:spAutoFit/>
          </a:bodyPr>
          <a:lstStyle/>
          <a:p>
            <a:pPr algn="ctr"/>
            <a:r>
              <a:rPr lang="es-ES" sz="2000" b="1" dirty="0">
                <a:solidFill>
                  <a:srgbClr val="FFC000"/>
                </a:solidFill>
                <a:latin typeface="Calibri"/>
                <a:cs typeface="Calibri"/>
              </a:rPr>
              <a:t>ESCUELA DE SALUD Y CUIDADOS DE CASTILLA-LA MANCHA</a:t>
            </a:r>
            <a:br>
              <a:rPr lang="es-ES" sz="2000" b="1" dirty="0">
                <a:solidFill>
                  <a:srgbClr val="FFC000"/>
                </a:solidFill>
                <a:latin typeface="Calibri"/>
                <a:cs typeface="Calibri"/>
              </a:rPr>
            </a:br>
            <a:r>
              <a:rPr lang="es-ES" sz="2000" b="1" dirty="0">
                <a:solidFill>
                  <a:srgbClr val="FFC000"/>
                </a:solidFill>
                <a:latin typeface="Calibri"/>
                <a:cs typeface="Calibri"/>
              </a:rPr>
              <a:t>¿Y AHORA QUÉ?</a:t>
            </a:r>
          </a:p>
        </p:txBody>
      </p:sp>
      <p:sp>
        <p:nvSpPr>
          <p:cNvPr id="16" name="CuadroTexto 15">
            <a:extLst>
              <a:ext uri="{FF2B5EF4-FFF2-40B4-BE49-F238E27FC236}">
                <a16:creationId xmlns:a16="http://schemas.microsoft.com/office/drawing/2014/main" id="{99CDF784-1BE5-9AFE-1FA1-522DB6E52F9A}"/>
              </a:ext>
            </a:extLst>
          </p:cNvPr>
          <p:cNvSpPr txBox="1"/>
          <p:nvPr/>
        </p:nvSpPr>
        <p:spPr>
          <a:xfrm rot="16200000">
            <a:off x="-1288826" y="2477198"/>
            <a:ext cx="3397102" cy="769441"/>
          </a:xfrm>
          <a:prstGeom prst="rect">
            <a:avLst/>
          </a:prstGeom>
          <a:noFill/>
        </p:spPr>
        <p:txBody>
          <a:bodyPr wrap="square" rtlCol="0">
            <a:spAutoFit/>
          </a:bodyPr>
          <a:lstStyle/>
          <a:p>
            <a:pPr algn="ctr"/>
            <a:r>
              <a:rPr lang="es-ES" sz="4400" dirty="0"/>
              <a:t>G</a:t>
            </a:r>
            <a:r>
              <a:rPr lang="es-ES" sz="4400" dirty="0">
                <a:solidFill>
                  <a:srgbClr val="2FD2E6"/>
                </a:solidFill>
              </a:rPr>
              <a:t>r</a:t>
            </a:r>
            <a:r>
              <a:rPr lang="es-ES" sz="4400" dirty="0">
                <a:solidFill>
                  <a:srgbClr val="F3B600"/>
                </a:solidFill>
              </a:rPr>
              <a:t>a</a:t>
            </a:r>
            <a:r>
              <a:rPr lang="es-ES" sz="4400" spc="2" dirty="0">
                <a:solidFill>
                  <a:srgbClr val="795B00"/>
                </a:solidFill>
              </a:rPr>
              <a:t>c</a:t>
            </a:r>
            <a:r>
              <a:rPr lang="es-ES" sz="4400" dirty="0">
                <a:solidFill>
                  <a:srgbClr val="094A52"/>
                </a:solidFill>
              </a:rPr>
              <a:t>i</a:t>
            </a:r>
            <a:r>
              <a:rPr lang="es-ES" sz="4400" dirty="0"/>
              <a:t>a</a:t>
            </a:r>
            <a:r>
              <a:rPr lang="es-ES" sz="4400" dirty="0">
                <a:solidFill>
                  <a:srgbClr val="118491"/>
                </a:solidFill>
              </a:rPr>
              <a:t>s</a:t>
            </a:r>
            <a:endParaRPr lang="es-ES" sz="4400" dirty="0"/>
          </a:p>
        </p:txBody>
      </p:sp>
      <p:sp>
        <p:nvSpPr>
          <p:cNvPr id="17" name="Marcador de número de diapositiva 16">
            <a:extLst>
              <a:ext uri="{FF2B5EF4-FFF2-40B4-BE49-F238E27FC236}">
                <a16:creationId xmlns:a16="http://schemas.microsoft.com/office/drawing/2014/main" id="{544C1D49-4758-B1A1-3214-A52E4BC74B07}"/>
              </a:ext>
            </a:extLst>
          </p:cNvPr>
          <p:cNvSpPr>
            <a:spLocks noGrp="1"/>
          </p:cNvSpPr>
          <p:nvPr>
            <p:ph type="sldNum" sz="quarter" idx="4"/>
          </p:nvPr>
        </p:nvSpPr>
        <p:spPr/>
        <p:txBody>
          <a:bodyPr/>
          <a:lstStyle/>
          <a:p>
            <a:fld id="{C2D5E945-2478-44AA-BA19-29F3FC66B24B}" type="slidenum">
              <a:rPr lang="es-ES" smtClean="0"/>
              <a:pPr/>
              <a:t>122</a:t>
            </a:fld>
            <a:endParaRPr lang="es-ES" dirty="0"/>
          </a:p>
        </p:txBody>
      </p:sp>
    </p:spTree>
    <p:extLst>
      <p:ext uri="{BB962C8B-B14F-4D97-AF65-F5344CB8AC3E}">
        <p14:creationId xmlns:p14="http://schemas.microsoft.com/office/powerpoint/2010/main" val="14985944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1C6DCD6-B428-0FE3-AAFD-E55B4D4305BD}"/>
              </a:ext>
            </a:extLst>
          </p:cNvPr>
          <p:cNvPicPr>
            <a:picLocks noChangeAspect="1"/>
          </p:cNvPicPr>
          <p:nvPr/>
        </p:nvPicPr>
        <p:blipFill>
          <a:blip r:embed="rId2"/>
          <a:srcRect l="7519" t="3302" r="7527" b="6004"/>
          <a:stretch/>
        </p:blipFill>
        <p:spPr>
          <a:xfrm>
            <a:off x="0" y="0"/>
            <a:ext cx="5333999" cy="7562850"/>
          </a:xfrm>
          <a:prstGeom prst="rect">
            <a:avLst/>
          </a:prstGeom>
        </p:spPr>
      </p:pic>
      <p:sp>
        <p:nvSpPr>
          <p:cNvPr id="5" name="Marcador de número de diapositiva 4">
            <a:extLst>
              <a:ext uri="{FF2B5EF4-FFF2-40B4-BE49-F238E27FC236}">
                <a16:creationId xmlns:a16="http://schemas.microsoft.com/office/drawing/2014/main" id="{C181290A-AC5B-69C5-B0B6-5CFA209C5E37}"/>
              </a:ext>
            </a:extLst>
          </p:cNvPr>
          <p:cNvSpPr>
            <a:spLocks noGrp="1"/>
          </p:cNvSpPr>
          <p:nvPr>
            <p:ph type="sldNum" sz="quarter" idx="4"/>
          </p:nvPr>
        </p:nvSpPr>
        <p:spPr/>
        <p:txBody>
          <a:bodyPr/>
          <a:lstStyle/>
          <a:p>
            <a:fld id="{C2D5E945-2478-44AA-BA19-29F3FC66B24B}" type="slidenum">
              <a:rPr lang="es-ES" smtClean="0"/>
              <a:pPr/>
              <a:t>123</a:t>
            </a:fld>
            <a:endParaRPr lang="es-ES" dirty="0"/>
          </a:p>
        </p:txBody>
      </p:sp>
    </p:spTree>
    <p:extLst>
      <p:ext uri="{BB962C8B-B14F-4D97-AF65-F5344CB8AC3E}">
        <p14:creationId xmlns:p14="http://schemas.microsoft.com/office/powerpoint/2010/main" val="142185060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16A179C-810F-6075-F8A4-CD7B3E26840A}"/>
              </a:ext>
            </a:extLst>
          </p:cNvPr>
          <p:cNvPicPr>
            <a:picLocks noChangeAspect="1"/>
          </p:cNvPicPr>
          <p:nvPr/>
        </p:nvPicPr>
        <p:blipFill>
          <a:blip r:embed="rId2"/>
          <a:srcRect l="5639" t="2056" r="5261" b="6394"/>
          <a:stretch/>
        </p:blipFill>
        <p:spPr>
          <a:xfrm>
            <a:off x="1" y="0"/>
            <a:ext cx="5334000" cy="7562850"/>
          </a:xfrm>
          <a:prstGeom prst="rect">
            <a:avLst/>
          </a:prstGeom>
        </p:spPr>
      </p:pic>
      <p:sp>
        <p:nvSpPr>
          <p:cNvPr id="6" name="Marcador de número de diapositiva 5">
            <a:extLst>
              <a:ext uri="{FF2B5EF4-FFF2-40B4-BE49-F238E27FC236}">
                <a16:creationId xmlns:a16="http://schemas.microsoft.com/office/drawing/2014/main" id="{BD19BEA7-B70B-D2DA-EE17-531AC6228EEF}"/>
              </a:ext>
            </a:extLst>
          </p:cNvPr>
          <p:cNvSpPr>
            <a:spLocks noGrp="1"/>
          </p:cNvSpPr>
          <p:nvPr>
            <p:ph type="sldNum" sz="quarter" idx="4"/>
          </p:nvPr>
        </p:nvSpPr>
        <p:spPr/>
        <p:txBody>
          <a:bodyPr/>
          <a:lstStyle/>
          <a:p>
            <a:fld id="{C2D5E945-2478-44AA-BA19-29F3FC66B24B}" type="slidenum">
              <a:rPr lang="es-ES" smtClean="0"/>
              <a:pPr/>
              <a:t>124</a:t>
            </a:fld>
            <a:endParaRPr lang="es-ES" dirty="0"/>
          </a:p>
        </p:txBody>
      </p:sp>
    </p:spTree>
    <p:extLst>
      <p:ext uri="{BB962C8B-B14F-4D97-AF65-F5344CB8AC3E}">
        <p14:creationId xmlns:p14="http://schemas.microsoft.com/office/powerpoint/2010/main" val="291069713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9B5F9-F6A9-18EB-8F43-3275294A89C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922F192-48DD-6119-7DA1-2FEA6227AD4F}"/>
              </a:ext>
            </a:extLst>
          </p:cNvPr>
          <p:cNvSpPr txBox="1"/>
          <p:nvPr/>
        </p:nvSpPr>
        <p:spPr>
          <a:xfrm>
            <a:off x="713925" y="2918894"/>
            <a:ext cx="3906149" cy="540396"/>
          </a:xfrm>
          <a:prstGeom prst="rect">
            <a:avLst/>
          </a:prstGeom>
        </p:spPr>
        <p:txBody>
          <a:bodyPr vert="horz" wrap="square" lIns="0" tIns="41394" rIns="0" bIns="0" rtlCol="0">
            <a:spAutoFit/>
          </a:bodyPr>
          <a:lstStyle/>
          <a:p>
            <a:pPr marL="5278" marR="2222" indent="-556" algn="ctr">
              <a:lnSpc>
                <a:spcPct val="90000"/>
              </a:lnSpc>
              <a:spcBef>
                <a:spcPts val="326"/>
              </a:spcBef>
            </a:pPr>
            <a:r>
              <a:rPr lang="es-ES" sz="3600" b="1" spc="-2" dirty="0">
                <a:solidFill>
                  <a:srgbClr val="1AB6C8"/>
                </a:solidFill>
                <a:latin typeface="+mj-lt"/>
              </a:rPr>
              <a:t>NOTAS</a:t>
            </a:r>
            <a:endParaRPr sz="3600" b="1" dirty="0">
              <a:latin typeface="+mj-lt"/>
              <a:cs typeface="Berlin Sans FB"/>
            </a:endParaRPr>
          </a:p>
        </p:txBody>
      </p:sp>
      <p:sp>
        <p:nvSpPr>
          <p:cNvPr id="6" name="Marcador de número de diapositiva 5">
            <a:extLst>
              <a:ext uri="{FF2B5EF4-FFF2-40B4-BE49-F238E27FC236}">
                <a16:creationId xmlns:a16="http://schemas.microsoft.com/office/drawing/2014/main" id="{AD133898-F5B8-0ACE-B1F7-DC0CE5495C36}"/>
              </a:ext>
            </a:extLst>
          </p:cNvPr>
          <p:cNvSpPr>
            <a:spLocks noGrp="1"/>
          </p:cNvSpPr>
          <p:nvPr>
            <p:ph type="sldNum" sz="quarter" idx="4"/>
          </p:nvPr>
        </p:nvSpPr>
        <p:spPr/>
        <p:txBody>
          <a:bodyPr/>
          <a:lstStyle/>
          <a:p>
            <a:fld id="{C2D5E945-2478-44AA-BA19-29F3FC66B24B}" type="slidenum">
              <a:rPr lang="es-ES" smtClean="0"/>
              <a:pPr/>
              <a:t>125</a:t>
            </a:fld>
            <a:endParaRPr lang="es-ES" dirty="0"/>
          </a:p>
        </p:txBody>
      </p:sp>
    </p:spTree>
    <p:extLst>
      <p:ext uri="{BB962C8B-B14F-4D97-AF65-F5344CB8AC3E}">
        <p14:creationId xmlns:p14="http://schemas.microsoft.com/office/powerpoint/2010/main" val="39897019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391F3-0460-0B82-26F8-6C4FF2B6807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C9FF7AC-46AD-4DE2-5424-0E5E75ED542C}"/>
              </a:ext>
            </a:extLst>
          </p:cNvPr>
          <p:cNvSpPr txBox="1"/>
          <p:nvPr/>
        </p:nvSpPr>
        <p:spPr>
          <a:xfrm>
            <a:off x="542925" y="282019"/>
            <a:ext cx="3906149" cy="374197"/>
          </a:xfrm>
          <a:prstGeom prst="rect">
            <a:avLst/>
          </a:prstGeom>
        </p:spPr>
        <p:txBody>
          <a:bodyPr vert="horz" wrap="square" lIns="0" tIns="41394" rIns="0" bIns="0" rtlCol="0">
            <a:spAutoFit/>
          </a:bodyPr>
          <a:lstStyle/>
          <a:p>
            <a:pPr marL="5278" marR="2222" indent="-556">
              <a:lnSpc>
                <a:spcPct val="90000"/>
              </a:lnSpc>
              <a:spcBef>
                <a:spcPts val="326"/>
              </a:spcBef>
            </a:pPr>
            <a:r>
              <a:rPr lang="es-ES" sz="2400" b="1" spc="-2" dirty="0">
                <a:solidFill>
                  <a:srgbClr val="1AB6C8"/>
                </a:solidFill>
                <a:latin typeface="+mj-lt"/>
              </a:rPr>
              <a:t>NOTAS</a:t>
            </a:r>
            <a:endParaRPr sz="2400" b="1" dirty="0">
              <a:latin typeface="+mj-lt"/>
              <a:cs typeface="Berlin Sans FB"/>
            </a:endParaRPr>
          </a:p>
        </p:txBody>
      </p:sp>
      <p:sp>
        <p:nvSpPr>
          <p:cNvPr id="6" name="Marcador de número de diapositiva 5">
            <a:extLst>
              <a:ext uri="{FF2B5EF4-FFF2-40B4-BE49-F238E27FC236}">
                <a16:creationId xmlns:a16="http://schemas.microsoft.com/office/drawing/2014/main" id="{F5D2E9FD-0377-1637-A027-B5393D34EFFF}"/>
              </a:ext>
            </a:extLst>
          </p:cNvPr>
          <p:cNvSpPr>
            <a:spLocks noGrp="1"/>
          </p:cNvSpPr>
          <p:nvPr>
            <p:ph type="sldNum" sz="quarter" idx="4"/>
          </p:nvPr>
        </p:nvSpPr>
        <p:spPr/>
        <p:txBody>
          <a:bodyPr/>
          <a:lstStyle/>
          <a:p>
            <a:fld id="{C2D5E945-2478-44AA-BA19-29F3FC66B24B}" type="slidenum">
              <a:rPr lang="es-ES" smtClean="0"/>
              <a:pPr/>
              <a:t>126</a:t>
            </a:fld>
            <a:endParaRPr lang="es-ES" dirty="0"/>
          </a:p>
        </p:txBody>
      </p:sp>
    </p:spTree>
    <p:extLst>
      <p:ext uri="{BB962C8B-B14F-4D97-AF65-F5344CB8AC3E}">
        <p14:creationId xmlns:p14="http://schemas.microsoft.com/office/powerpoint/2010/main" val="21790732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12307-CD59-073E-954C-2999914EDB09}"/>
            </a:ext>
          </a:extLst>
        </p:cNvPr>
        <p:cNvGrpSpPr/>
        <p:nvPr/>
      </p:nvGrpSpPr>
      <p:grpSpPr>
        <a:xfrm>
          <a:off x="0" y="0"/>
          <a:ext cx="0" cy="0"/>
          <a:chOff x="0" y="0"/>
          <a:chExt cx="0" cy="0"/>
        </a:xfrm>
      </p:grpSpPr>
      <p:sp>
        <p:nvSpPr>
          <p:cNvPr id="7" name="object 2">
            <a:extLst>
              <a:ext uri="{FF2B5EF4-FFF2-40B4-BE49-F238E27FC236}">
                <a16:creationId xmlns:a16="http://schemas.microsoft.com/office/drawing/2014/main" id="{C0DE386D-B204-EE4C-DB2C-8293EF5DD491}"/>
              </a:ext>
            </a:extLst>
          </p:cNvPr>
          <p:cNvSpPr txBox="1"/>
          <p:nvPr/>
        </p:nvSpPr>
        <p:spPr>
          <a:xfrm>
            <a:off x="542925" y="324550"/>
            <a:ext cx="3906149" cy="374197"/>
          </a:xfrm>
          <a:prstGeom prst="rect">
            <a:avLst/>
          </a:prstGeom>
        </p:spPr>
        <p:txBody>
          <a:bodyPr vert="horz" wrap="square" lIns="0" tIns="41394" rIns="0" bIns="0" rtlCol="0">
            <a:spAutoFit/>
          </a:bodyPr>
          <a:lstStyle/>
          <a:p>
            <a:pPr marL="5278" marR="2222" indent="-556">
              <a:lnSpc>
                <a:spcPct val="90000"/>
              </a:lnSpc>
              <a:spcBef>
                <a:spcPts val="326"/>
              </a:spcBef>
            </a:pPr>
            <a:r>
              <a:rPr lang="es-ES" sz="2400" b="1" spc="-2" dirty="0">
                <a:solidFill>
                  <a:srgbClr val="1AB6C8"/>
                </a:solidFill>
                <a:latin typeface="+mj-lt"/>
              </a:rPr>
              <a:t>NOTAS</a:t>
            </a:r>
            <a:endParaRPr sz="2400" b="1" dirty="0">
              <a:latin typeface="+mj-lt"/>
              <a:cs typeface="Berlin Sans FB"/>
            </a:endParaRPr>
          </a:p>
        </p:txBody>
      </p:sp>
      <p:sp>
        <p:nvSpPr>
          <p:cNvPr id="4" name="Marcador de número de diapositiva 3">
            <a:extLst>
              <a:ext uri="{FF2B5EF4-FFF2-40B4-BE49-F238E27FC236}">
                <a16:creationId xmlns:a16="http://schemas.microsoft.com/office/drawing/2014/main" id="{D21AF30B-AD10-8037-6A5F-FC3CD39B23ED}"/>
              </a:ext>
            </a:extLst>
          </p:cNvPr>
          <p:cNvSpPr>
            <a:spLocks noGrp="1"/>
          </p:cNvSpPr>
          <p:nvPr>
            <p:ph type="sldNum" sz="quarter" idx="4"/>
          </p:nvPr>
        </p:nvSpPr>
        <p:spPr/>
        <p:txBody>
          <a:bodyPr/>
          <a:lstStyle/>
          <a:p>
            <a:fld id="{C2D5E945-2478-44AA-BA19-29F3FC66B24B}" type="slidenum">
              <a:rPr lang="es-ES" smtClean="0"/>
              <a:pPr/>
              <a:t>127</a:t>
            </a:fld>
            <a:endParaRPr lang="es-ES" dirty="0"/>
          </a:p>
        </p:txBody>
      </p:sp>
    </p:spTree>
    <p:extLst>
      <p:ext uri="{BB962C8B-B14F-4D97-AF65-F5344CB8AC3E}">
        <p14:creationId xmlns:p14="http://schemas.microsoft.com/office/powerpoint/2010/main" val="275770624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39B61-558D-F706-C784-0FB015810CC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E0CC608-65DA-348B-5A47-80C23F5E776D}"/>
              </a:ext>
            </a:extLst>
          </p:cNvPr>
          <p:cNvSpPr txBox="1"/>
          <p:nvPr/>
        </p:nvSpPr>
        <p:spPr>
          <a:xfrm>
            <a:off x="542925" y="282019"/>
            <a:ext cx="3906149" cy="374197"/>
          </a:xfrm>
          <a:prstGeom prst="rect">
            <a:avLst/>
          </a:prstGeom>
        </p:spPr>
        <p:txBody>
          <a:bodyPr vert="horz" wrap="square" lIns="0" tIns="41394" rIns="0" bIns="0" rtlCol="0">
            <a:spAutoFit/>
          </a:bodyPr>
          <a:lstStyle/>
          <a:p>
            <a:pPr marL="5278" marR="2222" indent="-556">
              <a:lnSpc>
                <a:spcPct val="90000"/>
              </a:lnSpc>
              <a:spcBef>
                <a:spcPts val="326"/>
              </a:spcBef>
            </a:pPr>
            <a:r>
              <a:rPr lang="es-ES" sz="2400" b="1" spc="-2" dirty="0">
                <a:solidFill>
                  <a:srgbClr val="1AB6C8"/>
                </a:solidFill>
                <a:latin typeface="+mj-lt"/>
              </a:rPr>
              <a:t>NOTAS</a:t>
            </a:r>
            <a:endParaRPr sz="2400" b="1" dirty="0">
              <a:latin typeface="+mj-lt"/>
              <a:cs typeface="Berlin Sans FB"/>
            </a:endParaRPr>
          </a:p>
        </p:txBody>
      </p:sp>
      <p:sp>
        <p:nvSpPr>
          <p:cNvPr id="6" name="Marcador de número de diapositiva 5">
            <a:extLst>
              <a:ext uri="{FF2B5EF4-FFF2-40B4-BE49-F238E27FC236}">
                <a16:creationId xmlns:a16="http://schemas.microsoft.com/office/drawing/2014/main" id="{EBBF85BC-8471-55DE-E4CE-01DB54A9FC51}"/>
              </a:ext>
            </a:extLst>
          </p:cNvPr>
          <p:cNvSpPr>
            <a:spLocks noGrp="1"/>
          </p:cNvSpPr>
          <p:nvPr>
            <p:ph type="sldNum" sz="quarter" idx="4"/>
          </p:nvPr>
        </p:nvSpPr>
        <p:spPr/>
        <p:txBody>
          <a:bodyPr/>
          <a:lstStyle/>
          <a:p>
            <a:fld id="{C2D5E945-2478-44AA-BA19-29F3FC66B24B}" type="slidenum">
              <a:rPr lang="es-ES" smtClean="0"/>
              <a:pPr/>
              <a:t>128</a:t>
            </a:fld>
            <a:endParaRPr lang="es-ES" dirty="0"/>
          </a:p>
        </p:txBody>
      </p:sp>
    </p:spTree>
    <p:extLst>
      <p:ext uri="{BB962C8B-B14F-4D97-AF65-F5344CB8AC3E}">
        <p14:creationId xmlns:p14="http://schemas.microsoft.com/office/powerpoint/2010/main" val="1322193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7EEFD-BB78-1462-F61D-F41E9C968CE3}"/>
            </a:ext>
          </a:extLst>
        </p:cNvPr>
        <p:cNvGrpSpPr/>
        <p:nvPr/>
      </p:nvGrpSpPr>
      <p:grpSpPr>
        <a:xfrm>
          <a:off x="0" y="0"/>
          <a:ext cx="0" cy="0"/>
          <a:chOff x="0" y="0"/>
          <a:chExt cx="0" cy="0"/>
        </a:xfrm>
      </p:grpSpPr>
      <p:sp>
        <p:nvSpPr>
          <p:cNvPr id="7" name="object 2">
            <a:extLst>
              <a:ext uri="{FF2B5EF4-FFF2-40B4-BE49-F238E27FC236}">
                <a16:creationId xmlns:a16="http://schemas.microsoft.com/office/drawing/2014/main" id="{1B5DBAEF-19A7-9A73-D581-894BD27F71B3}"/>
              </a:ext>
            </a:extLst>
          </p:cNvPr>
          <p:cNvSpPr txBox="1"/>
          <p:nvPr/>
        </p:nvSpPr>
        <p:spPr>
          <a:xfrm>
            <a:off x="542925" y="324550"/>
            <a:ext cx="3906149" cy="374197"/>
          </a:xfrm>
          <a:prstGeom prst="rect">
            <a:avLst/>
          </a:prstGeom>
        </p:spPr>
        <p:txBody>
          <a:bodyPr vert="horz" wrap="square" lIns="0" tIns="41394" rIns="0" bIns="0" rtlCol="0">
            <a:spAutoFit/>
          </a:bodyPr>
          <a:lstStyle/>
          <a:p>
            <a:pPr marL="5278" marR="2222" indent="-556">
              <a:lnSpc>
                <a:spcPct val="90000"/>
              </a:lnSpc>
              <a:spcBef>
                <a:spcPts val="326"/>
              </a:spcBef>
            </a:pPr>
            <a:r>
              <a:rPr lang="es-ES" sz="2400" b="1" spc="-2" dirty="0">
                <a:solidFill>
                  <a:srgbClr val="1AB6C8"/>
                </a:solidFill>
                <a:latin typeface="+mj-lt"/>
              </a:rPr>
              <a:t>NOTAS</a:t>
            </a:r>
            <a:endParaRPr sz="2400" b="1" dirty="0">
              <a:latin typeface="+mj-lt"/>
              <a:cs typeface="Berlin Sans FB"/>
            </a:endParaRPr>
          </a:p>
        </p:txBody>
      </p:sp>
      <p:sp>
        <p:nvSpPr>
          <p:cNvPr id="4" name="Marcador de número de diapositiva 3">
            <a:extLst>
              <a:ext uri="{FF2B5EF4-FFF2-40B4-BE49-F238E27FC236}">
                <a16:creationId xmlns:a16="http://schemas.microsoft.com/office/drawing/2014/main" id="{C4A1CD53-E004-E6B3-816C-63C03227504B}"/>
              </a:ext>
            </a:extLst>
          </p:cNvPr>
          <p:cNvSpPr>
            <a:spLocks noGrp="1"/>
          </p:cNvSpPr>
          <p:nvPr>
            <p:ph type="sldNum" sz="quarter" idx="4"/>
          </p:nvPr>
        </p:nvSpPr>
        <p:spPr/>
        <p:txBody>
          <a:bodyPr/>
          <a:lstStyle/>
          <a:p>
            <a:fld id="{C2D5E945-2478-44AA-BA19-29F3FC66B24B}" type="slidenum">
              <a:rPr lang="es-ES" smtClean="0"/>
              <a:pPr/>
              <a:t>129</a:t>
            </a:fld>
            <a:endParaRPr lang="es-ES" dirty="0"/>
          </a:p>
        </p:txBody>
      </p:sp>
    </p:spTree>
    <p:extLst>
      <p:ext uri="{BB962C8B-B14F-4D97-AF65-F5344CB8AC3E}">
        <p14:creationId xmlns:p14="http://schemas.microsoft.com/office/powerpoint/2010/main" val="3600206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53326" y="347553"/>
            <a:ext cx="4526673" cy="1331655"/>
          </a:xfrm>
          <a:prstGeom prst="rect">
            <a:avLst/>
          </a:prstGeom>
        </p:spPr>
        <p:txBody>
          <a:bodyPr vert="horz" wrap="square" lIns="0" tIns="38616" rIns="0" bIns="0" rtlCol="0" anchor="t">
            <a:spAutoFit/>
          </a:bodyPr>
          <a:lstStyle/>
          <a:p>
            <a:pPr marL="5080" marR="1905">
              <a:lnSpc>
                <a:spcPct val="100000"/>
              </a:lnSpc>
              <a:spcBef>
                <a:spcPts val="304"/>
              </a:spcBef>
            </a:pPr>
            <a:r>
              <a:rPr sz="2800" b="1" dirty="0"/>
              <a:t>¿</a:t>
            </a:r>
            <a:r>
              <a:rPr sz="2800" b="1" dirty="0" err="1"/>
              <a:t>Qué</a:t>
            </a:r>
            <a:r>
              <a:rPr sz="2800" b="1" dirty="0"/>
              <a:t> </a:t>
            </a:r>
            <a:r>
              <a:rPr sz="2800" b="1" dirty="0" err="1"/>
              <a:t>puede</a:t>
            </a:r>
            <a:r>
              <a:rPr sz="2800" b="1" spc="6" dirty="0"/>
              <a:t> </a:t>
            </a:r>
            <a:r>
              <a:rPr sz="2800" b="1" dirty="0" err="1"/>
              <a:t>pedir</a:t>
            </a:r>
            <a:r>
              <a:rPr sz="2800" b="1" dirty="0"/>
              <a:t> </a:t>
            </a:r>
            <a:r>
              <a:rPr sz="2800" b="1" spc="2" dirty="0" err="1"/>
              <a:t>el</a:t>
            </a:r>
            <a:r>
              <a:rPr sz="2800" b="1" spc="-2" dirty="0"/>
              <a:t> </a:t>
            </a:r>
            <a:r>
              <a:rPr sz="2800" b="1" dirty="0" err="1"/>
              <a:t>neurólogo</a:t>
            </a:r>
            <a:r>
              <a:rPr sz="2800" b="1" spc="-2" dirty="0"/>
              <a:t> para</a:t>
            </a:r>
            <a:r>
              <a:rPr sz="2800" b="1" dirty="0"/>
              <a:t> </a:t>
            </a:r>
            <a:r>
              <a:rPr sz="2800" b="1" spc="-2" dirty="0" err="1"/>
              <a:t>decidir</a:t>
            </a:r>
            <a:r>
              <a:rPr sz="2800" b="1" spc="-2" dirty="0"/>
              <a:t> </a:t>
            </a:r>
            <a:r>
              <a:rPr sz="2800" b="1" spc="-475" dirty="0"/>
              <a:t> </a:t>
            </a:r>
            <a:r>
              <a:rPr sz="2800" b="1" dirty="0"/>
              <a:t>y</a:t>
            </a:r>
            <a:r>
              <a:rPr sz="2800" b="1" spc="-2" dirty="0"/>
              <a:t> </a:t>
            </a:r>
            <a:r>
              <a:rPr sz="2800" b="1" dirty="0" err="1"/>
              <a:t>controlar</a:t>
            </a:r>
            <a:r>
              <a:rPr sz="2800" b="1" dirty="0"/>
              <a:t> </a:t>
            </a:r>
            <a:r>
              <a:rPr sz="2800" b="1" dirty="0" err="1"/>
              <a:t>el</a:t>
            </a:r>
            <a:r>
              <a:rPr sz="2800" b="1" dirty="0"/>
              <a:t> </a:t>
            </a:r>
            <a:r>
              <a:rPr sz="2800" b="1" dirty="0" err="1"/>
              <a:t>tratamiento</a:t>
            </a:r>
            <a:r>
              <a:rPr sz="2800" b="1" dirty="0"/>
              <a:t>?</a:t>
            </a:r>
            <a:endParaRPr lang="en-US" sz="2800" b="1" dirty="0"/>
          </a:p>
        </p:txBody>
      </p:sp>
      <p:grpSp>
        <p:nvGrpSpPr>
          <p:cNvPr id="8" name="Group 7">
            <a:extLst>
              <a:ext uri="{FF2B5EF4-FFF2-40B4-BE49-F238E27FC236}">
                <a16:creationId xmlns:a16="http://schemas.microsoft.com/office/drawing/2014/main" id="{941682EB-0AD3-1A50-9E25-14ECB7DE3DE8}"/>
              </a:ext>
            </a:extLst>
          </p:cNvPr>
          <p:cNvGrpSpPr/>
          <p:nvPr/>
        </p:nvGrpSpPr>
        <p:grpSpPr>
          <a:xfrm>
            <a:off x="482187" y="2765145"/>
            <a:ext cx="4369625" cy="1243872"/>
            <a:chOff x="616633" y="3348038"/>
            <a:chExt cx="4100735" cy="1209707"/>
          </a:xfrm>
        </p:grpSpPr>
        <p:pic>
          <p:nvPicPr>
            <p:cNvPr id="3" name="object 3"/>
            <p:cNvPicPr/>
            <p:nvPr/>
          </p:nvPicPr>
          <p:blipFill>
            <a:blip r:embed="rId3" cstate="print"/>
            <a:stretch>
              <a:fillRect/>
            </a:stretch>
          </p:blipFill>
          <p:spPr>
            <a:xfrm>
              <a:off x="616633" y="3348038"/>
              <a:ext cx="4100735" cy="1209707"/>
            </a:xfrm>
            <a:prstGeom prst="rect">
              <a:avLst/>
            </a:prstGeom>
          </p:spPr>
        </p:pic>
        <p:sp>
          <p:nvSpPr>
            <p:cNvPr id="4" name="object 4"/>
            <p:cNvSpPr txBox="1"/>
            <p:nvPr/>
          </p:nvSpPr>
          <p:spPr>
            <a:xfrm>
              <a:off x="881610" y="3751032"/>
              <a:ext cx="680085" cy="372626"/>
            </a:xfrm>
            <a:prstGeom prst="rect">
              <a:avLst/>
            </a:prstGeom>
          </p:spPr>
          <p:txBody>
            <a:bodyPr vert="horz" wrap="square" lIns="0" tIns="24447" rIns="0" bIns="0" rtlCol="0">
              <a:spAutoFit/>
            </a:bodyPr>
            <a:lstStyle/>
            <a:p>
              <a:pPr marL="130009" marR="2222" indent="-124731">
                <a:lnSpc>
                  <a:spcPts val="1343"/>
                </a:lnSpc>
                <a:spcBef>
                  <a:spcPts val="192"/>
                </a:spcBef>
              </a:pPr>
              <a:r>
                <a:rPr sz="1200" spc="-2" dirty="0" err="1">
                  <a:solidFill>
                    <a:srgbClr val="05252A"/>
                  </a:solidFill>
                  <a:latin typeface="Calibri"/>
                  <a:cs typeface="Calibri"/>
                </a:rPr>
                <a:t>Análisis</a:t>
              </a:r>
              <a:r>
                <a:rPr sz="1200" spc="-33" dirty="0">
                  <a:solidFill>
                    <a:srgbClr val="05252A"/>
                  </a:solidFill>
                  <a:latin typeface="Calibri"/>
                  <a:cs typeface="Calibri"/>
                </a:rPr>
                <a:t> </a:t>
              </a:r>
              <a:r>
                <a:rPr sz="1200" spc="-5" dirty="0">
                  <a:solidFill>
                    <a:srgbClr val="05252A"/>
                  </a:solidFill>
                  <a:latin typeface="Calibri"/>
                  <a:cs typeface="Calibri"/>
                </a:rPr>
                <a:t>de </a:t>
              </a:r>
              <a:r>
                <a:rPr sz="1200" spc="-269" dirty="0">
                  <a:solidFill>
                    <a:srgbClr val="05252A"/>
                  </a:solidFill>
                  <a:latin typeface="Calibri"/>
                  <a:cs typeface="Calibri"/>
                </a:rPr>
                <a:t> </a:t>
              </a:r>
              <a:r>
                <a:rPr sz="1200" spc="-6" dirty="0" err="1">
                  <a:solidFill>
                    <a:srgbClr val="05252A"/>
                  </a:solidFill>
                  <a:latin typeface="Calibri"/>
                  <a:cs typeface="Calibri"/>
                </a:rPr>
                <a:t>sangre</a:t>
              </a:r>
              <a:endParaRPr sz="1200" dirty="0">
                <a:latin typeface="Calibri"/>
                <a:cs typeface="Calibri"/>
              </a:endParaRPr>
            </a:p>
          </p:txBody>
        </p:sp>
        <p:sp>
          <p:nvSpPr>
            <p:cNvPr id="5" name="object 5"/>
            <p:cNvSpPr txBox="1"/>
            <p:nvPr/>
          </p:nvSpPr>
          <p:spPr>
            <a:xfrm>
              <a:off x="1845231" y="3751032"/>
              <a:ext cx="680085" cy="372626"/>
            </a:xfrm>
            <a:prstGeom prst="rect">
              <a:avLst/>
            </a:prstGeom>
          </p:spPr>
          <p:txBody>
            <a:bodyPr vert="horz" wrap="square" lIns="0" tIns="24447" rIns="0" bIns="0" rtlCol="0">
              <a:spAutoFit/>
            </a:bodyPr>
            <a:lstStyle/>
            <a:p>
              <a:pPr marL="176123" marR="2222" indent="-170845">
                <a:lnSpc>
                  <a:spcPts val="1343"/>
                </a:lnSpc>
                <a:spcBef>
                  <a:spcPts val="192"/>
                </a:spcBef>
              </a:pPr>
              <a:r>
                <a:rPr sz="1200" spc="-2" dirty="0" err="1">
                  <a:solidFill>
                    <a:srgbClr val="05252A"/>
                  </a:solidFill>
                  <a:latin typeface="Calibri"/>
                  <a:cs typeface="Calibri"/>
                </a:rPr>
                <a:t>Análisis</a:t>
              </a:r>
              <a:r>
                <a:rPr sz="1200" spc="-33" dirty="0">
                  <a:solidFill>
                    <a:srgbClr val="05252A"/>
                  </a:solidFill>
                  <a:latin typeface="Calibri"/>
                  <a:cs typeface="Calibri"/>
                </a:rPr>
                <a:t> </a:t>
              </a:r>
              <a:r>
                <a:rPr sz="1200" spc="-5" dirty="0">
                  <a:solidFill>
                    <a:srgbClr val="05252A"/>
                  </a:solidFill>
                  <a:latin typeface="Calibri"/>
                  <a:cs typeface="Calibri"/>
                </a:rPr>
                <a:t>de </a:t>
              </a:r>
              <a:r>
                <a:rPr sz="1200" spc="-269" dirty="0">
                  <a:solidFill>
                    <a:srgbClr val="05252A"/>
                  </a:solidFill>
                  <a:latin typeface="Calibri"/>
                  <a:cs typeface="Calibri"/>
                </a:rPr>
                <a:t> </a:t>
              </a:r>
              <a:r>
                <a:rPr sz="1200" spc="-5" dirty="0" err="1">
                  <a:solidFill>
                    <a:srgbClr val="05252A"/>
                  </a:solidFill>
                  <a:latin typeface="Calibri"/>
                  <a:cs typeface="Calibri"/>
                </a:rPr>
                <a:t>orina</a:t>
              </a:r>
              <a:endParaRPr sz="1200" dirty="0">
                <a:latin typeface="Calibri"/>
                <a:cs typeface="Calibri"/>
              </a:endParaRPr>
            </a:p>
          </p:txBody>
        </p:sp>
        <p:sp>
          <p:nvSpPr>
            <p:cNvPr id="6" name="object 6"/>
            <p:cNvSpPr txBox="1"/>
            <p:nvPr/>
          </p:nvSpPr>
          <p:spPr>
            <a:xfrm>
              <a:off x="2525317" y="3666649"/>
              <a:ext cx="1299136" cy="774151"/>
            </a:xfrm>
            <a:prstGeom prst="rect">
              <a:avLst/>
            </a:prstGeom>
          </p:spPr>
          <p:txBody>
            <a:bodyPr vert="horz" wrap="square" lIns="0" tIns="5279" rIns="0" bIns="0" rtlCol="0">
              <a:spAutoFit/>
            </a:bodyPr>
            <a:lstStyle/>
            <a:p>
              <a:pPr marL="5556" algn="ctr">
                <a:lnSpc>
                  <a:spcPct val="100000"/>
                </a:lnSpc>
                <a:spcBef>
                  <a:spcPts val="41"/>
                </a:spcBef>
              </a:pPr>
              <a:r>
                <a:rPr sz="1200" spc="-11" dirty="0">
                  <a:latin typeface="Calibri"/>
                  <a:cs typeface="Calibri"/>
                </a:rPr>
                <a:t>E</a:t>
              </a:r>
              <a:r>
                <a:rPr lang="es-ES" sz="1200" spc="-11" dirty="0" err="1">
                  <a:latin typeface="Calibri"/>
                  <a:cs typeface="Calibri"/>
                </a:rPr>
                <a:t>lectrocardiograma</a:t>
              </a:r>
              <a:endParaRPr lang="es-ES" sz="1200" spc="-11" dirty="0">
                <a:latin typeface="Calibri"/>
                <a:cs typeface="Calibri"/>
              </a:endParaRPr>
            </a:p>
            <a:p>
              <a:pPr marL="5556" algn="ctr">
                <a:lnSpc>
                  <a:spcPct val="100000"/>
                </a:lnSpc>
                <a:spcBef>
                  <a:spcPts val="41"/>
                </a:spcBef>
              </a:pPr>
              <a:endParaRPr lang="es-ES" sz="1200" spc="-22" dirty="0">
                <a:latin typeface="Calibri"/>
                <a:cs typeface="Calibri"/>
              </a:endParaRPr>
            </a:p>
            <a:p>
              <a:pPr marL="5556" algn="ctr">
                <a:lnSpc>
                  <a:spcPct val="100000"/>
                </a:lnSpc>
                <a:spcBef>
                  <a:spcPts val="41"/>
                </a:spcBef>
              </a:pPr>
              <a:r>
                <a:rPr lang="es-ES" sz="1200" spc="-22" dirty="0">
                  <a:latin typeface="Calibri"/>
                  <a:cs typeface="Calibri"/>
                </a:rPr>
                <a:t>M</a:t>
              </a:r>
              <a:r>
                <a:rPr lang="es-ES" sz="1200" spc="-13" dirty="0">
                  <a:latin typeface="Calibri"/>
                  <a:cs typeface="Calibri"/>
                </a:rPr>
                <a:t>edición </a:t>
              </a:r>
              <a:r>
                <a:rPr lang="es-ES" sz="1200" spc="-48" dirty="0">
                  <a:latin typeface="Calibri"/>
                  <a:cs typeface="Calibri"/>
                </a:rPr>
                <a:t>tensión arterial</a:t>
              </a:r>
              <a:endParaRPr sz="1200" dirty="0">
                <a:latin typeface="Calibri"/>
                <a:cs typeface="Calibri"/>
              </a:endParaRPr>
            </a:p>
          </p:txBody>
        </p:sp>
        <p:sp>
          <p:nvSpPr>
            <p:cNvPr id="7" name="object 7"/>
            <p:cNvSpPr txBox="1"/>
            <p:nvPr/>
          </p:nvSpPr>
          <p:spPr>
            <a:xfrm>
              <a:off x="3863921" y="3751032"/>
              <a:ext cx="727869" cy="348274"/>
            </a:xfrm>
            <a:prstGeom prst="rect">
              <a:avLst/>
            </a:prstGeom>
          </p:spPr>
          <p:txBody>
            <a:bodyPr vert="horz" wrap="square" lIns="0" tIns="24447" rIns="0" bIns="0" rtlCol="0">
              <a:spAutoFit/>
            </a:bodyPr>
            <a:lstStyle/>
            <a:p>
              <a:pPr marL="133342" marR="2222" indent="-128064">
                <a:lnSpc>
                  <a:spcPts val="1343"/>
                </a:lnSpc>
                <a:spcBef>
                  <a:spcPts val="192"/>
                </a:spcBef>
              </a:pPr>
              <a:r>
                <a:rPr sz="1200" spc="-22" dirty="0" err="1">
                  <a:solidFill>
                    <a:srgbClr val="05252A"/>
                  </a:solidFill>
                  <a:latin typeface="Calibri"/>
                  <a:cs typeface="Calibri"/>
                </a:rPr>
                <a:t>R</a:t>
              </a:r>
              <a:r>
                <a:rPr sz="1200" spc="-2" dirty="0" err="1">
                  <a:solidFill>
                    <a:srgbClr val="05252A"/>
                  </a:solidFill>
                  <a:latin typeface="Calibri"/>
                  <a:cs typeface="Calibri"/>
                </a:rPr>
                <a:t>esonancia</a:t>
              </a:r>
              <a:r>
                <a:rPr sz="1200" spc="-2" dirty="0">
                  <a:solidFill>
                    <a:srgbClr val="05252A"/>
                  </a:solidFill>
                  <a:latin typeface="Calibri"/>
                  <a:cs typeface="Calibri"/>
                </a:rPr>
                <a:t>  </a:t>
              </a:r>
              <a:r>
                <a:rPr sz="1200" spc="-5" dirty="0" err="1">
                  <a:solidFill>
                    <a:srgbClr val="05252A"/>
                  </a:solidFill>
                  <a:latin typeface="Calibri"/>
                  <a:cs typeface="Calibri"/>
                </a:rPr>
                <a:t>craneal</a:t>
              </a:r>
              <a:endParaRPr sz="1200" dirty="0">
                <a:latin typeface="Calibri"/>
                <a:cs typeface="Calibri"/>
              </a:endParaRPr>
            </a:p>
          </p:txBody>
        </p:sp>
      </p:grpSp>
      <p:sp>
        <p:nvSpPr>
          <p:cNvPr id="12" name="Marcador de número de diapositiva 11">
            <a:extLst>
              <a:ext uri="{FF2B5EF4-FFF2-40B4-BE49-F238E27FC236}">
                <a16:creationId xmlns:a16="http://schemas.microsoft.com/office/drawing/2014/main" id="{1FBA0B60-AC41-C839-89FD-0665244416BF}"/>
              </a:ext>
            </a:extLst>
          </p:cNvPr>
          <p:cNvSpPr>
            <a:spLocks noGrp="1"/>
          </p:cNvSpPr>
          <p:nvPr>
            <p:ph type="sldNum" sz="quarter" idx="4"/>
          </p:nvPr>
        </p:nvSpPr>
        <p:spPr/>
        <p:txBody>
          <a:bodyPr/>
          <a:lstStyle/>
          <a:p>
            <a:fld id="{C2D5E945-2478-44AA-BA19-29F3FC66B24B}" type="slidenum">
              <a:rPr lang="es-ES" smtClean="0"/>
              <a:pPr/>
              <a:t>13</a:t>
            </a:fld>
            <a:endParaRPr lang="es-E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49692-F03C-BE8E-918C-29C4D5946AB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49EB88D-167C-2C6A-C0DD-848D3DD3D2DA}"/>
              </a:ext>
            </a:extLst>
          </p:cNvPr>
          <p:cNvSpPr txBox="1"/>
          <p:nvPr/>
        </p:nvSpPr>
        <p:spPr>
          <a:xfrm>
            <a:off x="542925" y="282019"/>
            <a:ext cx="3906149" cy="374197"/>
          </a:xfrm>
          <a:prstGeom prst="rect">
            <a:avLst/>
          </a:prstGeom>
        </p:spPr>
        <p:txBody>
          <a:bodyPr vert="horz" wrap="square" lIns="0" tIns="41394" rIns="0" bIns="0" rtlCol="0">
            <a:spAutoFit/>
          </a:bodyPr>
          <a:lstStyle/>
          <a:p>
            <a:pPr marL="5278" marR="2222" indent="-556">
              <a:lnSpc>
                <a:spcPct val="90000"/>
              </a:lnSpc>
              <a:spcBef>
                <a:spcPts val="326"/>
              </a:spcBef>
            </a:pPr>
            <a:r>
              <a:rPr lang="es-ES" sz="2400" b="1" spc="-2" dirty="0">
                <a:solidFill>
                  <a:srgbClr val="1AB6C8"/>
                </a:solidFill>
                <a:latin typeface="+mj-lt"/>
              </a:rPr>
              <a:t>NOTAS</a:t>
            </a:r>
            <a:endParaRPr sz="2400" b="1" dirty="0">
              <a:latin typeface="+mj-lt"/>
              <a:cs typeface="Berlin Sans FB"/>
            </a:endParaRPr>
          </a:p>
        </p:txBody>
      </p:sp>
      <p:sp>
        <p:nvSpPr>
          <p:cNvPr id="6" name="Marcador de número de diapositiva 5">
            <a:extLst>
              <a:ext uri="{FF2B5EF4-FFF2-40B4-BE49-F238E27FC236}">
                <a16:creationId xmlns:a16="http://schemas.microsoft.com/office/drawing/2014/main" id="{0A69F691-15D7-7C5C-32A7-8DF1D385871F}"/>
              </a:ext>
            </a:extLst>
          </p:cNvPr>
          <p:cNvSpPr>
            <a:spLocks noGrp="1"/>
          </p:cNvSpPr>
          <p:nvPr>
            <p:ph type="sldNum" sz="quarter" idx="4"/>
          </p:nvPr>
        </p:nvSpPr>
        <p:spPr/>
        <p:txBody>
          <a:bodyPr/>
          <a:lstStyle/>
          <a:p>
            <a:fld id="{C2D5E945-2478-44AA-BA19-29F3FC66B24B}" type="slidenum">
              <a:rPr lang="es-ES" smtClean="0"/>
              <a:pPr/>
              <a:t>130</a:t>
            </a:fld>
            <a:endParaRPr lang="es-ES" dirty="0"/>
          </a:p>
        </p:txBody>
      </p:sp>
    </p:spTree>
    <p:extLst>
      <p:ext uri="{BB962C8B-B14F-4D97-AF65-F5344CB8AC3E}">
        <p14:creationId xmlns:p14="http://schemas.microsoft.com/office/powerpoint/2010/main" val="391736325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79D53-1667-C2B9-F3AC-80F81F372371}"/>
            </a:ext>
          </a:extLst>
        </p:cNvPr>
        <p:cNvGrpSpPr/>
        <p:nvPr/>
      </p:nvGrpSpPr>
      <p:grpSpPr>
        <a:xfrm>
          <a:off x="0" y="0"/>
          <a:ext cx="0" cy="0"/>
          <a:chOff x="0" y="0"/>
          <a:chExt cx="0" cy="0"/>
        </a:xfrm>
      </p:grpSpPr>
      <p:sp>
        <p:nvSpPr>
          <p:cNvPr id="7" name="object 2">
            <a:extLst>
              <a:ext uri="{FF2B5EF4-FFF2-40B4-BE49-F238E27FC236}">
                <a16:creationId xmlns:a16="http://schemas.microsoft.com/office/drawing/2014/main" id="{5672BAD5-D462-0325-F5D4-E026865477F9}"/>
              </a:ext>
            </a:extLst>
          </p:cNvPr>
          <p:cNvSpPr txBox="1"/>
          <p:nvPr/>
        </p:nvSpPr>
        <p:spPr>
          <a:xfrm>
            <a:off x="542925" y="324550"/>
            <a:ext cx="3906149" cy="374197"/>
          </a:xfrm>
          <a:prstGeom prst="rect">
            <a:avLst/>
          </a:prstGeom>
        </p:spPr>
        <p:txBody>
          <a:bodyPr vert="horz" wrap="square" lIns="0" tIns="41394" rIns="0" bIns="0" rtlCol="0">
            <a:spAutoFit/>
          </a:bodyPr>
          <a:lstStyle/>
          <a:p>
            <a:pPr marL="5278" marR="2222" indent="-556">
              <a:lnSpc>
                <a:spcPct val="90000"/>
              </a:lnSpc>
              <a:spcBef>
                <a:spcPts val="326"/>
              </a:spcBef>
            </a:pPr>
            <a:r>
              <a:rPr lang="es-ES" sz="2400" b="1" spc="-2" dirty="0">
                <a:solidFill>
                  <a:srgbClr val="1AB6C8"/>
                </a:solidFill>
                <a:latin typeface="+mj-lt"/>
              </a:rPr>
              <a:t>NOTAS</a:t>
            </a:r>
            <a:endParaRPr sz="2400" b="1" dirty="0">
              <a:latin typeface="+mj-lt"/>
              <a:cs typeface="Berlin Sans FB"/>
            </a:endParaRPr>
          </a:p>
        </p:txBody>
      </p:sp>
      <p:sp>
        <p:nvSpPr>
          <p:cNvPr id="4" name="Marcador de número de diapositiva 3">
            <a:extLst>
              <a:ext uri="{FF2B5EF4-FFF2-40B4-BE49-F238E27FC236}">
                <a16:creationId xmlns:a16="http://schemas.microsoft.com/office/drawing/2014/main" id="{38303ABF-48C4-04C5-42EC-19DD63631EEE}"/>
              </a:ext>
            </a:extLst>
          </p:cNvPr>
          <p:cNvSpPr>
            <a:spLocks noGrp="1"/>
          </p:cNvSpPr>
          <p:nvPr>
            <p:ph type="sldNum" sz="quarter" idx="4"/>
          </p:nvPr>
        </p:nvSpPr>
        <p:spPr/>
        <p:txBody>
          <a:bodyPr/>
          <a:lstStyle/>
          <a:p>
            <a:fld id="{C2D5E945-2478-44AA-BA19-29F3FC66B24B}" type="slidenum">
              <a:rPr lang="es-ES" smtClean="0"/>
              <a:pPr/>
              <a:t>131</a:t>
            </a:fld>
            <a:endParaRPr lang="es-ES" dirty="0"/>
          </a:p>
        </p:txBody>
      </p:sp>
    </p:spTree>
    <p:extLst>
      <p:ext uri="{BB962C8B-B14F-4D97-AF65-F5344CB8AC3E}">
        <p14:creationId xmlns:p14="http://schemas.microsoft.com/office/powerpoint/2010/main" val="31167357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E9F05-6DB6-E61E-E4A1-357952E9EF7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ADA7453-E592-2AF6-5687-D139FFEF871F}"/>
              </a:ext>
            </a:extLst>
          </p:cNvPr>
          <p:cNvSpPr txBox="1"/>
          <p:nvPr/>
        </p:nvSpPr>
        <p:spPr>
          <a:xfrm>
            <a:off x="542925" y="282019"/>
            <a:ext cx="3906149" cy="374197"/>
          </a:xfrm>
          <a:prstGeom prst="rect">
            <a:avLst/>
          </a:prstGeom>
        </p:spPr>
        <p:txBody>
          <a:bodyPr vert="horz" wrap="square" lIns="0" tIns="41394" rIns="0" bIns="0" rtlCol="0">
            <a:spAutoFit/>
          </a:bodyPr>
          <a:lstStyle/>
          <a:p>
            <a:pPr marL="5278" marR="2222" indent="-556">
              <a:lnSpc>
                <a:spcPct val="90000"/>
              </a:lnSpc>
              <a:spcBef>
                <a:spcPts val="326"/>
              </a:spcBef>
            </a:pPr>
            <a:r>
              <a:rPr lang="es-ES" sz="2400" b="1" spc="-2" dirty="0">
                <a:solidFill>
                  <a:srgbClr val="1AB6C8"/>
                </a:solidFill>
                <a:latin typeface="+mj-lt"/>
              </a:rPr>
              <a:t>NOTAS</a:t>
            </a:r>
            <a:endParaRPr sz="2400" b="1" dirty="0">
              <a:latin typeface="+mj-lt"/>
              <a:cs typeface="Berlin Sans FB"/>
            </a:endParaRPr>
          </a:p>
        </p:txBody>
      </p:sp>
      <p:sp>
        <p:nvSpPr>
          <p:cNvPr id="6" name="Marcador de número de diapositiva 5">
            <a:extLst>
              <a:ext uri="{FF2B5EF4-FFF2-40B4-BE49-F238E27FC236}">
                <a16:creationId xmlns:a16="http://schemas.microsoft.com/office/drawing/2014/main" id="{72E10137-3878-5504-B1E8-CFC190187198}"/>
              </a:ext>
            </a:extLst>
          </p:cNvPr>
          <p:cNvSpPr>
            <a:spLocks noGrp="1"/>
          </p:cNvSpPr>
          <p:nvPr>
            <p:ph type="sldNum" sz="quarter" idx="4"/>
          </p:nvPr>
        </p:nvSpPr>
        <p:spPr/>
        <p:txBody>
          <a:bodyPr/>
          <a:lstStyle/>
          <a:p>
            <a:fld id="{C2D5E945-2478-44AA-BA19-29F3FC66B24B}" type="slidenum">
              <a:rPr lang="es-ES" smtClean="0"/>
              <a:pPr/>
              <a:t>132</a:t>
            </a:fld>
            <a:endParaRPr lang="es-ES" dirty="0"/>
          </a:p>
        </p:txBody>
      </p:sp>
    </p:spTree>
    <p:extLst>
      <p:ext uri="{BB962C8B-B14F-4D97-AF65-F5344CB8AC3E}">
        <p14:creationId xmlns:p14="http://schemas.microsoft.com/office/powerpoint/2010/main" val="6933234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87A81-5AA9-6B7A-7D01-E3124A764993}"/>
            </a:ext>
          </a:extLst>
        </p:cNvPr>
        <p:cNvGrpSpPr/>
        <p:nvPr/>
      </p:nvGrpSpPr>
      <p:grpSpPr>
        <a:xfrm>
          <a:off x="0" y="0"/>
          <a:ext cx="0" cy="0"/>
          <a:chOff x="0" y="0"/>
          <a:chExt cx="0" cy="0"/>
        </a:xfrm>
      </p:grpSpPr>
      <p:sp>
        <p:nvSpPr>
          <p:cNvPr id="7" name="object 2">
            <a:extLst>
              <a:ext uri="{FF2B5EF4-FFF2-40B4-BE49-F238E27FC236}">
                <a16:creationId xmlns:a16="http://schemas.microsoft.com/office/drawing/2014/main" id="{C792EB7B-A4C1-0B60-0151-A9A9E674CE21}"/>
              </a:ext>
            </a:extLst>
          </p:cNvPr>
          <p:cNvSpPr txBox="1"/>
          <p:nvPr/>
        </p:nvSpPr>
        <p:spPr>
          <a:xfrm>
            <a:off x="542925" y="324550"/>
            <a:ext cx="3906149" cy="374197"/>
          </a:xfrm>
          <a:prstGeom prst="rect">
            <a:avLst/>
          </a:prstGeom>
        </p:spPr>
        <p:txBody>
          <a:bodyPr vert="horz" wrap="square" lIns="0" tIns="41394" rIns="0" bIns="0" rtlCol="0">
            <a:spAutoFit/>
          </a:bodyPr>
          <a:lstStyle/>
          <a:p>
            <a:pPr marL="5278" marR="2222" indent="-556">
              <a:lnSpc>
                <a:spcPct val="90000"/>
              </a:lnSpc>
              <a:spcBef>
                <a:spcPts val="326"/>
              </a:spcBef>
            </a:pPr>
            <a:r>
              <a:rPr lang="es-ES" sz="2400" b="1" spc="-2" dirty="0">
                <a:solidFill>
                  <a:srgbClr val="1AB6C8"/>
                </a:solidFill>
                <a:latin typeface="+mj-lt"/>
              </a:rPr>
              <a:t>NOTAS</a:t>
            </a:r>
            <a:endParaRPr sz="2400" b="1" dirty="0">
              <a:latin typeface="+mj-lt"/>
              <a:cs typeface="Berlin Sans FB"/>
            </a:endParaRPr>
          </a:p>
        </p:txBody>
      </p:sp>
      <p:sp>
        <p:nvSpPr>
          <p:cNvPr id="4" name="Marcador de número de diapositiva 3">
            <a:extLst>
              <a:ext uri="{FF2B5EF4-FFF2-40B4-BE49-F238E27FC236}">
                <a16:creationId xmlns:a16="http://schemas.microsoft.com/office/drawing/2014/main" id="{E698D278-E93D-4F5B-C2AF-F8B9CB00F0C2}"/>
              </a:ext>
            </a:extLst>
          </p:cNvPr>
          <p:cNvSpPr>
            <a:spLocks noGrp="1"/>
          </p:cNvSpPr>
          <p:nvPr>
            <p:ph type="sldNum" sz="quarter" idx="4"/>
          </p:nvPr>
        </p:nvSpPr>
        <p:spPr/>
        <p:txBody>
          <a:bodyPr/>
          <a:lstStyle/>
          <a:p>
            <a:fld id="{C2D5E945-2478-44AA-BA19-29F3FC66B24B}" type="slidenum">
              <a:rPr lang="es-ES" smtClean="0"/>
              <a:pPr/>
              <a:t>133</a:t>
            </a:fld>
            <a:endParaRPr lang="es-ES" dirty="0"/>
          </a:p>
        </p:txBody>
      </p:sp>
    </p:spTree>
    <p:extLst>
      <p:ext uri="{BB962C8B-B14F-4D97-AF65-F5344CB8AC3E}">
        <p14:creationId xmlns:p14="http://schemas.microsoft.com/office/powerpoint/2010/main" val="40313076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637B8-CC93-DFCB-C508-7DE5E73DF90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C51B7EF-A4EF-32BC-E7C0-ECEFDDD3D6C4}"/>
              </a:ext>
            </a:extLst>
          </p:cNvPr>
          <p:cNvSpPr txBox="1"/>
          <p:nvPr/>
        </p:nvSpPr>
        <p:spPr>
          <a:xfrm>
            <a:off x="542925" y="282019"/>
            <a:ext cx="3906149" cy="374197"/>
          </a:xfrm>
          <a:prstGeom prst="rect">
            <a:avLst/>
          </a:prstGeom>
        </p:spPr>
        <p:txBody>
          <a:bodyPr vert="horz" wrap="square" lIns="0" tIns="41394" rIns="0" bIns="0" rtlCol="0">
            <a:spAutoFit/>
          </a:bodyPr>
          <a:lstStyle/>
          <a:p>
            <a:pPr marL="5278" marR="2222" indent="-556">
              <a:lnSpc>
                <a:spcPct val="90000"/>
              </a:lnSpc>
              <a:spcBef>
                <a:spcPts val="326"/>
              </a:spcBef>
            </a:pPr>
            <a:r>
              <a:rPr lang="es-ES" sz="2400" b="1" spc="-2" dirty="0">
                <a:solidFill>
                  <a:srgbClr val="1AB6C8"/>
                </a:solidFill>
                <a:latin typeface="+mj-lt"/>
              </a:rPr>
              <a:t>NOTAS</a:t>
            </a:r>
            <a:endParaRPr sz="2400" b="1" dirty="0">
              <a:latin typeface="+mj-lt"/>
              <a:cs typeface="Berlin Sans FB"/>
            </a:endParaRPr>
          </a:p>
        </p:txBody>
      </p:sp>
      <p:sp>
        <p:nvSpPr>
          <p:cNvPr id="6" name="Marcador de número de diapositiva 5">
            <a:extLst>
              <a:ext uri="{FF2B5EF4-FFF2-40B4-BE49-F238E27FC236}">
                <a16:creationId xmlns:a16="http://schemas.microsoft.com/office/drawing/2014/main" id="{0AB0C3EE-9B6C-AA26-FC6F-1C6FC5ADBC1D}"/>
              </a:ext>
            </a:extLst>
          </p:cNvPr>
          <p:cNvSpPr>
            <a:spLocks noGrp="1"/>
          </p:cNvSpPr>
          <p:nvPr>
            <p:ph type="sldNum" sz="quarter" idx="4"/>
          </p:nvPr>
        </p:nvSpPr>
        <p:spPr/>
        <p:txBody>
          <a:bodyPr/>
          <a:lstStyle/>
          <a:p>
            <a:fld id="{C2D5E945-2478-44AA-BA19-29F3FC66B24B}" type="slidenum">
              <a:rPr lang="es-ES" smtClean="0"/>
              <a:pPr/>
              <a:t>134</a:t>
            </a:fld>
            <a:endParaRPr lang="es-ES" dirty="0"/>
          </a:p>
        </p:txBody>
      </p:sp>
    </p:spTree>
    <p:extLst>
      <p:ext uri="{BB962C8B-B14F-4D97-AF65-F5344CB8AC3E}">
        <p14:creationId xmlns:p14="http://schemas.microsoft.com/office/powerpoint/2010/main" val="290530941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34876-7AAF-DC4D-705B-E16FFD9F4B9D}"/>
            </a:ext>
          </a:extLst>
        </p:cNvPr>
        <p:cNvGrpSpPr/>
        <p:nvPr/>
      </p:nvGrpSpPr>
      <p:grpSpPr>
        <a:xfrm>
          <a:off x="0" y="0"/>
          <a:ext cx="0" cy="0"/>
          <a:chOff x="0" y="0"/>
          <a:chExt cx="0" cy="0"/>
        </a:xfrm>
      </p:grpSpPr>
      <p:sp>
        <p:nvSpPr>
          <p:cNvPr id="7" name="object 2">
            <a:extLst>
              <a:ext uri="{FF2B5EF4-FFF2-40B4-BE49-F238E27FC236}">
                <a16:creationId xmlns:a16="http://schemas.microsoft.com/office/drawing/2014/main" id="{E85DB259-F9AE-9307-CE4F-D2E045371CE3}"/>
              </a:ext>
            </a:extLst>
          </p:cNvPr>
          <p:cNvSpPr txBox="1"/>
          <p:nvPr/>
        </p:nvSpPr>
        <p:spPr>
          <a:xfrm>
            <a:off x="542925" y="324550"/>
            <a:ext cx="3906149" cy="374197"/>
          </a:xfrm>
          <a:prstGeom prst="rect">
            <a:avLst/>
          </a:prstGeom>
        </p:spPr>
        <p:txBody>
          <a:bodyPr vert="horz" wrap="square" lIns="0" tIns="41394" rIns="0" bIns="0" rtlCol="0">
            <a:spAutoFit/>
          </a:bodyPr>
          <a:lstStyle/>
          <a:p>
            <a:pPr marL="5278" marR="2222" indent="-556">
              <a:lnSpc>
                <a:spcPct val="90000"/>
              </a:lnSpc>
              <a:spcBef>
                <a:spcPts val="326"/>
              </a:spcBef>
            </a:pPr>
            <a:r>
              <a:rPr lang="es-ES" sz="2400" b="1" spc="-2" dirty="0">
                <a:solidFill>
                  <a:srgbClr val="1AB6C8"/>
                </a:solidFill>
                <a:latin typeface="+mj-lt"/>
              </a:rPr>
              <a:t>NOTAS</a:t>
            </a:r>
            <a:endParaRPr sz="2400" b="1" dirty="0">
              <a:latin typeface="+mj-lt"/>
              <a:cs typeface="Berlin Sans FB"/>
            </a:endParaRPr>
          </a:p>
        </p:txBody>
      </p:sp>
      <p:sp>
        <p:nvSpPr>
          <p:cNvPr id="4" name="Marcador de número de diapositiva 3">
            <a:extLst>
              <a:ext uri="{FF2B5EF4-FFF2-40B4-BE49-F238E27FC236}">
                <a16:creationId xmlns:a16="http://schemas.microsoft.com/office/drawing/2014/main" id="{2DED63B4-9EA7-ADDA-66EF-A560084731F3}"/>
              </a:ext>
            </a:extLst>
          </p:cNvPr>
          <p:cNvSpPr>
            <a:spLocks noGrp="1"/>
          </p:cNvSpPr>
          <p:nvPr>
            <p:ph type="sldNum" sz="quarter" idx="4"/>
          </p:nvPr>
        </p:nvSpPr>
        <p:spPr/>
        <p:txBody>
          <a:bodyPr/>
          <a:lstStyle/>
          <a:p>
            <a:fld id="{C2D5E945-2478-44AA-BA19-29F3FC66B24B}" type="slidenum">
              <a:rPr lang="es-ES" smtClean="0"/>
              <a:pPr/>
              <a:t>135</a:t>
            </a:fld>
            <a:endParaRPr lang="es-ES" dirty="0"/>
          </a:p>
        </p:txBody>
      </p:sp>
    </p:spTree>
    <p:extLst>
      <p:ext uri="{BB962C8B-B14F-4D97-AF65-F5344CB8AC3E}">
        <p14:creationId xmlns:p14="http://schemas.microsoft.com/office/powerpoint/2010/main" val="197715515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B2494-B8F4-7E37-D59B-109E43733BD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AD550C5-252F-05FE-42DB-072D15171C7E}"/>
              </a:ext>
            </a:extLst>
          </p:cNvPr>
          <p:cNvSpPr txBox="1"/>
          <p:nvPr/>
        </p:nvSpPr>
        <p:spPr>
          <a:xfrm>
            <a:off x="542925" y="282019"/>
            <a:ext cx="3906149" cy="374197"/>
          </a:xfrm>
          <a:prstGeom prst="rect">
            <a:avLst/>
          </a:prstGeom>
        </p:spPr>
        <p:txBody>
          <a:bodyPr vert="horz" wrap="square" lIns="0" tIns="41394" rIns="0" bIns="0" rtlCol="0">
            <a:spAutoFit/>
          </a:bodyPr>
          <a:lstStyle/>
          <a:p>
            <a:pPr marL="5278" marR="2222" indent="-556">
              <a:lnSpc>
                <a:spcPct val="90000"/>
              </a:lnSpc>
              <a:spcBef>
                <a:spcPts val="326"/>
              </a:spcBef>
            </a:pPr>
            <a:r>
              <a:rPr lang="es-ES" sz="2400" b="1" spc="-2" dirty="0">
                <a:solidFill>
                  <a:srgbClr val="1AB6C8"/>
                </a:solidFill>
                <a:latin typeface="+mj-lt"/>
              </a:rPr>
              <a:t>NOTAS</a:t>
            </a:r>
            <a:endParaRPr sz="2400" b="1" dirty="0">
              <a:latin typeface="+mj-lt"/>
              <a:cs typeface="Berlin Sans FB"/>
            </a:endParaRPr>
          </a:p>
        </p:txBody>
      </p:sp>
      <p:sp>
        <p:nvSpPr>
          <p:cNvPr id="6" name="Marcador de número de diapositiva 5">
            <a:extLst>
              <a:ext uri="{FF2B5EF4-FFF2-40B4-BE49-F238E27FC236}">
                <a16:creationId xmlns:a16="http://schemas.microsoft.com/office/drawing/2014/main" id="{5F2E378E-DB84-0C46-77C3-AB9388AEDF75}"/>
              </a:ext>
            </a:extLst>
          </p:cNvPr>
          <p:cNvSpPr>
            <a:spLocks noGrp="1"/>
          </p:cNvSpPr>
          <p:nvPr>
            <p:ph type="sldNum" sz="quarter" idx="4"/>
          </p:nvPr>
        </p:nvSpPr>
        <p:spPr/>
        <p:txBody>
          <a:bodyPr/>
          <a:lstStyle/>
          <a:p>
            <a:fld id="{C2D5E945-2478-44AA-BA19-29F3FC66B24B}" type="slidenum">
              <a:rPr lang="es-ES" smtClean="0"/>
              <a:pPr/>
              <a:t>136</a:t>
            </a:fld>
            <a:endParaRPr lang="es-ES" dirty="0"/>
          </a:p>
        </p:txBody>
      </p:sp>
    </p:spTree>
    <p:extLst>
      <p:ext uri="{BB962C8B-B14F-4D97-AF65-F5344CB8AC3E}">
        <p14:creationId xmlns:p14="http://schemas.microsoft.com/office/powerpoint/2010/main" val="7931552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F84C1-39CA-D595-B100-671069862F35}"/>
            </a:ext>
          </a:extLst>
        </p:cNvPr>
        <p:cNvGrpSpPr/>
        <p:nvPr/>
      </p:nvGrpSpPr>
      <p:grpSpPr>
        <a:xfrm>
          <a:off x="0" y="0"/>
          <a:ext cx="0" cy="0"/>
          <a:chOff x="0" y="0"/>
          <a:chExt cx="0" cy="0"/>
        </a:xfrm>
      </p:grpSpPr>
      <p:sp>
        <p:nvSpPr>
          <p:cNvPr id="7" name="object 2">
            <a:extLst>
              <a:ext uri="{FF2B5EF4-FFF2-40B4-BE49-F238E27FC236}">
                <a16:creationId xmlns:a16="http://schemas.microsoft.com/office/drawing/2014/main" id="{DAE6A229-D549-41FC-D1BD-D4A987756E20}"/>
              </a:ext>
            </a:extLst>
          </p:cNvPr>
          <p:cNvSpPr txBox="1"/>
          <p:nvPr/>
        </p:nvSpPr>
        <p:spPr>
          <a:xfrm>
            <a:off x="542925" y="324550"/>
            <a:ext cx="3906149" cy="374197"/>
          </a:xfrm>
          <a:prstGeom prst="rect">
            <a:avLst/>
          </a:prstGeom>
        </p:spPr>
        <p:txBody>
          <a:bodyPr vert="horz" wrap="square" lIns="0" tIns="41394" rIns="0" bIns="0" rtlCol="0">
            <a:spAutoFit/>
          </a:bodyPr>
          <a:lstStyle/>
          <a:p>
            <a:pPr marL="5278" marR="2222" indent="-556">
              <a:lnSpc>
                <a:spcPct val="90000"/>
              </a:lnSpc>
              <a:spcBef>
                <a:spcPts val="326"/>
              </a:spcBef>
            </a:pPr>
            <a:r>
              <a:rPr lang="es-ES" sz="2400" b="1" spc="-2" dirty="0">
                <a:solidFill>
                  <a:srgbClr val="1AB6C8"/>
                </a:solidFill>
                <a:latin typeface="+mj-lt"/>
              </a:rPr>
              <a:t>NOTAS</a:t>
            </a:r>
            <a:endParaRPr sz="2400" b="1" dirty="0">
              <a:latin typeface="+mj-lt"/>
              <a:cs typeface="Berlin Sans FB"/>
            </a:endParaRPr>
          </a:p>
        </p:txBody>
      </p:sp>
      <p:sp>
        <p:nvSpPr>
          <p:cNvPr id="4" name="Marcador de número de diapositiva 3">
            <a:extLst>
              <a:ext uri="{FF2B5EF4-FFF2-40B4-BE49-F238E27FC236}">
                <a16:creationId xmlns:a16="http://schemas.microsoft.com/office/drawing/2014/main" id="{D49E509C-4637-8AB3-610F-9F4B6EAF2722}"/>
              </a:ext>
            </a:extLst>
          </p:cNvPr>
          <p:cNvSpPr>
            <a:spLocks noGrp="1"/>
          </p:cNvSpPr>
          <p:nvPr>
            <p:ph type="sldNum" sz="quarter" idx="4"/>
          </p:nvPr>
        </p:nvSpPr>
        <p:spPr/>
        <p:txBody>
          <a:bodyPr/>
          <a:lstStyle/>
          <a:p>
            <a:fld id="{C2D5E945-2478-44AA-BA19-29F3FC66B24B}" type="slidenum">
              <a:rPr lang="es-ES" smtClean="0"/>
              <a:pPr/>
              <a:t>137</a:t>
            </a:fld>
            <a:endParaRPr lang="es-ES" dirty="0"/>
          </a:p>
        </p:txBody>
      </p:sp>
    </p:spTree>
    <p:extLst>
      <p:ext uri="{BB962C8B-B14F-4D97-AF65-F5344CB8AC3E}">
        <p14:creationId xmlns:p14="http://schemas.microsoft.com/office/powerpoint/2010/main" val="132236584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98FD6-B16D-4AF0-3D95-A8898F7649C9}"/>
            </a:ext>
          </a:extLst>
        </p:cNvPr>
        <p:cNvGrpSpPr/>
        <p:nvPr/>
      </p:nvGrpSpPr>
      <p:grpSpPr>
        <a:xfrm>
          <a:off x="0" y="0"/>
          <a:ext cx="0" cy="0"/>
          <a:chOff x="0" y="0"/>
          <a:chExt cx="0" cy="0"/>
        </a:xfrm>
      </p:grpSpPr>
      <p:sp>
        <p:nvSpPr>
          <p:cNvPr id="6" name="Título 5">
            <a:extLst>
              <a:ext uri="{FF2B5EF4-FFF2-40B4-BE49-F238E27FC236}">
                <a16:creationId xmlns:a16="http://schemas.microsoft.com/office/drawing/2014/main" id="{1FBF7138-EA89-1597-E345-218FF6CC75EA}"/>
              </a:ext>
            </a:extLst>
          </p:cNvPr>
          <p:cNvSpPr>
            <a:spLocks noGrp="1"/>
          </p:cNvSpPr>
          <p:nvPr>
            <p:ph type="ctrTitle"/>
          </p:nvPr>
        </p:nvSpPr>
        <p:spPr/>
        <p:txBody>
          <a:bodyPr/>
          <a:lstStyle/>
          <a:p>
            <a:endParaRPr lang="es-ES"/>
          </a:p>
        </p:txBody>
      </p:sp>
      <p:sp>
        <p:nvSpPr>
          <p:cNvPr id="7" name="Subtítulo 6">
            <a:extLst>
              <a:ext uri="{FF2B5EF4-FFF2-40B4-BE49-F238E27FC236}">
                <a16:creationId xmlns:a16="http://schemas.microsoft.com/office/drawing/2014/main" id="{C1568F3D-FC4A-E34F-6610-7588B6BEA420}"/>
              </a:ext>
            </a:extLst>
          </p:cNvPr>
          <p:cNvSpPr>
            <a:spLocks noGrp="1"/>
          </p:cNvSpPr>
          <p:nvPr>
            <p:ph type="subTitle" idx="1"/>
          </p:nvPr>
        </p:nvSpPr>
        <p:spPr/>
        <p:txBody>
          <a:bodyPr/>
          <a:lstStyle/>
          <a:p>
            <a:endParaRPr lang="es-ES"/>
          </a:p>
        </p:txBody>
      </p:sp>
      <p:sp>
        <p:nvSpPr>
          <p:cNvPr id="2" name="Rectángulo 1">
            <a:extLst>
              <a:ext uri="{FF2B5EF4-FFF2-40B4-BE49-F238E27FC236}">
                <a16:creationId xmlns:a16="http://schemas.microsoft.com/office/drawing/2014/main" id="{4B39F898-4428-A1B7-F7CB-3443274E7A7A}"/>
              </a:ext>
            </a:extLst>
          </p:cNvPr>
          <p:cNvSpPr/>
          <p:nvPr/>
        </p:nvSpPr>
        <p:spPr>
          <a:xfrm>
            <a:off x="0" y="0"/>
            <a:ext cx="5334000" cy="6602819"/>
          </a:xfrm>
          <a:prstGeom prst="rect">
            <a:avLst/>
          </a:prstGeom>
          <a:solidFill>
            <a:srgbClr val="1AB6C8"/>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object 12">
            <a:extLst>
              <a:ext uri="{FF2B5EF4-FFF2-40B4-BE49-F238E27FC236}">
                <a16:creationId xmlns:a16="http://schemas.microsoft.com/office/drawing/2014/main" id="{8C3F819C-D242-9938-2C8F-A8765C9F6389}"/>
              </a:ext>
            </a:extLst>
          </p:cNvPr>
          <p:cNvSpPr txBox="1">
            <a:spLocks/>
          </p:cNvSpPr>
          <p:nvPr/>
        </p:nvSpPr>
        <p:spPr>
          <a:xfrm>
            <a:off x="690246" y="5329938"/>
            <a:ext cx="4229954" cy="872795"/>
          </a:xfrm>
          <a:prstGeom prst="rect">
            <a:avLst/>
          </a:prstGeom>
        </p:spPr>
        <p:txBody>
          <a:bodyPr vert="horz" wrap="square" lIns="0" tIns="41394" rIns="0" bIns="0" rtlCol="0">
            <a:spAutoFit/>
          </a:bodyPr>
          <a:lstStyle>
            <a:lvl1pPr marL="228600" indent="-228600" algn="l" defTabSz="914400" rtl="0" eaLnBrk="1" latinLnBrk="0" hangingPunct="1">
              <a:lnSpc>
                <a:spcPct val="90000"/>
              </a:lnSpc>
              <a:spcBef>
                <a:spcPts val="1000"/>
              </a:spcBef>
              <a:buClr>
                <a:srgbClr val="FFC50B"/>
              </a:buClr>
              <a:buFont typeface="Arial" panose="020B0604020202020204" pitchFamily="34" charset="0"/>
              <a:buChar char="•"/>
              <a:defRPr sz="2800" kern="1200">
                <a:solidFill>
                  <a:srgbClr val="05262A"/>
                </a:solidFill>
                <a:latin typeface="+mn-lt"/>
                <a:ea typeface="+mn-ea"/>
                <a:cs typeface="+mn-cs"/>
              </a:defRPr>
            </a:lvl1pPr>
            <a:lvl2pPr marL="685800" indent="-228600" algn="l" defTabSz="914400" rtl="0" eaLnBrk="1" latinLnBrk="0" hangingPunct="1">
              <a:lnSpc>
                <a:spcPct val="90000"/>
              </a:lnSpc>
              <a:spcBef>
                <a:spcPts val="500"/>
              </a:spcBef>
              <a:buClr>
                <a:srgbClr val="FFC50B"/>
              </a:buClr>
              <a:buFont typeface="Arial" panose="020B0604020202020204" pitchFamily="34" charset="0"/>
              <a:buChar char="•"/>
              <a:defRPr sz="2400" kern="1200">
                <a:solidFill>
                  <a:srgbClr val="05262A"/>
                </a:solidFill>
                <a:latin typeface="+mn-lt"/>
                <a:ea typeface="+mn-ea"/>
                <a:cs typeface="+mn-cs"/>
              </a:defRPr>
            </a:lvl2pPr>
            <a:lvl3pPr marL="1143000" indent="-228600" algn="l" defTabSz="914400" rtl="0" eaLnBrk="1" latinLnBrk="0" hangingPunct="1">
              <a:lnSpc>
                <a:spcPct val="90000"/>
              </a:lnSpc>
              <a:spcBef>
                <a:spcPts val="500"/>
              </a:spcBef>
              <a:buClr>
                <a:srgbClr val="FFC50B"/>
              </a:buClr>
              <a:buFont typeface="Arial" panose="020B0604020202020204" pitchFamily="34" charset="0"/>
              <a:buChar char="•"/>
              <a:defRPr sz="2000" kern="1200">
                <a:solidFill>
                  <a:srgbClr val="05262A"/>
                </a:solidFill>
                <a:latin typeface="+mn-lt"/>
                <a:ea typeface="+mn-ea"/>
                <a:cs typeface="+mn-cs"/>
              </a:defRPr>
            </a:lvl3pPr>
            <a:lvl4pPr marL="1600200" indent="-228600" algn="l" defTabSz="914400" rtl="0" eaLnBrk="1" latinLnBrk="0" hangingPunct="1">
              <a:lnSpc>
                <a:spcPct val="90000"/>
              </a:lnSpc>
              <a:spcBef>
                <a:spcPts val="500"/>
              </a:spcBef>
              <a:buClr>
                <a:srgbClr val="FFC50B"/>
              </a:buClr>
              <a:buFont typeface="Arial" panose="020B0604020202020204" pitchFamily="34" charset="0"/>
              <a:buChar char="•"/>
              <a:defRPr sz="1800" kern="1200">
                <a:solidFill>
                  <a:srgbClr val="05262A"/>
                </a:solidFill>
                <a:latin typeface="+mn-lt"/>
                <a:ea typeface="+mn-ea"/>
                <a:cs typeface="+mn-cs"/>
              </a:defRPr>
            </a:lvl4pPr>
            <a:lvl5pPr marL="2057400" indent="-228600" algn="l" defTabSz="914400" rtl="0" eaLnBrk="1" latinLnBrk="0" hangingPunct="1">
              <a:lnSpc>
                <a:spcPct val="90000"/>
              </a:lnSpc>
              <a:spcBef>
                <a:spcPts val="500"/>
              </a:spcBef>
              <a:buClr>
                <a:srgbClr val="FFC50B"/>
              </a:buClr>
              <a:buFont typeface="Arial" panose="020B0604020202020204" pitchFamily="34" charset="0"/>
              <a:buChar char="•"/>
              <a:defRPr sz="1800" kern="1200">
                <a:solidFill>
                  <a:srgbClr val="05262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33" marR="2222" indent="0" algn="ctr">
              <a:spcBef>
                <a:spcPts val="326"/>
              </a:spcBef>
              <a:buFont typeface="Arial" panose="020B0604020202020204" pitchFamily="34" charset="0"/>
              <a:buNone/>
            </a:pPr>
            <a:r>
              <a:rPr lang="es-ES" sz="2000" b="1" spc="-2" dirty="0">
                <a:solidFill>
                  <a:schemeClr val="bg1"/>
                </a:solidFill>
              </a:rPr>
              <a:t>Programa Formativo para </a:t>
            </a:r>
            <a:r>
              <a:rPr lang="es-ES" sz="2000" b="1" spc="-2" dirty="0">
                <a:solidFill>
                  <a:srgbClr val="F3B600"/>
                </a:solidFill>
                <a:cs typeface="Berlin Sans FB"/>
              </a:rPr>
              <a:t>FAMILIARES </a:t>
            </a:r>
            <a:r>
              <a:rPr lang="es-ES" sz="2000" b="1" dirty="0">
                <a:solidFill>
                  <a:srgbClr val="1AB6C8"/>
                </a:solidFill>
                <a:cs typeface="Berlin Sans FB"/>
              </a:rPr>
              <a:t>y </a:t>
            </a:r>
            <a:r>
              <a:rPr lang="es-ES" sz="2000" b="1" spc="2" dirty="0">
                <a:solidFill>
                  <a:srgbClr val="1AB6C8"/>
                </a:solidFill>
                <a:cs typeface="Berlin Sans FB"/>
              </a:rPr>
              <a:t> </a:t>
            </a:r>
            <a:r>
              <a:rPr lang="es-ES" sz="2000" b="1" dirty="0">
                <a:solidFill>
                  <a:srgbClr val="F3B600"/>
                </a:solidFill>
                <a:cs typeface="Berlin Sans FB"/>
              </a:rPr>
              <a:t>CUIDADORES</a:t>
            </a:r>
            <a:r>
              <a:rPr lang="es-ES" sz="2000" b="1" spc="-15" dirty="0">
                <a:solidFill>
                  <a:srgbClr val="F3B600"/>
                </a:solidFill>
                <a:cs typeface="Berlin Sans FB"/>
              </a:rPr>
              <a:t> </a:t>
            </a:r>
            <a:r>
              <a:rPr lang="es-ES" sz="2000" b="1" spc="-2" dirty="0">
                <a:solidFill>
                  <a:schemeClr val="bg1"/>
                </a:solidFill>
                <a:cs typeface="Berlin Sans FB"/>
              </a:rPr>
              <a:t>personas</a:t>
            </a:r>
            <a:r>
              <a:rPr lang="es-ES" sz="2000" b="1" spc="-11" dirty="0">
                <a:solidFill>
                  <a:schemeClr val="bg1"/>
                </a:solidFill>
                <a:cs typeface="Berlin Sans FB"/>
              </a:rPr>
              <a:t> </a:t>
            </a:r>
            <a:r>
              <a:rPr lang="es-ES" sz="2000" b="1" dirty="0">
                <a:solidFill>
                  <a:schemeClr val="bg1"/>
                </a:solidFill>
                <a:cs typeface="Berlin Sans FB"/>
              </a:rPr>
              <a:t>con </a:t>
            </a:r>
            <a:r>
              <a:rPr lang="es-ES" sz="2000" b="1" spc="-584" dirty="0">
                <a:solidFill>
                  <a:schemeClr val="bg1"/>
                </a:solidFill>
                <a:cs typeface="Berlin Sans FB"/>
              </a:rPr>
              <a:t> </a:t>
            </a:r>
            <a:r>
              <a:rPr lang="es-ES" sz="2000" b="1" spc="-5" dirty="0">
                <a:solidFill>
                  <a:srgbClr val="FFC000"/>
                </a:solidFill>
                <a:cs typeface="Berlin Sans FB"/>
              </a:rPr>
              <a:t>Esclerosis </a:t>
            </a:r>
            <a:r>
              <a:rPr lang="es-ES" sz="2000" b="1" spc="-2" dirty="0">
                <a:solidFill>
                  <a:srgbClr val="FFC000"/>
                </a:solidFill>
                <a:cs typeface="Berlin Sans FB"/>
              </a:rPr>
              <a:t>Múltiple</a:t>
            </a:r>
            <a:endParaRPr lang="es-ES" sz="2000" b="1" dirty="0">
              <a:cs typeface="Berlin Sans FB"/>
            </a:endParaRPr>
          </a:p>
        </p:txBody>
      </p:sp>
      <p:sp>
        <p:nvSpPr>
          <p:cNvPr id="4" name="CuadroTexto 3">
            <a:extLst>
              <a:ext uri="{FF2B5EF4-FFF2-40B4-BE49-F238E27FC236}">
                <a16:creationId xmlns:a16="http://schemas.microsoft.com/office/drawing/2014/main" id="{DE764EA5-24DF-6E2C-4A24-8FDC1F26ED54}"/>
              </a:ext>
            </a:extLst>
          </p:cNvPr>
          <p:cNvSpPr txBox="1"/>
          <p:nvPr/>
        </p:nvSpPr>
        <p:spPr>
          <a:xfrm>
            <a:off x="191235" y="2772679"/>
            <a:ext cx="307777" cy="3693319"/>
          </a:xfrm>
          <a:prstGeom prst="rect">
            <a:avLst/>
          </a:prstGeom>
          <a:noFill/>
        </p:spPr>
        <p:txBody>
          <a:bodyPr vert="vert270" wrap="square" rtlCol="0">
            <a:spAutoFit/>
          </a:bodyPr>
          <a:lstStyle/>
          <a:p>
            <a:r>
              <a:rPr lang="es-ES" sz="800" dirty="0"/>
              <a:t>Noviembre 2025 - ES-NONNI-00863</a:t>
            </a:r>
          </a:p>
        </p:txBody>
      </p:sp>
      <p:sp>
        <p:nvSpPr>
          <p:cNvPr id="10" name="Marcador de número de diapositiva 9">
            <a:extLst>
              <a:ext uri="{FF2B5EF4-FFF2-40B4-BE49-F238E27FC236}">
                <a16:creationId xmlns:a16="http://schemas.microsoft.com/office/drawing/2014/main" id="{058EF668-ABD9-CE22-28CD-BEDBCD180DF6}"/>
              </a:ext>
            </a:extLst>
          </p:cNvPr>
          <p:cNvSpPr>
            <a:spLocks noGrp="1"/>
          </p:cNvSpPr>
          <p:nvPr>
            <p:ph type="sldNum" sz="quarter" idx="4"/>
          </p:nvPr>
        </p:nvSpPr>
        <p:spPr/>
        <p:txBody>
          <a:bodyPr/>
          <a:lstStyle/>
          <a:p>
            <a:fld id="{C2D5E945-2478-44AA-BA19-29F3FC66B24B}" type="slidenum">
              <a:rPr lang="es-ES" smtClean="0"/>
              <a:pPr/>
              <a:t>138</a:t>
            </a:fld>
            <a:endParaRPr lang="es-ES" dirty="0"/>
          </a:p>
        </p:txBody>
      </p:sp>
    </p:spTree>
    <p:extLst>
      <p:ext uri="{BB962C8B-B14F-4D97-AF65-F5344CB8AC3E}">
        <p14:creationId xmlns:p14="http://schemas.microsoft.com/office/powerpoint/2010/main" val="417394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633050" y="587641"/>
            <a:ext cx="4067899" cy="436778"/>
          </a:xfrm>
          <a:prstGeom prst="rect">
            <a:avLst/>
          </a:prstGeom>
        </p:spPr>
        <p:txBody>
          <a:bodyPr vert="horz" wrap="square" lIns="0" tIns="5834" rIns="0" bIns="0" rtlCol="0">
            <a:spAutoFit/>
          </a:bodyPr>
          <a:lstStyle/>
          <a:p>
            <a:pPr marL="5080">
              <a:lnSpc>
                <a:spcPct val="100000"/>
              </a:lnSpc>
              <a:spcBef>
                <a:spcPts val="46"/>
              </a:spcBef>
            </a:pPr>
            <a:r>
              <a:rPr sz="2800" b="1" spc="-2" dirty="0"/>
              <a:t>PRONÓSTICO</a:t>
            </a:r>
            <a:r>
              <a:rPr sz="2800" b="1" spc="-5" dirty="0"/>
              <a:t> </a:t>
            </a:r>
            <a:r>
              <a:rPr sz="2800" b="1" dirty="0"/>
              <a:t>Y</a:t>
            </a:r>
            <a:r>
              <a:rPr sz="2800" b="1" spc="-11" dirty="0"/>
              <a:t> </a:t>
            </a:r>
            <a:r>
              <a:rPr sz="2800" b="1" spc="-2" dirty="0"/>
              <a:t>EVOLUCIÓN</a:t>
            </a:r>
            <a:endParaRPr lang="en-US" sz="2800" b="1" spc="-2" dirty="0"/>
          </a:p>
        </p:txBody>
      </p:sp>
      <p:sp>
        <p:nvSpPr>
          <p:cNvPr id="3" name="object 3"/>
          <p:cNvSpPr txBox="1"/>
          <p:nvPr/>
        </p:nvSpPr>
        <p:spPr>
          <a:xfrm>
            <a:off x="633050" y="1129073"/>
            <a:ext cx="4104841" cy="1300557"/>
          </a:xfrm>
          <a:prstGeom prst="rect">
            <a:avLst/>
          </a:prstGeom>
        </p:spPr>
        <p:txBody>
          <a:bodyPr vert="horz" wrap="square" lIns="0" tIns="5279" rIns="0" bIns="0" rtlCol="0" anchor="t">
            <a:spAutoFit/>
          </a:bodyPr>
          <a:lstStyle/>
          <a:p>
            <a:pPr marL="105410" marR="75565" indent="-99695">
              <a:lnSpc>
                <a:spcPct val="100000"/>
              </a:lnSpc>
              <a:spcBef>
                <a:spcPts val="41"/>
              </a:spcBef>
              <a:buClr>
                <a:srgbClr val="FFC50A"/>
              </a:buClr>
              <a:buFont typeface="Arial"/>
              <a:buChar char="•"/>
              <a:tabLst>
                <a:tab pos="105563" algn="l"/>
                <a:tab pos="105840" algn="l"/>
              </a:tabLst>
            </a:pPr>
            <a:r>
              <a:rPr sz="1600" spc="-6" dirty="0" err="1">
                <a:solidFill>
                  <a:srgbClr val="05252A"/>
                </a:solidFill>
                <a:latin typeface="Calibri"/>
                <a:cs typeface="Calibri"/>
              </a:rPr>
              <a:t>Existe</a:t>
            </a:r>
            <a:r>
              <a:rPr sz="1600" spc="6" dirty="0">
                <a:solidFill>
                  <a:srgbClr val="05252A"/>
                </a:solidFill>
                <a:latin typeface="Calibri"/>
                <a:cs typeface="Calibri"/>
              </a:rPr>
              <a:t> </a:t>
            </a:r>
            <a:r>
              <a:rPr sz="1600" spc="-5" dirty="0" err="1">
                <a:solidFill>
                  <a:srgbClr val="05252A"/>
                </a:solidFill>
                <a:latin typeface="Calibri"/>
                <a:cs typeface="Calibri"/>
              </a:rPr>
              <a:t>una</a:t>
            </a:r>
            <a:r>
              <a:rPr sz="1600" dirty="0">
                <a:solidFill>
                  <a:srgbClr val="05252A"/>
                </a:solidFill>
                <a:latin typeface="Calibri"/>
                <a:cs typeface="Calibri"/>
              </a:rPr>
              <a:t> </a:t>
            </a:r>
            <a:r>
              <a:rPr sz="1600" spc="-5" dirty="0" err="1">
                <a:solidFill>
                  <a:srgbClr val="05252A"/>
                </a:solidFill>
                <a:latin typeface="Calibri"/>
                <a:cs typeface="Calibri"/>
              </a:rPr>
              <a:t>búsqueda</a:t>
            </a:r>
            <a:r>
              <a:rPr sz="1600" dirty="0">
                <a:solidFill>
                  <a:srgbClr val="05252A"/>
                </a:solidFill>
                <a:latin typeface="Calibri"/>
                <a:cs typeface="Calibri"/>
              </a:rPr>
              <a:t> </a:t>
            </a:r>
            <a:r>
              <a:rPr sz="1600" spc="-6" dirty="0" err="1">
                <a:solidFill>
                  <a:srgbClr val="05252A"/>
                </a:solidFill>
                <a:latin typeface="Calibri"/>
                <a:cs typeface="Calibri"/>
              </a:rPr>
              <a:t>exhaustiva</a:t>
            </a:r>
            <a:r>
              <a:rPr sz="1600" dirty="0">
                <a:solidFill>
                  <a:srgbClr val="05252A"/>
                </a:solidFill>
                <a:latin typeface="Calibri"/>
                <a:cs typeface="Calibri"/>
              </a:rPr>
              <a:t> </a:t>
            </a:r>
            <a:r>
              <a:rPr sz="1600" spc="-2" dirty="0">
                <a:solidFill>
                  <a:srgbClr val="05252A"/>
                </a:solidFill>
                <a:latin typeface="Calibri"/>
                <a:cs typeface="Calibri"/>
              </a:rPr>
              <a:t>de</a:t>
            </a:r>
            <a:r>
              <a:rPr sz="1600" dirty="0">
                <a:solidFill>
                  <a:srgbClr val="05252A"/>
                </a:solidFill>
                <a:latin typeface="Calibri"/>
                <a:cs typeface="Calibri"/>
              </a:rPr>
              <a:t> </a:t>
            </a:r>
            <a:r>
              <a:rPr sz="1600" spc="-2" dirty="0" err="1">
                <a:solidFill>
                  <a:srgbClr val="05252A"/>
                </a:solidFill>
                <a:latin typeface="Calibri"/>
                <a:cs typeface="Calibri"/>
              </a:rPr>
              <a:t>aquellos</a:t>
            </a:r>
            <a:r>
              <a:rPr sz="1600" spc="17" dirty="0">
                <a:solidFill>
                  <a:srgbClr val="05252A"/>
                </a:solidFill>
                <a:latin typeface="Calibri"/>
                <a:cs typeface="Calibri"/>
              </a:rPr>
              <a:t> </a:t>
            </a:r>
            <a:r>
              <a:rPr sz="1600" b="1" spc="-6" dirty="0" err="1">
                <a:solidFill>
                  <a:srgbClr val="05252A"/>
                </a:solidFill>
                <a:latin typeface="Calibri"/>
                <a:cs typeface="Calibri"/>
              </a:rPr>
              <a:t>factores</a:t>
            </a:r>
            <a:r>
              <a:rPr sz="1600" b="1" spc="17" dirty="0">
                <a:solidFill>
                  <a:srgbClr val="05252A"/>
                </a:solidFill>
                <a:latin typeface="Calibri"/>
                <a:cs typeface="Calibri"/>
              </a:rPr>
              <a:t> </a:t>
            </a:r>
            <a:r>
              <a:rPr sz="1600" spc="-5" dirty="0">
                <a:solidFill>
                  <a:srgbClr val="05252A"/>
                </a:solidFill>
                <a:latin typeface="Calibri"/>
                <a:cs typeface="Calibri"/>
              </a:rPr>
              <a:t>que</a:t>
            </a:r>
            <a:r>
              <a:rPr sz="1600" dirty="0">
                <a:solidFill>
                  <a:srgbClr val="05252A"/>
                </a:solidFill>
                <a:latin typeface="Calibri"/>
                <a:cs typeface="Calibri"/>
              </a:rPr>
              <a:t> </a:t>
            </a:r>
            <a:r>
              <a:rPr sz="1600" spc="-5" dirty="0" err="1">
                <a:solidFill>
                  <a:srgbClr val="05252A"/>
                </a:solidFill>
                <a:latin typeface="Calibri"/>
                <a:cs typeface="Calibri"/>
              </a:rPr>
              <a:t>permitan</a:t>
            </a:r>
            <a:r>
              <a:rPr sz="1600" spc="2" dirty="0">
                <a:solidFill>
                  <a:srgbClr val="05252A"/>
                </a:solidFill>
                <a:latin typeface="Calibri"/>
                <a:cs typeface="Calibri"/>
              </a:rPr>
              <a:t> </a:t>
            </a:r>
            <a:r>
              <a:rPr sz="1600" spc="-5" dirty="0" err="1">
                <a:solidFill>
                  <a:srgbClr val="05252A"/>
                </a:solidFill>
                <a:latin typeface="Calibri"/>
                <a:cs typeface="Calibri"/>
              </a:rPr>
              <a:t>predecir</a:t>
            </a:r>
            <a:r>
              <a:rPr sz="1600" spc="2" dirty="0">
                <a:solidFill>
                  <a:srgbClr val="05252A"/>
                </a:solidFill>
                <a:latin typeface="Calibri"/>
                <a:cs typeface="Calibri"/>
              </a:rPr>
              <a:t> </a:t>
            </a:r>
            <a:r>
              <a:rPr sz="1600" spc="-5" dirty="0" err="1">
                <a:solidFill>
                  <a:srgbClr val="05252A"/>
                </a:solidFill>
                <a:latin typeface="Calibri"/>
                <a:cs typeface="Calibri"/>
              </a:rPr>
              <a:t>quién</a:t>
            </a:r>
            <a:r>
              <a:rPr sz="1600" spc="-5" dirty="0">
                <a:solidFill>
                  <a:srgbClr val="05252A"/>
                </a:solidFill>
                <a:latin typeface="Calibri"/>
                <a:cs typeface="Calibri"/>
              </a:rPr>
              <a:t> </a:t>
            </a:r>
            <a:r>
              <a:rPr sz="1600" spc="-210" dirty="0">
                <a:solidFill>
                  <a:srgbClr val="05252A"/>
                </a:solidFill>
                <a:latin typeface="Calibri"/>
                <a:cs typeface="Calibri"/>
              </a:rPr>
              <a:t> </a:t>
            </a:r>
            <a:r>
              <a:rPr sz="1600" spc="-5" dirty="0" err="1">
                <a:solidFill>
                  <a:srgbClr val="05252A"/>
                </a:solidFill>
                <a:latin typeface="Calibri"/>
                <a:cs typeface="Calibri"/>
              </a:rPr>
              <a:t>evolucionará</a:t>
            </a:r>
            <a:r>
              <a:rPr sz="1600" spc="-9" dirty="0">
                <a:solidFill>
                  <a:srgbClr val="05252A"/>
                </a:solidFill>
                <a:latin typeface="Calibri"/>
                <a:cs typeface="Calibri"/>
              </a:rPr>
              <a:t> </a:t>
            </a:r>
            <a:r>
              <a:rPr sz="1600" spc="-2" dirty="0" err="1">
                <a:solidFill>
                  <a:srgbClr val="05252A"/>
                </a:solidFill>
                <a:latin typeface="Calibri"/>
                <a:cs typeface="Calibri"/>
              </a:rPr>
              <a:t>mejor</a:t>
            </a:r>
            <a:r>
              <a:rPr sz="1600" spc="5" dirty="0">
                <a:solidFill>
                  <a:srgbClr val="05252A"/>
                </a:solidFill>
                <a:latin typeface="Calibri"/>
                <a:cs typeface="Calibri"/>
              </a:rPr>
              <a:t> </a:t>
            </a:r>
            <a:r>
              <a:rPr sz="1600" spc="-35" dirty="0">
                <a:solidFill>
                  <a:srgbClr val="05252A"/>
                </a:solidFill>
                <a:latin typeface="Calibri"/>
                <a:cs typeface="Calibri"/>
              </a:rPr>
              <a:t>y,</a:t>
            </a:r>
            <a:r>
              <a:rPr sz="1600" spc="2" dirty="0">
                <a:solidFill>
                  <a:srgbClr val="05252A"/>
                </a:solidFill>
                <a:latin typeface="Calibri"/>
                <a:cs typeface="Calibri"/>
              </a:rPr>
              <a:t> </a:t>
            </a:r>
            <a:r>
              <a:rPr sz="1600" spc="-5" dirty="0" err="1">
                <a:solidFill>
                  <a:srgbClr val="05252A"/>
                </a:solidFill>
                <a:latin typeface="Calibri"/>
                <a:cs typeface="Calibri"/>
              </a:rPr>
              <a:t>quién</a:t>
            </a:r>
            <a:r>
              <a:rPr sz="1600" spc="-5" dirty="0">
                <a:solidFill>
                  <a:srgbClr val="05252A"/>
                </a:solidFill>
                <a:latin typeface="Calibri"/>
                <a:cs typeface="Calibri"/>
              </a:rPr>
              <a:t>, </a:t>
            </a:r>
            <a:r>
              <a:rPr sz="1600" spc="-2" dirty="0">
                <a:solidFill>
                  <a:srgbClr val="05252A"/>
                </a:solidFill>
                <a:latin typeface="Calibri"/>
                <a:cs typeface="Calibri"/>
              </a:rPr>
              <a:t>no</a:t>
            </a:r>
            <a:r>
              <a:rPr sz="1600" spc="2" dirty="0">
                <a:solidFill>
                  <a:srgbClr val="05252A"/>
                </a:solidFill>
                <a:latin typeface="Calibri"/>
                <a:cs typeface="Calibri"/>
              </a:rPr>
              <a:t> </a:t>
            </a:r>
            <a:r>
              <a:rPr sz="1600" spc="-6" dirty="0">
                <a:solidFill>
                  <a:srgbClr val="05252A"/>
                </a:solidFill>
                <a:latin typeface="Calibri"/>
                <a:cs typeface="Calibri"/>
              </a:rPr>
              <a:t>tanto.</a:t>
            </a:r>
            <a:endParaRPr lang="en-US" sz="1600" dirty="0">
              <a:latin typeface="Calibri"/>
              <a:ea typeface="Calibri"/>
              <a:cs typeface="Calibri"/>
            </a:endParaRPr>
          </a:p>
          <a:p>
            <a:pPr marL="105410" indent="-99695">
              <a:lnSpc>
                <a:spcPct val="100000"/>
              </a:lnSpc>
              <a:spcBef>
                <a:spcPts val="525"/>
              </a:spcBef>
              <a:buClr>
                <a:srgbClr val="FFC50A"/>
              </a:buClr>
              <a:buFont typeface="Arial"/>
              <a:buChar char="•"/>
              <a:tabLst>
                <a:tab pos="105563" algn="l"/>
                <a:tab pos="105840" algn="l"/>
              </a:tabLst>
            </a:pPr>
            <a:r>
              <a:rPr lang="es-ES" sz="1600" b="1" spc="-2" dirty="0">
                <a:solidFill>
                  <a:srgbClr val="05252A"/>
                </a:solidFill>
                <a:cs typeface="Calibri"/>
              </a:rPr>
              <a:t>NO </a:t>
            </a:r>
            <a:r>
              <a:rPr lang="es-ES" sz="1600" spc="-20" dirty="0">
                <a:solidFill>
                  <a:srgbClr val="05252A"/>
                </a:solidFill>
                <a:latin typeface="Calibri"/>
                <a:cs typeface="Calibri"/>
              </a:rPr>
              <a:t>t</a:t>
            </a:r>
            <a:r>
              <a:rPr sz="1600" spc="-20" dirty="0" err="1">
                <a:solidFill>
                  <a:srgbClr val="05252A"/>
                </a:solidFill>
                <a:latin typeface="Calibri"/>
                <a:cs typeface="Calibri"/>
              </a:rPr>
              <a:t>odos</a:t>
            </a:r>
            <a:r>
              <a:rPr sz="1600" dirty="0">
                <a:solidFill>
                  <a:srgbClr val="05252A"/>
                </a:solidFill>
                <a:latin typeface="Calibri"/>
                <a:cs typeface="Calibri"/>
              </a:rPr>
              <a:t> </a:t>
            </a:r>
            <a:r>
              <a:rPr sz="1600" spc="-2" dirty="0" err="1">
                <a:solidFill>
                  <a:srgbClr val="05252A"/>
                </a:solidFill>
                <a:latin typeface="Calibri"/>
                <a:cs typeface="Calibri"/>
              </a:rPr>
              <a:t>los</a:t>
            </a:r>
            <a:r>
              <a:rPr sz="1600" spc="5" dirty="0">
                <a:solidFill>
                  <a:srgbClr val="05252A"/>
                </a:solidFill>
                <a:latin typeface="Calibri"/>
                <a:cs typeface="Calibri"/>
              </a:rPr>
              <a:t> </a:t>
            </a:r>
            <a:r>
              <a:rPr sz="1600" spc="-5" dirty="0" err="1">
                <a:solidFill>
                  <a:srgbClr val="05252A"/>
                </a:solidFill>
                <a:latin typeface="Calibri"/>
                <a:cs typeface="Calibri"/>
              </a:rPr>
              <a:t>pacientes</a:t>
            </a:r>
            <a:r>
              <a:rPr sz="1600" spc="11" dirty="0">
                <a:solidFill>
                  <a:srgbClr val="05252A"/>
                </a:solidFill>
                <a:latin typeface="Calibri"/>
                <a:cs typeface="Calibri"/>
              </a:rPr>
              <a:t> </a:t>
            </a:r>
            <a:r>
              <a:rPr sz="1600" spc="-6" dirty="0" err="1">
                <a:solidFill>
                  <a:srgbClr val="05252A"/>
                </a:solidFill>
                <a:latin typeface="Calibri"/>
                <a:cs typeface="Calibri"/>
              </a:rPr>
              <a:t>presentan</a:t>
            </a:r>
            <a:r>
              <a:rPr sz="1600" dirty="0">
                <a:solidFill>
                  <a:srgbClr val="05252A"/>
                </a:solidFill>
                <a:latin typeface="Calibri"/>
                <a:cs typeface="Calibri"/>
              </a:rPr>
              <a:t> </a:t>
            </a:r>
            <a:r>
              <a:rPr sz="1600" spc="-2" dirty="0">
                <a:solidFill>
                  <a:srgbClr val="05252A"/>
                </a:solidFill>
                <a:latin typeface="Calibri"/>
                <a:cs typeface="Calibri"/>
              </a:rPr>
              <a:t>la </a:t>
            </a:r>
            <a:r>
              <a:rPr sz="1600" b="1" spc="-2" dirty="0" err="1">
                <a:solidFill>
                  <a:srgbClr val="05252A"/>
                </a:solidFill>
                <a:latin typeface="Calibri"/>
                <a:cs typeface="Calibri"/>
              </a:rPr>
              <a:t>misma</a:t>
            </a:r>
            <a:r>
              <a:rPr sz="1600" b="1" dirty="0">
                <a:solidFill>
                  <a:srgbClr val="05252A"/>
                </a:solidFill>
                <a:latin typeface="Calibri"/>
                <a:cs typeface="Calibri"/>
              </a:rPr>
              <a:t> </a:t>
            </a:r>
            <a:r>
              <a:rPr sz="1600" b="1" spc="-5" dirty="0" err="1">
                <a:solidFill>
                  <a:srgbClr val="05252A"/>
                </a:solidFill>
                <a:latin typeface="Calibri"/>
                <a:cs typeface="Calibri"/>
              </a:rPr>
              <a:t>evolución</a:t>
            </a:r>
            <a:r>
              <a:rPr sz="1600" b="1" spc="11" dirty="0">
                <a:solidFill>
                  <a:srgbClr val="05252A"/>
                </a:solidFill>
                <a:latin typeface="Calibri"/>
                <a:cs typeface="Calibri"/>
              </a:rPr>
              <a:t> </a:t>
            </a:r>
            <a:r>
              <a:rPr sz="1600" spc="-2" dirty="0">
                <a:solidFill>
                  <a:srgbClr val="05252A"/>
                </a:solidFill>
                <a:latin typeface="Calibri"/>
                <a:cs typeface="Calibri"/>
              </a:rPr>
              <a:t>y</a:t>
            </a:r>
            <a:r>
              <a:rPr sz="1600" spc="5" dirty="0">
                <a:solidFill>
                  <a:srgbClr val="05252A"/>
                </a:solidFill>
                <a:latin typeface="Calibri"/>
                <a:cs typeface="Calibri"/>
              </a:rPr>
              <a:t> </a:t>
            </a:r>
            <a:r>
              <a:rPr sz="1600" b="1" spc="-2" dirty="0">
                <a:solidFill>
                  <a:srgbClr val="05252A"/>
                </a:solidFill>
                <a:latin typeface="Calibri"/>
                <a:cs typeface="Calibri"/>
              </a:rPr>
              <a:t>NO</a:t>
            </a:r>
            <a:r>
              <a:rPr sz="1600" b="1" spc="6" dirty="0">
                <a:solidFill>
                  <a:srgbClr val="05252A"/>
                </a:solidFill>
                <a:latin typeface="Calibri"/>
                <a:cs typeface="Calibri"/>
              </a:rPr>
              <a:t> </a:t>
            </a:r>
            <a:r>
              <a:rPr lang="es-ES" sz="1600" b="1" spc="-2" dirty="0">
                <a:solidFill>
                  <a:srgbClr val="05252A"/>
                </a:solidFill>
                <a:cs typeface="Calibri"/>
              </a:rPr>
              <a:t>es</a:t>
            </a:r>
            <a:r>
              <a:rPr lang="es-ES" sz="1600" b="1" dirty="0">
                <a:solidFill>
                  <a:srgbClr val="05252A"/>
                </a:solidFill>
                <a:cs typeface="Calibri"/>
              </a:rPr>
              <a:t> </a:t>
            </a:r>
            <a:r>
              <a:rPr lang="es-ES" sz="1600" b="1" spc="-5" dirty="0">
                <a:solidFill>
                  <a:srgbClr val="05252A"/>
                </a:solidFill>
                <a:cs typeface="Calibri"/>
              </a:rPr>
              <a:t>mala </a:t>
            </a:r>
            <a:r>
              <a:rPr sz="1600" spc="-2" dirty="0" err="1">
                <a:solidFill>
                  <a:srgbClr val="05252A"/>
                </a:solidFill>
                <a:latin typeface="Calibri"/>
                <a:cs typeface="Calibri"/>
              </a:rPr>
              <a:t>en</a:t>
            </a:r>
            <a:r>
              <a:rPr sz="1600" spc="2" dirty="0">
                <a:solidFill>
                  <a:srgbClr val="05252A"/>
                </a:solidFill>
                <a:latin typeface="Calibri"/>
                <a:cs typeface="Calibri"/>
              </a:rPr>
              <a:t> </a:t>
            </a:r>
            <a:r>
              <a:rPr sz="1600" b="1" spc="-6" dirty="0" err="1">
                <a:solidFill>
                  <a:srgbClr val="05252A"/>
                </a:solidFill>
                <a:latin typeface="Calibri"/>
                <a:cs typeface="Calibri"/>
              </a:rPr>
              <a:t>todos</a:t>
            </a:r>
            <a:r>
              <a:rPr sz="1600" b="1" spc="15" dirty="0">
                <a:solidFill>
                  <a:srgbClr val="05252A"/>
                </a:solidFill>
                <a:latin typeface="Calibri"/>
                <a:cs typeface="Calibri"/>
              </a:rPr>
              <a:t> </a:t>
            </a:r>
            <a:r>
              <a:rPr sz="1600" spc="-2" dirty="0" err="1">
                <a:solidFill>
                  <a:srgbClr val="05252A"/>
                </a:solidFill>
                <a:latin typeface="Calibri"/>
                <a:cs typeface="Calibri"/>
              </a:rPr>
              <a:t>ellos</a:t>
            </a:r>
            <a:r>
              <a:rPr sz="1600" b="1" spc="-5" dirty="0">
                <a:solidFill>
                  <a:srgbClr val="05252A"/>
                </a:solidFill>
                <a:latin typeface="Calibri"/>
                <a:cs typeface="Calibri"/>
              </a:rPr>
              <a:t>.</a:t>
            </a:r>
            <a:endParaRPr sz="1600" dirty="0">
              <a:latin typeface="Calibri"/>
              <a:ea typeface="Calibri"/>
              <a:cs typeface="Calibri"/>
            </a:endParaRPr>
          </a:p>
        </p:txBody>
      </p:sp>
      <p:grpSp>
        <p:nvGrpSpPr>
          <p:cNvPr id="10" name="Group 9">
            <a:extLst>
              <a:ext uri="{FF2B5EF4-FFF2-40B4-BE49-F238E27FC236}">
                <a16:creationId xmlns:a16="http://schemas.microsoft.com/office/drawing/2014/main" id="{3CA830CD-7E07-9425-DB59-73B75F45B718}"/>
              </a:ext>
            </a:extLst>
          </p:cNvPr>
          <p:cNvGrpSpPr/>
          <p:nvPr/>
        </p:nvGrpSpPr>
        <p:grpSpPr>
          <a:xfrm>
            <a:off x="633050" y="3294045"/>
            <a:ext cx="4497750" cy="3329477"/>
            <a:chOff x="327673" y="3631930"/>
            <a:chExt cx="3921577" cy="3329477"/>
          </a:xfrm>
        </p:grpSpPr>
        <p:sp>
          <p:nvSpPr>
            <p:cNvPr id="4" name="object 4"/>
            <p:cNvSpPr txBox="1"/>
            <p:nvPr/>
          </p:nvSpPr>
          <p:spPr>
            <a:xfrm>
              <a:off x="327673" y="3631930"/>
              <a:ext cx="3921577" cy="1743947"/>
            </a:xfrm>
            <a:prstGeom prst="rect">
              <a:avLst/>
            </a:prstGeom>
          </p:spPr>
          <p:txBody>
            <a:bodyPr vert="horz" wrap="square" lIns="0" tIns="60841" rIns="0" bIns="0" rtlCol="0" anchor="t">
              <a:spAutoFit/>
            </a:bodyPr>
            <a:lstStyle/>
            <a:p>
              <a:pPr marL="105410" indent="-99695">
                <a:lnSpc>
                  <a:spcPct val="100000"/>
                </a:lnSpc>
                <a:spcBef>
                  <a:spcPts val="479"/>
                </a:spcBef>
                <a:buClr>
                  <a:srgbClr val="FFC50A"/>
                </a:buClr>
                <a:buFont typeface="Arial"/>
                <a:buChar char="•"/>
                <a:tabLst>
                  <a:tab pos="105563" algn="l"/>
                  <a:tab pos="105840" algn="l"/>
                </a:tabLst>
              </a:pPr>
              <a:r>
                <a:rPr sz="1600" spc="-5" dirty="0" err="1">
                  <a:solidFill>
                    <a:srgbClr val="05252A"/>
                  </a:solidFill>
                  <a:latin typeface="Calibri"/>
                  <a:cs typeface="Calibri"/>
                </a:rPr>
                <a:t>Comienzo</a:t>
              </a:r>
              <a:r>
                <a:rPr sz="1600" spc="-11" dirty="0">
                  <a:solidFill>
                    <a:srgbClr val="05252A"/>
                  </a:solidFill>
                  <a:latin typeface="Calibri"/>
                  <a:cs typeface="Calibri"/>
                </a:rPr>
                <a:t> </a:t>
              </a:r>
              <a:r>
                <a:rPr sz="1600" dirty="0">
                  <a:solidFill>
                    <a:srgbClr val="05252A"/>
                  </a:solidFill>
                  <a:latin typeface="Calibri"/>
                  <a:cs typeface="Calibri"/>
                </a:rPr>
                <a:t>a</a:t>
              </a:r>
              <a:r>
                <a:rPr sz="1600" spc="-9" dirty="0">
                  <a:solidFill>
                    <a:srgbClr val="05252A"/>
                  </a:solidFill>
                  <a:latin typeface="Calibri"/>
                  <a:cs typeface="Calibri"/>
                </a:rPr>
                <a:t> </a:t>
              </a:r>
              <a:r>
                <a:rPr sz="1600" dirty="0" err="1">
                  <a:solidFill>
                    <a:srgbClr val="05252A"/>
                  </a:solidFill>
                  <a:latin typeface="Calibri"/>
                  <a:cs typeface="Calibri"/>
                </a:rPr>
                <a:t>edad</a:t>
              </a:r>
              <a:r>
                <a:rPr sz="1600" spc="-5" dirty="0">
                  <a:solidFill>
                    <a:srgbClr val="05252A"/>
                  </a:solidFill>
                  <a:latin typeface="Calibri"/>
                  <a:cs typeface="Calibri"/>
                </a:rPr>
                <a:t> </a:t>
              </a:r>
              <a:r>
                <a:rPr sz="1600" spc="-5" dirty="0" err="1">
                  <a:solidFill>
                    <a:srgbClr val="05252A"/>
                  </a:solidFill>
                  <a:latin typeface="Calibri"/>
                  <a:cs typeface="Calibri"/>
                </a:rPr>
                <a:t>temprana</a:t>
              </a:r>
              <a:r>
                <a:rPr sz="1600" spc="-5" dirty="0">
                  <a:solidFill>
                    <a:srgbClr val="05252A"/>
                  </a:solidFill>
                  <a:latin typeface="Calibri"/>
                  <a:cs typeface="Calibri"/>
                </a:rPr>
                <a:t>.</a:t>
              </a:r>
              <a:endParaRPr lang="en-US" sz="1600" dirty="0">
                <a:latin typeface="Calibri"/>
                <a:ea typeface="Calibri"/>
                <a:cs typeface="Calibri"/>
              </a:endParaRPr>
            </a:p>
            <a:p>
              <a:pPr marL="105410" indent="-99695">
                <a:lnSpc>
                  <a:spcPct val="100000"/>
                </a:lnSpc>
                <a:spcBef>
                  <a:spcPts val="435"/>
                </a:spcBef>
                <a:buClr>
                  <a:srgbClr val="FFC50A"/>
                </a:buClr>
                <a:buFont typeface="Arial"/>
                <a:buChar char="•"/>
                <a:tabLst>
                  <a:tab pos="105563" algn="l"/>
                  <a:tab pos="105840" algn="l"/>
                </a:tabLst>
              </a:pPr>
              <a:r>
                <a:rPr sz="1600" spc="-2" dirty="0">
                  <a:solidFill>
                    <a:srgbClr val="05252A"/>
                  </a:solidFill>
                  <a:latin typeface="Calibri"/>
                  <a:cs typeface="Calibri"/>
                </a:rPr>
                <a:t>Ser</a:t>
              </a:r>
              <a:r>
                <a:rPr sz="1600" spc="-17" dirty="0">
                  <a:solidFill>
                    <a:srgbClr val="05252A"/>
                  </a:solidFill>
                  <a:latin typeface="Calibri"/>
                  <a:cs typeface="Calibri"/>
                </a:rPr>
                <a:t> </a:t>
              </a:r>
              <a:r>
                <a:rPr sz="1600" spc="-15" dirty="0" err="1">
                  <a:solidFill>
                    <a:srgbClr val="05252A"/>
                  </a:solidFill>
                  <a:latin typeface="Calibri"/>
                  <a:cs typeface="Calibri"/>
                </a:rPr>
                <a:t>mujer</a:t>
              </a:r>
              <a:r>
                <a:rPr sz="1600" spc="-15" dirty="0">
                  <a:solidFill>
                    <a:srgbClr val="05252A"/>
                  </a:solidFill>
                  <a:latin typeface="Calibri"/>
                  <a:cs typeface="Calibri"/>
                </a:rPr>
                <a:t>.</a:t>
              </a:r>
              <a:endParaRPr sz="1600" dirty="0">
                <a:latin typeface="Calibri"/>
                <a:ea typeface="Calibri"/>
                <a:cs typeface="Calibri"/>
              </a:endParaRPr>
            </a:p>
            <a:p>
              <a:pPr marL="105410" indent="-99695">
                <a:lnSpc>
                  <a:spcPct val="100000"/>
                </a:lnSpc>
                <a:spcBef>
                  <a:spcPts val="442"/>
                </a:spcBef>
                <a:buClr>
                  <a:srgbClr val="FFC50A"/>
                </a:buClr>
                <a:buFont typeface="Arial"/>
                <a:buChar char="•"/>
                <a:tabLst>
                  <a:tab pos="105563" algn="l"/>
                  <a:tab pos="105840" algn="l"/>
                </a:tabLst>
              </a:pPr>
              <a:r>
                <a:rPr sz="1600" dirty="0" err="1">
                  <a:solidFill>
                    <a:srgbClr val="05252A"/>
                  </a:solidFill>
                  <a:latin typeface="Calibri"/>
                  <a:cs typeface="Calibri"/>
                </a:rPr>
                <a:t>Inicio</a:t>
              </a:r>
              <a:r>
                <a:rPr sz="1600" spc="-9" dirty="0">
                  <a:solidFill>
                    <a:srgbClr val="05252A"/>
                  </a:solidFill>
                  <a:latin typeface="Calibri"/>
                  <a:cs typeface="Calibri"/>
                </a:rPr>
                <a:t> </a:t>
              </a:r>
              <a:r>
                <a:rPr sz="1600" spc="-2" dirty="0">
                  <a:solidFill>
                    <a:srgbClr val="05252A"/>
                  </a:solidFill>
                  <a:latin typeface="Calibri"/>
                  <a:cs typeface="Calibri"/>
                </a:rPr>
                <a:t>con</a:t>
              </a:r>
              <a:r>
                <a:rPr sz="1600" spc="-11" dirty="0">
                  <a:solidFill>
                    <a:srgbClr val="05252A"/>
                  </a:solidFill>
                  <a:latin typeface="Calibri"/>
                  <a:cs typeface="Calibri"/>
                </a:rPr>
                <a:t> </a:t>
              </a:r>
              <a:r>
                <a:rPr sz="1600" spc="-5" dirty="0" err="1">
                  <a:solidFill>
                    <a:srgbClr val="05252A"/>
                  </a:solidFill>
                  <a:latin typeface="Calibri"/>
                  <a:cs typeface="Calibri"/>
                </a:rPr>
                <a:t>síntomas</a:t>
              </a:r>
              <a:r>
                <a:rPr sz="1600" spc="6" dirty="0">
                  <a:solidFill>
                    <a:srgbClr val="05252A"/>
                  </a:solidFill>
                  <a:latin typeface="Calibri"/>
                  <a:cs typeface="Calibri"/>
                </a:rPr>
                <a:t> </a:t>
              </a:r>
              <a:r>
                <a:rPr sz="1600" spc="-2" dirty="0" err="1">
                  <a:solidFill>
                    <a:srgbClr val="05252A"/>
                  </a:solidFill>
                  <a:latin typeface="Calibri"/>
                  <a:cs typeface="Calibri"/>
                </a:rPr>
                <a:t>visuales</a:t>
              </a:r>
              <a:r>
                <a:rPr sz="1600" spc="9" dirty="0">
                  <a:solidFill>
                    <a:srgbClr val="05252A"/>
                  </a:solidFill>
                  <a:latin typeface="Calibri"/>
                  <a:cs typeface="Calibri"/>
                </a:rPr>
                <a:t> </a:t>
              </a:r>
              <a:r>
                <a:rPr sz="1600" dirty="0">
                  <a:solidFill>
                    <a:srgbClr val="05252A"/>
                  </a:solidFill>
                  <a:latin typeface="Calibri"/>
                  <a:cs typeface="Calibri"/>
                </a:rPr>
                <a:t>y</a:t>
              </a:r>
              <a:r>
                <a:rPr sz="1600" spc="-9" dirty="0">
                  <a:solidFill>
                    <a:srgbClr val="05252A"/>
                  </a:solidFill>
                  <a:latin typeface="Calibri"/>
                  <a:cs typeface="Calibri"/>
                </a:rPr>
                <a:t> </a:t>
              </a:r>
              <a:r>
                <a:rPr sz="1600" spc="-5" dirty="0" err="1">
                  <a:solidFill>
                    <a:srgbClr val="05252A"/>
                  </a:solidFill>
                  <a:latin typeface="Calibri"/>
                  <a:cs typeface="Calibri"/>
                </a:rPr>
                <a:t>sensitivos</a:t>
              </a:r>
              <a:r>
                <a:rPr sz="1600" spc="-5" dirty="0">
                  <a:solidFill>
                    <a:srgbClr val="05252A"/>
                  </a:solidFill>
                  <a:latin typeface="Calibri"/>
                  <a:cs typeface="Calibri"/>
                </a:rPr>
                <a:t>.</a:t>
              </a:r>
              <a:endParaRPr sz="1600" dirty="0">
                <a:latin typeface="Calibri"/>
                <a:ea typeface="Calibri"/>
                <a:cs typeface="Calibri"/>
              </a:endParaRPr>
            </a:p>
            <a:p>
              <a:pPr marL="105410" indent="-99695">
                <a:lnSpc>
                  <a:spcPct val="100000"/>
                </a:lnSpc>
                <a:spcBef>
                  <a:spcPts val="435"/>
                </a:spcBef>
                <a:buClr>
                  <a:srgbClr val="FFC50A"/>
                </a:buClr>
                <a:buFont typeface="Arial"/>
                <a:buChar char="•"/>
                <a:tabLst>
                  <a:tab pos="105563" algn="l"/>
                  <a:tab pos="105840" algn="l"/>
                </a:tabLst>
              </a:pPr>
              <a:r>
                <a:rPr sz="1600" spc="-5" dirty="0" err="1">
                  <a:solidFill>
                    <a:srgbClr val="05252A"/>
                  </a:solidFill>
                  <a:latin typeface="Calibri"/>
                  <a:cs typeface="Calibri"/>
                </a:rPr>
                <a:t>Recuperación</a:t>
              </a:r>
              <a:r>
                <a:rPr sz="1600" spc="-9" dirty="0">
                  <a:solidFill>
                    <a:srgbClr val="05252A"/>
                  </a:solidFill>
                  <a:latin typeface="Calibri"/>
                  <a:cs typeface="Calibri"/>
                </a:rPr>
                <a:t> </a:t>
              </a:r>
              <a:r>
                <a:rPr sz="1600" spc="-5" dirty="0" err="1">
                  <a:solidFill>
                    <a:srgbClr val="05252A"/>
                  </a:solidFill>
                  <a:latin typeface="Calibri"/>
                  <a:cs typeface="Calibri"/>
                </a:rPr>
                <a:t>completa</a:t>
              </a:r>
              <a:r>
                <a:rPr sz="1600" spc="2" dirty="0">
                  <a:solidFill>
                    <a:srgbClr val="05252A"/>
                  </a:solidFill>
                  <a:latin typeface="Calibri"/>
                  <a:cs typeface="Calibri"/>
                </a:rPr>
                <a:t> </a:t>
              </a:r>
              <a:r>
                <a:rPr sz="1600" spc="-5" dirty="0" err="1">
                  <a:solidFill>
                    <a:srgbClr val="05252A"/>
                  </a:solidFill>
                  <a:latin typeface="Calibri"/>
                  <a:cs typeface="Calibri"/>
                </a:rPr>
                <a:t>tras</a:t>
              </a:r>
              <a:r>
                <a:rPr sz="1600" spc="2" dirty="0">
                  <a:solidFill>
                    <a:srgbClr val="05252A"/>
                  </a:solidFill>
                  <a:latin typeface="Calibri"/>
                  <a:cs typeface="Calibri"/>
                </a:rPr>
                <a:t> </a:t>
              </a:r>
              <a:r>
                <a:rPr sz="1600" dirty="0" err="1">
                  <a:solidFill>
                    <a:srgbClr val="05252A"/>
                  </a:solidFill>
                  <a:latin typeface="Calibri"/>
                  <a:cs typeface="Calibri"/>
                </a:rPr>
                <a:t>el</a:t>
              </a:r>
              <a:r>
                <a:rPr sz="1600" spc="2" dirty="0">
                  <a:solidFill>
                    <a:srgbClr val="05252A"/>
                  </a:solidFill>
                  <a:latin typeface="Calibri"/>
                  <a:cs typeface="Calibri"/>
                </a:rPr>
                <a:t> </a:t>
              </a:r>
              <a:r>
                <a:rPr sz="1600" spc="-2" dirty="0">
                  <a:solidFill>
                    <a:srgbClr val="05252A"/>
                  </a:solidFill>
                  <a:latin typeface="Calibri"/>
                  <a:cs typeface="Calibri"/>
                </a:rPr>
                <a:t>primer</a:t>
              </a:r>
              <a:r>
                <a:rPr sz="1600" spc="6" dirty="0">
                  <a:solidFill>
                    <a:srgbClr val="05252A"/>
                  </a:solidFill>
                  <a:latin typeface="Calibri"/>
                  <a:cs typeface="Calibri"/>
                </a:rPr>
                <a:t> </a:t>
              </a:r>
              <a:r>
                <a:rPr sz="1600" spc="-6" dirty="0" err="1">
                  <a:solidFill>
                    <a:srgbClr val="05252A"/>
                  </a:solidFill>
                  <a:latin typeface="Calibri"/>
                  <a:cs typeface="Calibri"/>
                </a:rPr>
                <a:t>brote</a:t>
              </a:r>
              <a:r>
                <a:rPr sz="1600" spc="-6" dirty="0">
                  <a:solidFill>
                    <a:srgbClr val="05252A"/>
                  </a:solidFill>
                  <a:latin typeface="Calibri"/>
                  <a:cs typeface="Calibri"/>
                </a:rPr>
                <a:t>.</a:t>
              </a:r>
              <a:endParaRPr sz="1600" dirty="0">
                <a:latin typeface="Calibri"/>
                <a:ea typeface="Calibri"/>
                <a:cs typeface="Calibri"/>
              </a:endParaRPr>
            </a:p>
            <a:p>
              <a:pPr marL="105410" marR="1905" indent="-99695">
                <a:lnSpc>
                  <a:spcPct val="100000"/>
                </a:lnSpc>
                <a:spcBef>
                  <a:spcPts val="435"/>
                </a:spcBef>
                <a:buClr>
                  <a:srgbClr val="FFC50A"/>
                </a:buClr>
                <a:buFont typeface="Arial"/>
                <a:buChar char="•"/>
                <a:tabLst>
                  <a:tab pos="105563" algn="l"/>
                  <a:tab pos="105840" algn="l"/>
                </a:tabLst>
              </a:pPr>
              <a:r>
                <a:rPr sz="1600" spc="-5" dirty="0" err="1">
                  <a:solidFill>
                    <a:srgbClr val="05252A"/>
                  </a:solidFill>
                  <a:latin typeface="Calibri"/>
                  <a:cs typeface="Calibri"/>
                </a:rPr>
                <a:t>Intervalo</a:t>
              </a:r>
              <a:r>
                <a:rPr sz="1600" spc="-5" dirty="0">
                  <a:solidFill>
                    <a:srgbClr val="05252A"/>
                  </a:solidFill>
                  <a:latin typeface="Calibri"/>
                  <a:cs typeface="Calibri"/>
                </a:rPr>
                <a:t> </a:t>
              </a:r>
              <a:r>
                <a:rPr sz="1600" spc="-2" dirty="0">
                  <a:solidFill>
                    <a:srgbClr val="05252A"/>
                  </a:solidFill>
                  <a:latin typeface="Calibri"/>
                  <a:cs typeface="Calibri"/>
                </a:rPr>
                <a:t>de </a:t>
              </a:r>
              <a:r>
                <a:rPr sz="1600" dirty="0" err="1">
                  <a:solidFill>
                    <a:srgbClr val="05252A"/>
                  </a:solidFill>
                  <a:latin typeface="Calibri"/>
                  <a:cs typeface="Calibri"/>
                </a:rPr>
                <a:t>tiempo</a:t>
              </a:r>
              <a:r>
                <a:rPr sz="1600" dirty="0">
                  <a:solidFill>
                    <a:srgbClr val="05252A"/>
                  </a:solidFill>
                  <a:latin typeface="Calibri"/>
                  <a:cs typeface="Calibri"/>
                </a:rPr>
                <a:t> </a:t>
              </a:r>
              <a:r>
                <a:rPr sz="1600" spc="-5" dirty="0" err="1">
                  <a:solidFill>
                    <a:srgbClr val="05252A"/>
                  </a:solidFill>
                  <a:latin typeface="Calibri"/>
                  <a:cs typeface="Calibri"/>
                </a:rPr>
                <a:t>prolongado</a:t>
              </a:r>
              <a:r>
                <a:rPr sz="1600" spc="-5" dirty="0">
                  <a:solidFill>
                    <a:srgbClr val="05252A"/>
                  </a:solidFill>
                  <a:latin typeface="Calibri"/>
                  <a:cs typeface="Calibri"/>
                </a:rPr>
                <a:t> entre </a:t>
              </a:r>
              <a:r>
                <a:rPr sz="1600" dirty="0" err="1">
                  <a:solidFill>
                    <a:srgbClr val="05252A"/>
                  </a:solidFill>
                  <a:latin typeface="Calibri"/>
                  <a:cs typeface="Calibri"/>
                </a:rPr>
                <a:t>el</a:t>
              </a:r>
              <a:r>
                <a:rPr sz="1600" dirty="0">
                  <a:solidFill>
                    <a:srgbClr val="05252A"/>
                  </a:solidFill>
                  <a:latin typeface="Calibri"/>
                  <a:cs typeface="Calibri"/>
                </a:rPr>
                <a:t> </a:t>
              </a:r>
              <a:r>
                <a:rPr sz="1600" spc="-2" dirty="0">
                  <a:solidFill>
                    <a:srgbClr val="05252A"/>
                  </a:solidFill>
                  <a:latin typeface="Calibri"/>
                  <a:cs typeface="Calibri"/>
                </a:rPr>
                <a:t>primer </a:t>
              </a:r>
              <a:r>
                <a:rPr sz="1600" spc="-192" dirty="0">
                  <a:solidFill>
                    <a:srgbClr val="05252A"/>
                  </a:solidFill>
                  <a:latin typeface="Calibri"/>
                  <a:cs typeface="Calibri"/>
                </a:rPr>
                <a:t> </a:t>
              </a:r>
              <a:r>
                <a:rPr sz="1600" dirty="0">
                  <a:solidFill>
                    <a:srgbClr val="05252A"/>
                  </a:solidFill>
                  <a:latin typeface="Calibri"/>
                  <a:cs typeface="Calibri"/>
                </a:rPr>
                <a:t>y</a:t>
              </a:r>
              <a:r>
                <a:rPr sz="1600" spc="-9" dirty="0">
                  <a:solidFill>
                    <a:srgbClr val="05252A"/>
                  </a:solidFill>
                  <a:latin typeface="Calibri"/>
                  <a:cs typeface="Calibri"/>
                </a:rPr>
                <a:t> </a:t>
              </a:r>
              <a:r>
                <a:rPr sz="1600" dirty="0" err="1">
                  <a:solidFill>
                    <a:srgbClr val="05252A"/>
                  </a:solidFill>
                  <a:latin typeface="Calibri"/>
                  <a:cs typeface="Calibri"/>
                </a:rPr>
                <a:t>el</a:t>
              </a:r>
              <a:r>
                <a:rPr sz="1600" spc="2" dirty="0">
                  <a:solidFill>
                    <a:srgbClr val="05252A"/>
                  </a:solidFill>
                  <a:latin typeface="Calibri"/>
                  <a:cs typeface="Calibri"/>
                </a:rPr>
                <a:t> </a:t>
              </a:r>
              <a:r>
                <a:rPr sz="1600" spc="-2" dirty="0" err="1">
                  <a:solidFill>
                    <a:srgbClr val="05252A"/>
                  </a:solidFill>
                  <a:latin typeface="Calibri"/>
                  <a:cs typeface="Calibri"/>
                </a:rPr>
                <a:t>segundo</a:t>
              </a:r>
              <a:r>
                <a:rPr sz="1600" spc="-15" dirty="0">
                  <a:solidFill>
                    <a:srgbClr val="05252A"/>
                  </a:solidFill>
                  <a:latin typeface="Calibri"/>
                  <a:cs typeface="Calibri"/>
                </a:rPr>
                <a:t> </a:t>
              </a:r>
              <a:r>
                <a:rPr sz="1600" spc="-6" dirty="0" err="1">
                  <a:solidFill>
                    <a:srgbClr val="05252A"/>
                  </a:solidFill>
                  <a:latin typeface="Calibri"/>
                  <a:cs typeface="Calibri"/>
                </a:rPr>
                <a:t>brote</a:t>
              </a:r>
              <a:r>
                <a:rPr sz="1600" spc="-6" dirty="0">
                  <a:solidFill>
                    <a:srgbClr val="05252A"/>
                  </a:solidFill>
                  <a:latin typeface="Calibri"/>
                  <a:cs typeface="Calibri"/>
                </a:rPr>
                <a:t>.</a:t>
              </a:r>
              <a:endParaRPr sz="1600" dirty="0">
                <a:latin typeface="Calibri"/>
                <a:ea typeface="Calibri"/>
                <a:cs typeface="Calibri"/>
              </a:endParaRPr>
            </a:p>
          </p:txBody>
        </p:sp>
        <p:sp>
          <p:nvSpPr>
            <p:cNvPr id="5" name="object 5"/>
            <p:cNvSpPr txBox="1"/>
            <p:nvPr/>
          </p:nvSpPr>
          <p:spPr>
            <a:xfrm>
              <a:off x="327673" y="5375877"/>
              <a:ext cx="3846165" cy="1585530"/>
            </a:xfrm>
            <a:prstGeom prst="rect">
              <a:avLst/>
            </a:prstGeom>
          </p:spPr>
          <p:txBody>
            <a:bodyPr vert="horz" wrap="square" lIns="0" tIns="5556" rIns="0" bIns="0" rtlCol="0" anchor="t">
              <a:spAutoFit/>
            </a:bodyPr>
            <a:lstStyle/>
            <a:p>
              <a:pPr marL="105410" marR="177165" indent="-99695">
                <a:lnSpc>
                  <a:spcPct val="100000"/>
                </a:lnSpc>
                <a:spcBef>
                  <a:spcPts val="44"/>
                </a:spcBef>
                <a:buClr>
                  <a:srgbClr val="FFC50A"/>
                </a:buClr>
                <a:buFont typeface="Arial"/>
                <a:buChar char="•"/>
                <a:tabLst>
                  <a:tab pos="105285" algn="l"/>
                  <a:tab pos="105563" algn="l"/>
                </a:tabLst>
              </a:pPr>
              <a:r>
                <a:rPr sz="1600" spc="-6" dirty="0" err="1">
                  <a:solidFill>
                    <a:srgbClr val="05252A"/>
                  </a:solidFill>
                  <a:latin typeface="Calibri"/>
                  <a:cs typeface="Calibri"/>
                </a:rPr>
                <a:t>Pocos</a:t>
              </a:r>
              <a:r>
                <a:rPr sz="1600" spc="-6" dirty="0">
                  <a:solidFill>
                    <a:srgbClr val="05252A"/>
                  </a:solidFill>
                  <a:latin typeface="Calibri"/>
                  <a:cs typeface="Calibri"/>
                </a:rPr>
                <a:t> </a:t>
              </a:r>
              <a:r>
                <a:rPr sz="1600" spc="-6" dirty="0" err="1">
                  <a:solidFill>
                    <a:srgbClr val="05252A"/>
                  </a:solidFill>
                  <a:latin typeface="Calibri"/>
                  <a:cs typeface="Calibri"/>
                </a:rPr>
                <a:t>brotes</a:t>
              </a:r>
              <a:r>
                <a:rPr sz="1600" dirty="0">
                  <a:solidFill>
                    <a:srgbClr val="05252A"/>
                  </a:solidFill>
                  <a:latin typeface="Calibri"/>
                  <a:cs typeface="Calibri"/>
                </a:rPr>
                <a:t> </a:t>
              </a:r>
              <a:r>
                <a:rPr sz="1600" spc="-6" dirty="0" err="1">
                  <a:solidFill>
                    <a:srgbClr val="05252A"/>
                  </a:solidFill>
                  <a:latin typeface="Calibri"/>
                  <a:cs typeface="Calibri"/>
                </a:rPr>
                <a:t>durante</a:t>
              </a:r>
              <a:r>
                <a:rPr sz="1600" dirty="0">
                  <a:solidFill>
                    <a:srgbClr val="05252A"/>
                  </a:solidFill>
                  <a:latin typeface="Calibri"/>
                  <a:cs typeface="Calibri"/>
                </a:rPr>
                <a:t> </a:t>
              </a:r>
              <a:r>
                <a:rPr sz="1600" dirty="0" err="1">
                  <a:solidFill>
                    <a:srgbClr val="05252A"/>
                  </a:solidFill>
                  <a:latin typeface="Calibri"/>
                  <a:cs typeface="Calibri"/>
                </a:rPr>
                <a:t>los</a:t>
              </a:r>
              <a:r>
                <a:rPr sz="1600" spc="-5" dirty="0">
                  <a:solidFill>
                    <a:srgbClr val="05252A"/>
                  </a:solidFill>
                  <a:latin typeface="Calibri"/>
                  <a:cs typeface="Calibri"/>
                </a:rPr>
                <a:t> </a:t>
              </a:r>
              <a:r>
                <a:rPr sz="1600" dirty="0">
                  <a:solidFill>
                    <a:srgbClr val="05252A"/>
                  </a:solidFill>
                  <a:latin typeface="Calibri"/>
                  <a:cs typeface="Calibri"/>
                </a:rPr>
                <a:t>dos</a:t>
              </a:r>
              <a:r>
                <a:rPr sz="1600" spc="-6" dirty="0">
                  <a:solidFill>
                    <a:srgbClr val="05252A"/>
                  </a:solidFill>
                  <a:latin typeface="Calibri"/>
                  <a:cs typeface="Calibri"/>
                </a:rPr>
                <a:t> </a:t>
              </a:r>
              <a:r>
                <a:rPr sz="1600" spc="-5" dirty="0" err="1">
                  <a:solidFill>
                    <a:srgbClr val="05252A"/>
                  </a:solidFill>
                  <a:latin typeface="Calibri"/>
                  <a:cs typeface="Calibri"/>
                </a:rPr>
                <a:t>primeros</a:t>
              </a:r>
              <a:r>
                <a:rPr sz="1600" spc="5" dirty="0">
                  <a:solidFill>
                    <a:srgbClr val="05252A"/>
                  </a:solidFill>
                  <a:latin typeface="Calibri"/>
                  <a:cs typeface="Calibri"/>
                </a:rPr>
                <a:t> </a:t>
              </a:r>
              <a:r>
                <a:rPr sz="1600" dirty="0" err="1">
                  <a:solidFill>
                    <a:srgbClr val="05252A"/>
                  </a:solidFill>
                  <a:latin typeface="Calibri"/>
                  <a:cs typeface="Calibri"/>
                </a:rPr>
                <a:t>años</a:t>
              </a:r>
              <a:r>
                <a:rPr sz="1600" dirty="0">
                  <a:solidFill>
                    <a:srgbClr val="05252A"/>
                  </a:solidFill>
                  <a:latin typeface="Calibri"/>
                  <a:cs typeface="Calibri"/>
                </a:rPr>
                <a:t> </a:t>
              </a:r>
              <a:r>
                <a:rPr sz="1600" spc="-192" dirty="0">
                  <a:solidFill>
                    <a:srgbClr val="05252A"/>
                  </a:solidFill>
                  <a:latin typeface="Calibri"/>
                  <a:cs typeface="Calibri"/>
                </a:rPr>
                <a:t> </a:t>
              </a:r>
              <a:r>
                <a:rPr sz="1600" spc="-2" dirty="0" err="1">
                  <a:solidFill>
                    <a:srgbClr val="05252A"/>
                  </a:solidFill>
                  <a:latin typeface="Calibri"/>
                  <a:cs typeface="Calibri"/>
                </a:rPr>
                <a:t>desde</a:t>
              </a:r>
              <a:r>
                <a:rPr sz="1600" spc="-5" dirty="0">
                  <a:solidFill>
                    <a:srgbClr val="05252A"/>
                  </a:solidFill>
                  <a:latin typeface="Calibri"/>
                  <a:cs typeface="Calibri"/>
                </a:rPr>
                <a:t> </a:t>
              </a:r>
              <a:r>
                <a:rPr sz="1600" dirty="0" err="1">
                  <a:solidFill>
                    <a:srgbClr val="05252A"/>
                  </a:solidFill>
                  <a:latin typeface="Calibri"/>
                  <a:cs typeface="Calibri"/>
                </a:rPr>
                <a:t>el</a:t>
              </a:r>
              <a:r>
                <a:rPr sz="1600" dirty="0">
                  <a:solidFill>
                    <a:srgbClr val="05252A"/>
                  </a:solidFill>
                  <a:latin typeface="Calibri"/>
                  <a:cs typeface="Calibri"/>
                </a:rPr>
                <a:t> </a:t>
              </a:r>
              <a:r>
                <a:rPr sz="1600" spc="-2" dirty="0" err="1">
                  <a:solidFill>
                    <a:srgbClr val="05252A"/>
                  </a:solidFill>
                  <a:latin typeface="Calibri"/>
                  <a:cs typeface="Calibri"/>
                </a:rPr>
                <a:t>diagnóstico</a:t>
              </a:r>
              <a:r>
                <a:rPr sz="1600" spc="-2" dirty="0">
                  <a:solidFill>
                    <a:srgbClr val="05252A"/>
                  </a:solidFill>
                  <a:latin typeface="Calibri"/>
                  <a:cs typeface="Calibri"/>
                </a:rPr>
                <a:t>.</a:t>
              </a:r>
              <a:endParaRPr lang="en-US" sz="1600" dirty="0">
                <a:latin typeface="Calibri"/>
                <a:ea typeface="Calibri"/>
                <a:cs typeface="Calibri"/>
              </a:endParaRPr>
            </a:p>
            <a:p>
              <a:pPr marL="105410" indent="-99695">
                <a:lnSpc>
                  <a:spcPct val="100000"/>
                </a:lnSpc>
                <a:spcBef>
                  <a:spcPts val="437"/>
                </a:spcBef>
                <a:buClr>
                  <a:srgbClr val="FFC50A"/>
                </a:buClr>
                <a:buFont typeface="Arial"/>
                <a:buChar char="•"/>
                <a:tabLst>
                  <a:tab pos="105285" algn="l"/>
                  <a:tab pos="105563" algn="l"/>
                </a:tabLst>
              </a:pPr>
              <a:r>
                <a:rPr sz="1600" dirty="0" err="1">
                  <a:solidFill>
                    <a:srgbClr val="05252A"/>
                  </a:solidFill>
                  <a:latin typeface="Calibri"/>
                  <a:cs typeface="Calibri"/>
                </a:rPr>
                <a:t>Puntuación</a:t>
              </a:r>
              <a:r>
                <a:rPr sz="1600" spc="-6" dirty="0">
                  <a:solidFill>
                    <a:srgbClr val="05252A"/>
                  </a:solidFill>
                  <a:latin typeface="Calibri"/>
                  <a:cs typeface="Calibri"/>
                </a:rPr>
                <a:t> </a:t>
              </a:r>
              <a:r>
                <a:rPr sz="1600" spc="-5" dirty="0">
                  <a:solidFill>
                    <a:srgbClr val="05252A"/>
                  </a:solidFill>
                  <a:latin typeface="Calibri"/>
                  <a:cs typeface="Calibri"/>
                </a:rPr>
                <a:t>BAJA</a:t>
              </a:r>
              <a:r>
                <a:rPr sz="1600" dirty="0">
                  <a:solidFill>
                    <a:srgbClr val="05252A"/>
                  </a:solidFill>
                  <a:latin typeface="Calibri"/>
                  <a:cs typeface="Calibri"/>
                </a:rPr>
                <a:t> </a:t>
              </a:r>
              <a:r>
                <a:rPr sz="1600" spc="-2" dirty="0" err="1">
                  <a:solidFill>
                    <a:srgbClr val="05252A"/>
                  </a:solidFill>
                  <a:latin typeface="Calibri"/>
                  <a:cs typeface="Calibri"/>
                </a:rPr>
                <a:t>en</a:t>
              </a:r>
              <a:r>
                <a:rPr sz="1600" spc="-2" dirty="0">
                  <a:solidFill>
                    <a:srgbClr val="05252A"/>
                  </a:solidFill>
                  <a:latin typeface="Calibri"/>
                  <a:cs typeface="Calibri"/>
                </a:rPr>
                <a:t> </a:t>
              </a:r>
              <a:r>
                <a:rPr sz="1600" dirty="0">
                  <a:solidFill>
                    <a:srgbClr val="05252A"/>
                  </a:solidFill>
                  <a:latin typeface="Calibri"/>
                  <a:cs typeface="Calibri"/>
                </a:rPr>
                <a:t>las</a:t>
              </a:r>
              <a:r>
                <a:rPr sz="1600" spc="-5" dirty="0">
                  <a:solidFill>
                    <a:srgbClr val="05252A"/>
                  </a:solidFill>
                  <a:latin typeface="Calibri"/>
                  <a:cs typeface="Calibri"/>
                </a:rPr>
                <a:t> </a:t>
              </a:r>
              <a:r>
                <a:rPr sz="1600" dirty="0" err="1">
                  <a:solidFill>
                    <a:srgbClr val="05252A"/>
                  </a:solidFill>
                  <a:latin typeface="Calibri"/>
                  <a:cs typeface="Calibri"/>
                </a:rPr>
                <a:t>escalas</a:t>
              </a:r>
              <a:r>
                <a:rPr sz="1600" spc="5" dirty="0">
                  <a:solidFill>
                    <a:srgbClr val="05252A"/>
                  </a:solidFill>
                  <a:latin typeface="Calibri"/>
                  <a:cs typeface="Calibri"/>
                </a:rPr>
                <a:t> </a:t>
              </a:r>
              <a:r>
                <a:rPr sz="1600" spc="-2" dirty="0">
                  <a:solidFill>
                    <a:srgbClr val="05252A"/>
                  </a:solidFill>
                  <a:latin typeface="Calibri"/>
                  <a:cs typeface="Calibri"/>
                </a:rPr>
                <a:t>de</a:t>
              </a:r>
              <a:r>
                <a:rPr sz="1600" spc="-5" dirty="0">
                  <a:solidFill>
                    <a:srgbClr val="05252A"/>
                  </a:solidFill>
                  <a:latin typeface="Calibri"/>
                  <a:cs typeface="Calibri"/>
                </a:rPr>
                <a:t> </a:t>
              </a:r>
              <a:r>
                <a:rPr sz="1600" spc="-2" dirty="0" err="1">
                  <a:solidFill>
                    <a:srgbClr val="05252A"/>
                  </a:solidFill>
                  <a:latin typeface="Calibri"/>
                  <a:cs typeface="Calibri"/>
                </a:rPr>
                <a:t>discapacidad</a:t>
              </a:r>
              <a:endParaRPr sz="1600" dirty="0" err="1">
                <a:latin typeface="Calibri"/>
                <a:ea typeface="Calibri"/>
                <a:cs typeface="Calibri"/>
              </a:endParaRPr>
            </a:p>
            <a:p>
              <a:pPr marL="105410">
                <a:lnSpc>
                  <a:spcPct val="100000"/>
                </a:lnSpc>
              </a:pPr>
              <a:r>
                <a:rPr sz="1600" spc="-5" dirty="0">
                  <a:solidFill>
                    <a:srgbClr val="05252A"/>
                  </a:solidFill>
                  <a:latin typeface="Calibri"/>
                  <a:cs typeface="Calibri"/>
                </a:rPr>
                <a:t>entre</a:t>
              </a:r>
              <a:r>
                <a:rPr sz="1600" dirty="0">
                  <a:solidFill>
                    <a:srgbClr val="05252A"/>
                  </a:solidFill>
                  <a:latin typeface="Calibri"/>
                  <a:cs typeface="Calibri"/>
                </a:rPr>
                <a:t> </a:t>
              </a:r>
              <a:r>
                <a:rPr sz="1600" spc="-2" dirty="0" err="1">
                  <a:solidFill>
                    <a:srgbClr val="05252A"/>
                  </a:solidFill>
                  <a:latin typeface="Calibri"/>
                  <a:cs typeface="Calibri"/>
                </a:rPr>
                <a:t>los</a:t>
              </a:r>
              <a:r>
                <a:rPr sz="1600" spc="2" dirty="0">
                  <a:solidFill>
                    <a:srgbClr val="05252A"/>
                  </a:solidFill>
                  <a:latin typeface="Calibri"/>
                  <a:cs typeface="Calibri"/>
                </a:rPr>
                <a:t> </a:t>
              </a:r>
              <a:r>
                <a:rPr sz="1600" dirty="0">
                  <a:solidFill>
                    <a:srgbClr val="05252A"/>
                  </a:solidFill>
                  <a:latin typeface="Calibri"/>
                  <a:cs typeface="Calibri"/>
                </a:rPr>
                <a:t>2</a:t>
              </a:r>
              <a:r>
                <a:rPr sz="1600" spc="-2" dirty="0">
                  <a:solidFill>
                    <a:srgbClr val="05252A"/>
                  </a:solidFill>
                  <a:latin typeface="Calibri"/>
                  <a:cs typeface="Calibri"/>
                </a:rPr>
                <a:t> </a:t>
              </a:r>
              <a:r>
                <a:rPr sz="1600" dirty="0">
                  <a:solidFill>
                    <a:srgbClr val="05252A"/>
                  </a:solidFill>
                  <a:latin typeface="Calibri"/>
                  <a:cs typeface="Calibri"/>
                </a:rPr>
                <a:t>y</a:t>
              </a:r>
              <a:r>
                <a:rPr sz="1600" spc="-9" dirty="0">
                  <a:solidFill>
                    <a:srgbClr val="05252A"/>
                  </a:solidFill>
                  <a:latin typeface="Calibri"/>
                  <a:cs typeface="Calibri"/>
                </a:rPr>
                <a:t> </a:t>
              </a:r>
              <a:r>
                <a:rPr sz="1600" dirty="0">
                  <a:solidFill>
                    <a:srgbClr val="05252A"/>
                  </a:solidFill>
                  <a:latin typeface="Calibri"/>
                  <a:cs typeface="Calibri"/>
                </a:rPr>
                <a:t>5</a:t>
              </a:r>
              <a:r>
                <a:rPr sz="1600" spc="-2" dirty="0">
                  <a:solidFill>
                    <a:srgbClr val="05252A"/>
                  </a:solidFill>
                  <a:latin typeface="Calibri"/>
                  <a:cs typeface="Calibri"/>
                </a:rPr>
                <a:t> </a:t>
              </a:r>
              <a:r>
                <a:rPr sz="1600" spc="-5" dirty="0" err="1">
                  <a:solidFill>
                    <a:srgbClr val="05252A"/>
                  </a:solidFill>
                  <a:latin typeface="Calibri"/>
                  <a:cs typeface="Calibri"/>
                </a:rPr>
                <a:t>primeros</a:t>
              </a:r>
              <a:r>
                <a:rPr sz="1600" spc="2" dirty="0">
                  <a:solidFill>
                    <a:srgbClr val="05252A"/>
                  </a:solidFill>
                  <a:latin typeface="Calibri"/>
                  <a:cs typeface="Calibri"/>
                </a:rPr>
                <a:t> </a:t>
              </a:r>
              <a:r>
                <a:rPr sz="1600" dirty="0" err="1">
                  <a:solidFill>
                    <a:srgbClr val="05252A"/>
                  </a:solidFill>
                  <a:latin typeface="Calibri"/>
                  <a:cs typeface="Calibri"/>
                </a:rPr>
                <a:t>años</a:t>
              </a:r>
              <a:r>
                <a:rPr sz="1600" dirty="0">
                  <a:solidFill>
                    <a:srgbClr val="05252A"/>
                  </a:solidFill>
                  <a:latin typeface="Calibri"/>
                  <a:cs typeface="Calibri"/>
                </a:rPr>
                <a:t> de</a:t>
              </a:r>
              <a:r>
                <a:rPr sz="1600" spc="-6" dirty="0">
                  <a:solidFill>
                    <a:srgbClr val="05252A"/>
                  </a:solidFill>
                  <a:latin typeface="Calibri"/>
                  <a:cs typeface="Calibri"/>
                </a:rPr>
                <a:t> </a:t>
              </a:r>
              <a:r>
                <a:rPr sz="1600" spc="-5" dirty="0" err="1">
                  <a:solidFill>
                    <a:srgbClr val="05252A"/>
                  </a:solidFill>
                  <a:latin typeface="Calibri"/>
                  <a:cs typeface="Calibri"/>
                </a:rPr>
                <a:t>evolución</a:t>
              </a:r>
              <a:r>
                <a:rPr sz="1600" spc="-5" dirty="0">
                  <a:solidFill>
                    <a:srgbClr val="05252A"/>
                  </a:solidFill>
                  <a:latin typeface="Calibri"/>
                  <a:cs typeface="Calibri"/>
                </a:rPr>
                <a:t>.</a:t>
              </a:r>
              <a:endParaRPr sz="1600" dirty="0">
                <a:latin typeface="Calibri"/>
                <a:ea typeface="Calibri"/>
                <a:cs typeface="Calibri"/>
              </a:endParaRPr>
            </a:p>
            <a:p>
              <a:pPr marL="105410" indent="-99695">
                <a:lnSpc>
                  <a:spcPct val="100000"/>
                </a:lnSpc>
                <a:spcBef>
                  <a:spcPts val="442"/>
                </a:spcBef>
                <a:buClr>
                  <a:srgbClr val="FFC50A"/>
                </a:buClr>
                <a:buFont typeface="Arial"/>
                <a:buChar char="•"/>
                <a:tabLst>
                  <a:tab pos="105285" algn="l"/>
                  <a:tab pos="105563" algn="l"/>
                </a:tabLst>
              </a:pPr>
              <a:r>
                <a:rPr sz="1600" dirty="0">
                  <a:solidFill>
                    <a:srgbClr val="05252A"/>
                  </a:solidFill>
                  <a:latin typeface="Calibri"/>
                  <a:cs typeface="Calibri"/>
                </a:rPr>
                <a:t>Baja</a:t>
              </a:r>
              <a:r>
                <a:rPr sz="1600" spc="-6" dirty="0">
                  <a:solidFill>
                    <a:srgbClr val="05252A"/>
                  </a:solidFill>
                  <a:latin typeface="Calibri"/>
                  <a:cs typeface="Calibri"/>
                </a:rPr>
                <a:t> carga</a:t>
              </a:r>
              <a:r>
                <a:rPr sz="1600" spc="-9" dirty="0">
                  <a:solidFill>
                    <a:srgbClr val="05252A"/>
                  </a:solidFill>
                  <a:latin typeface="Calibri"/>
                  <a:cs typeface="Calibri"/>
                </a:rPr>
                <a:t> </a:t>
              </a:r>
              <a:r>
                <a:rPr sz="1600" spc="-2" dirty="0">
                  <a:solidFill>
                    <a:srgbClr val="05252A"/>
                  </a:solidFill>
                  <a:latin typeface="Calibri"/>
                  <a:cs typeface="Calibri"/>
                </a:rPr>
                <a:t>lesional</a:t>
              </a:r>
              <a:r>
                <a:rPr sz="1600" dirty="0">
                  <a:solidFill>
                    <a:srgbClr val="05252A"/>
                  </a:solidFill>
                  <a:latin typeface="Calibri"/>
                  <a:cs typeface="Calibri"/>
                </a:rPr>
                <a:t> </a:t>
              </a:r>
              <a:r>
                <a:rPr sz="1600" dirty="0" err="1">
                  <a:solidFill>
                    <a:srgbClr val="05252A"/>
                  </a:solidFill>
                  <a:latin typeface="Calibri"/>
                  <a:cs typeface="Calibri"/>
                </a:rPr>
                <a:t>en</a:t>
              </a:r>
              <a:r>
                <a:rPr sz="1600" spc="-9" dirty="0">
                  <a:solidFill>
                    <a:srgbClr val="05252A"/>
                  </a:solidFill>
                  <a:latin typeface="Calibri"/>
                  <a:cs typeface="Calibri"/>
                </a:rPr>
                <a:t> </a:t>
              </a:r>
              <a:r>
                <a:rPr sz="1600" dirty="0">
                  <a:solidFill>
                    <a:srgbClr val="05252A"/>
                  </a:solidFill>
                  <a:latin typeface="Calibri"/>
                  <a:cs typeface="Calibri"/>
                </a:rPr>
                <a:t>R</a:t>
              </a:r>
              <a:r>
                <a:rPr lang="es-ES" sz="1600" dirty="0" err="1">
                  <a:solidFill>
                    <a:srgbClr val="05252A"/>
                  </a:solidFill>
                  <a:latin typeface="Calibri"/>
                  <a:cs typeface="Calibri"/>
                </a:rPr>
                <a:t>esonancia</a:t>
              </a:r>
              <a:r>
                <a:rPr lang="es-ES" sz="1600" dirty="0">
                  <a:solidFill>
                    <a:srgbClr val="05252A"/>
                  </a:solidFill>
                  <a:latin typeface="Calibri"/>
                  <a:cs typeface="Calibri"/>
                </a:rPr>
                <a:t> </a:t>
              </a:r>
              <a:r>
                <a:rPr sz="1600" dirty="0">
                  <a:solidFill>
                    <a:srgbClr val="05252A"/>
                  </a:solidFill>
                  <a:latin typeface="Calibri"/>
                  <a:cs typeface="Calibri"/>
                </a:rPr>
                <a:t>M</a:t>
              </a:r>
              <a:r>
                <a:rPr lang="es-ES" sz="1600" dirty="0" err="1">
                  <a:solidFill>
                    <a:srgbClr val="05252A"/>
                  </a:solidFill>
                  <a:latin typeface="Calibri"/>
                  <a:cs typeface="Calibri"/>
                </a:rPr>
                <a:t>agnética</a:t>
              </a:r>
              <a:endParaRPr sz="1600" dirty="0">
                <a:latin typeface="Calibri"/>
                <a:ea typeface="Calibri"/>
                <a:cs typeface="Calibri"/>
              </a:endParaRPr>
            </a:p>
          </p:txBody>
        </p:sp>
      </p:grpSp>
      <p:sp>
        <p:nvSpPr>
          <p:cNvPr id="6" name="object 6"/>
          <p:cNvSpPr txBox="1"/>
          <p:nvPr/>
        </p:nvSpPr>
        <p:spPr>
          <a:xfrm>
            <a:off x="633050" y="2534284"/>
            <a:ext cx="3637440" cy="655107"/>
          </a:xfrm>
          <a:prstGeom prst="rect">
            <a:avLst/>
          </a:prstGeom>
        </p:spPr>
        <p:txBody>
          <a:bodyPr vert="horz" wrap="square" lIns="0" tIns="39171" rIns="0" bIns="0" rtlCol="0" anchor="t">
            <a:spAutoFit/>
          </a:bodyPr>
          <a:lstStyle/>
          <a:p>
            <a:pPr marL="5080" marR="1905">
              <a:spcBef>
                <a:spcPts val="309"/>
              </a:spcBef>
            </a:pPr>
            <a:r>
              <a:rPr sz="2000" b="1" dirty="0">
                <a:solidFill>
                  <a:srgbClr val="1AB6C8"/>
                </a:solidFill>
                <a:latin typeface="+mj-lt"/>
                <a:cs typeface="Berlin Sans FB"/>
              </a:rPr>
              <a:t>¿</a:t>
            </a:r>
            <a:r>
              <a:rPr sz="2000" b="1" dirty="0" err="1">
                <a:solidFill>
                  <a:srgbClr val="1AB6C8"/>
                </a:solidFill>
                <a:latin typeface="+mj-lt"/>
                <a:cs typeface="Berlin Sans FB"/>
              </a:rPr>
              <a:t>Qué</a:t>
            </a:r>
            <a:r>
              <a:rPr sz="2000" b="1" dirty="0">
                <a:solidFill>
                  <a:srgbClr val="1AB6C8"/>
                </a:solidFill>
                <a:latin typeface="+mj-lt"/>
                <a:cs typeface="Berlin Sans FB"/>
              </a:rPr>
              <a:t> </a:t>
            </a:r>
            <a:r>
              <a:rPr sz="2000" b="1" dirty="0" err="1">
                <a:solidFill>
                  <a:srgbClr val="1AB6C8"/>
                </a:solidFill>
                <a:latin typeface="+mj-lt"/>
                <a:cs typeface="Berlin Sans FB"/>
              </a:rPr>
              <a:t>factores</a:t>
            </a:r>
            <a:r>
              <a:rPr sz="2000" b="1" dirty="0">
                <a:solidFill>
                  <a:srgbClr val="1AB6C8"/>
                </a:solidFill>
                <a:latin typeface="+mj-lt"/>
                <a:cs typeface="Berlin Sans FB"/>
              </a:rPr>
              <a:t> </a:t>
            </a:r>
            <a:r>
              <a:rPr sz="2000" b="1" spc="-2" dirty="0">
                <a:solidFill>
                  <a:srgbClr val="1AB6C8"/>
                </a:solidFill>
                <a:latin typeface="+mj-lt"/>
                <a:cs typeface="Berlin Sans FB"/>
              </a:rPr>
              <a:t>indican </a:t>
            </a:r>
            <a:r>
              <a:rPr lang="es-ES" sz="2000" b="1" spc="-2" dirty="0">
                <a:solidFill>
                  <a:srgbClr val="1AB6C8"/>
                </a:solidFill>
                <a:latin typeface="+mj-lt"/>
              </a:rPr>
              <a:t>un buen pronóstico?</a:t>
            </a:r>
            <a:endParaRPr lang="en-US" sz="2000" b="1" spc="-2" dirty="0">
              <a:solidFill>
                <a:srgbClr val="1AB6C8"/>
              </a:solidFill>
              <a:latin typeface="+mj-lt"/>
            </a:endParaRPr>
          </a:p>
        </p:txBody>
      </p:sp>
      <p:sp>
        <p:nvSpPr>
          <p:cNvPr id="11" name="Marcador de número de diapositiva 10">
            <a:extLst>
              <a:ext uri="{FF2B5EF4-FFF2-40B4-BE49-F238E27FC236}">
                <a16:creationId xmlns:a16="http://schemas.microsoft.com/office/drawing/2014/main" id="{E5FD0A36-6B90-D4F6-9D9A-433B80484706}"/>
              </a:ext>
            </a:extLst>
          </p:cNvPr>
          <p:cNvSpPr>
            <a:spLocks noGrp="1"/>
          </p:cNvSpPr>
          <p:nvPr>
            <p:ph type="sldNum" sz="quarter" idx="4"/>
          </p:nvPr>
        </p:nvSpPr>
        <p:spPr/>
        <p:txBody>
          <a:bodyPr/>
          <a:lstStyle/>
          <a:p>
            <a:fld id="{C2D5E945-2478-44AA-BA19-29F3FC66B24B}" type="slidenum">
              <a:rPr lang="es-ES" smtClean="0"/>
              <a:pPr/>
              <a:t>14</a:t>
            </a:fld>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42925" y="486549"/>
            <a:ext cx="4168065" cy="867665"/>
          </a:xfrm>
          <a:prstGeom prst="rect">
            <a:avLst/>
          </a:prstGeom>
        </p:spPr>
        <p:txBody>
          <a:bodyPr vert="horz" wrap="square" lIns="0" tIns="5834" rIns="0" bIns="0" rtlCol="0" anchor="t">
            <a:spAutoFit/>
          </a:bodyPr>
          <a:lstStyle/>
          <a:p>
            <a:pPr marL="5080">
              <a:lnSpc>
                <a:spcPct val="100000"/>
              </a:lnSpc>
              <a:spcBef>
                <a:spcPts val="46"/>
              </a:spcBef>
            </a:pPr>
            <a:r>
              <a:rPr sz="2800" b="1" dirty="0"/>
              <a:t>¿</a:t>
            </a:r>
            <a:r>
              <a:rPr sz="2800" b="1" dirty="0" err="1"/>
              <a:t>Puedo</a:t>
            </a:r>
            <a:r>
              <a:rPr sz="2800" b="1" spc="-5" dirty="0"/>
              <a:t> </a:t>
            </a:r>
            <a:r>
              <a:rPr sz="2800" b="1" dirty="0" err="1"/>
              <a:t>tener</a:t>
            </a:r>
            <a:r>
              <a:rPr sz="2800" b="1" spc="-5" dirty="0"/>
              <a:t> </a:t>
            </a:r>
            <a:r>
              <a:rPr sz="2800" b="1" dirty="0" err="1"/>
              <a:t>hijos</a:t>
            </a:r>
            <a:r>
              <a:rPr sz="2800" b="1" spc="-2" dirty="0"/>
              <a:t> </a:t>
            </a:r>
            <a:r>
              <a:rPr sz="2800" b="1" dirty="0" err="1"/>
              <a:t>si</a:t>
            </a:r>
            <a:r>
              <a:rPr sz="2800" b="1" spc="-5" dirty="0"/>
              <a:t> </a:t>
            </a:r>
            <a:r>
              <a:rPr sz="2800" b="1" dirty="0" err="1"/>
              <a:t>tengo</a:t>
            </a:r>
            <a:r>
              <a:rPr sz="2800" b="1" spc="-5" dirty="0"/>
              <a:t> </a:t>
            </a:r>
            <a:r>
              <a:rPr sz="2800" b="1" spc="-2" dirty="0"/>
              <a:t>EM?</a:t>
            </a:r>
            <a:endParaRPr lang="en-US" b="1" dirty="0"/>
          </a:p>
        </p:txBody>
      </p:sp>
      <p:sp>
        <p:nvSpPr>
          <p:cNvPr id="3" name="object 3"/>
          <p:cNvSpPr txBox="1"/>
          <p:nvPr/>
        </p:nvSpPr>
        <p:spPr>
          <a:xfrm>
            <a:off x="542924" y="1631024"/>
            <a:ext cx="4424363" cy="3826248"/>
          </a:xfrm>
          <a:prstGeom prst="rect">
            <a:avLst/>
          </a:prstGeom>
        </p:spPr>
        <p:txBody>
          <a:bodyPr vert="horz" wrap="square" lIns="0" tIns="45284" rIns="0" bIns="0" rtlCol="0" anchor="t">
            <a:spAutoFit/>
          </a:bodyPr>
          <a:lstStyle/>
          <a:p>
            <a:pPr marL="105410" indent="-99695">
              <a:lnSpc>
                <a:spcPct val="100000"/>
              </a:lnSpc>
              <a:spcBef>
                <a:spcPts val="356"/>
              </a:spcBef>
              <a:buClr>
                <a:srgbClr val="FFC50A"/>
              </a:buClr>
              <a:buFont typeface="Arial"/>
              <a:buChar char="•"/>
              <a:tabLst>
                <a:tab pos="105840" algn="l"/>
              </a:tabLst>
            </a:pPr>
            <a:r>
              <a:rPr sz="1600" b="1" spc="-2" dirty="0">
                <a:solidFill>
                  <a:srgbClr val="05252A"/>
                </a:solidFill>
                <a:latin typeface="Calibri"/>
                <a:cs typeface="Calibri"/>
              </a:rPr>
              <a:t>Hombres</a:t>
            </a:r>
            <a:r>
              <a:rPr sz="1600" b="1" spc="-6" dirty="0">
                <a:solidFill>
                  <a:srgbClr val="05252A"/>
                </a:solidFill>
                <a:latin typeface="Calibri"/>
                <a:cs typeface="Calibri"/>
              </a:rPr>
              <a:t> </a:t>
            </a:r>
            <a:r>
              <a:rPr sz="1600" b="1" dirty="0">
                <a:solidFill>
                  <a:srgbClr val="05252A"/>
                </a:solidFill>
                <a:latin typeface="Calibri"/>
                <a:cs typeface="Calibri"/>
              </a:rPr>
              <a:t>y</a:t>
            </a:r>
            <a:r>
              <a:rPr sz="1600" b="1" spc="-9" dirty="0">
                <a:solidFill>
                  <a:srgbClr val="05252A"/>
                </a:solidFill>
                <a:latin typeface="Calibri"/>
                <a:cs typeface="Calibri"/>
              </a:rPr>
              <a:t> </a:t>
            </a:r>
            <a:r>
              <a:rPr sz="1600" b="1" spc="-5" dirty="0" err="1">
                <a:solidFill>
                  <a:srgbClr val="05252A"/>
                </a:solidFill>
                <a:latin typeface="Calibri"/>
                <a:cs typeface="Calibri"/>
              </a:rPr>
              <a:t>mujeres</a:t>
            </a:r>
            <a:r>
              <a:rPr sz="1600" b="1" spc="-2" dirty="0">
                <a:solidFill>
                  <a:srgbClr val="05252A"/>
                </a:solidFill>
                <a:latin typeface="Calibri"/>
                <a:cs typeface="Calibri"/>
              </a:rPr>
              <a:t> con</a:t>
            </a:r>
            <a:r>
              <a:rPr sz="1600" b="1" spc="-11" dirty="0">
                <a:solidFill>
                  <a:srgbClr val="05252A"/>
                </a:solidFill>
                <a:latin typeface="Calibri"/>
                <a:cs typeface="Calibri"/>
              </a:rPr>
              <a:t> </a:t>
            </a:r>
            <a:r>
              <a:rPr sz="1600" b="1" dirty="0">
                <a:solidFill>
                  <a:srgbClr val="05252A"/>
                </a:solidFill>
                <a:latin typeface="Calibri"/>
                <a:cs typeface="Calibri"/>
              </a:rPr>
              <a:t>EM</a:t>
            </a:r>
            <a:r>
              <a:rPr sz="1600" b="1" spc="-6" dirty="0">
                <a:solidFill>
                  <a:srgbClr val="05252A"/>
                </a:solidFill>
                <a:latin typeface="Calibri"/>
                <a:cs typeface="Calibri"/>
              </a:rPr>
              <a:t> </a:t>
            </a:r>
            <a:r>
              <a:rPr sz="1600" b="1" dirty="0" err="1">
                <a:solidFill>
                  <a:srgbClr val="05252A"/>
                </a:solidFill>
                <a:latin typeface="Calibri"/>
                <a:cs typeface="Calibri"/>
              </a:rPr>
              <a:t>sí</a:t>
            </a:r>
            <a:r>
              <a:rPr sz="1600" b="1" dirty="0">
                <a:solidFill>
                  <a:srgbClr val="05252A"/>
                </a:solidFill>
                <a:latin typeface="Calibri"/>
                <a:cs typeface="Calibri"/>
              </a:rPr>
              <a:t> </a:t>
            </a:r>
            <a:r>
              <a:rPr sz="1600" b="1" spc="-2" dirty="0" err="1">
                <a:solidFill>
                  <a:srgbClr val="05252A"/>
                </a:solidFill>
                <a:latin typeface="Calibri"/>
                <a:cs typeface="Calibri"/>
              </a:rPr>
              <a:t>pueden</a:t>
            </a:r>
            <a:r>
              <a:rPr sz="1600" b="1" spc="-2" dirty="0">
                <a:solidFill>
                  <a:srgbClr val="05252A"/>
                </a:solidFill>
                <a:latin typeface="Calibri"/>
                <a:cs typeface="Calibri"/>
              </a:rPr>
              <a:t> </a:t>
            </a:r>
            <a:r>
              <a:rPr sz="1600" b="1" spc="-5" dirty="0" err="1">
                <a:solidFill>
                  <a:srgbClr val="05252A"/>
                </a:solidFill>
                <a:latin typeface="Calibri"/>
                <a:cs typeface="Calibri"/>
              </a:rPr>
              <a:t>tener</a:t>
            </a:r>
            <a:r>
              <a:rPr sz="1600" b="1" dirty="0">
                <a:solidFill>
                  <a:srgbClr val="05252A"/>
                </a:solidFill>
                <a:latin typeface="Calibri"/>
                <a:cs typeface="Calibri"/>
              </a:rPr>
              <a:t> </a:t>
            </a:r>
            <a:r>
              <a:rPr sz="1600" b="1" spc="-2" dirty="0" err="1">
                <a:solidFill>
                  <a:srgbClr val="05252A"/>
                </a:solidFill>
                <a:latin typeface="Calibri"/>
                <a:cs typeface="Calibri"/>
              </a:rPr>
              <a:t>hijos</a:t>
            </a:r>
            <a:r>
              <a:rPr sz="1600" b="1" spc="-2" dirty="0">
                <a:solidFill>
                  <a:srgbClr val="05252A"/>
                </a:solidFill>
                <a:latin typeface="Calibri"/>
                <a:cs typeface="Calibri"/>
              </a:rPr>
              <a:t>.</a:t>
            </a:r>
            <a:endParaRPr lang="en-US" sz="1600" dirty="0">
              <a:latin typeface="Calibri"/>
              <a:ea typeface="Calibri"/>
              <a:cs typeface="Calibri"/>
            </a:endParaRPr>
          </a:p>
          <a:p>
            <a:pPr marL="105410" indent="-99695">
              <a:lnSpc>
                <a:spcPct val="100000"/>
              </a:lnSpc>
              <a:spcBef>
                <a:spcPts val="315"/>
              </a:spcBef>
              <a:buClr>
                <a:srgbClr val="FFC50A"/>
              </a:buClr>
              <a:buFont typeface="Arial"/>
              <a:buChar char="•"/>
              <a:tabLst>
                <a:tab pos="105840" algn="l"/>
              </a:tabLst>
            </a:pPr>
            <a:r>
              <a:rPr sz="1600" spc="-2" dirty="0">
                <a:solidFill>
                  <a:srgbClr val="05252A"/>
                </a:solidFill>
                <a:latin typeface="Calibri"/>
                <a:cs typeface="Calibri"/>
              </a:rPr>
              <a:t>La EM</a:t>
            </a:r>
            <a:r>
              <a:rPr sz="1600" dirty="0">
                <a:solidFill>
                  <a:srgbClr val="05252A"/>
                </a:solidFill>
                <a:latin typeface="Calibri"/>
                <a:cs typeface="Calibri"/>
              </a:rPr>
              <a:t> </a:t>
            </a:r>
            <a:r>
              <a:rPr sz="1600" spc="-6" dirty="0" err="1">
                <a:solidFill>
                  <a:srgbClr val="05252A"/>
                </a:solidFill>
                <a:latin typeface="Calibri"/>
                <a:cs typeface="Calibri"/>
              </a:rPr>
              <a:t>afecta</a:t>
            </a:r>
            <a:r>
              <a:rPr sz="1600" spc="-6" dirty="0">
                <a:solidFill>
                  <a:srgbClr val="05252A"/>
                </a:solidFill>
                <a:latin typeface="Calibri"/>
                <a:cs typeface="Calibri"/>
              </a:rPr>
              <a:t>,</a:t>
            </a:r>
            <a:r>
              <a:rPr sz="1600" spc="-11" dirty="0">
                <a:solidFill>
                  <a:srgbClr val="05252A"/>
                </a:solidFill>
                <a:latin typeface="Calibri"/>
                <a:cs typeface="Calibri"/>
              </a:rPr>
              <a:t> </a:t>
            </a:r>
            <a:r>
              <a:rPr sz="1600" spc="-6" dirty="0" err="1">
                <a:solidFill>
                  <a:srgbClr val="05252A"/>
                </a:solidFill>
                <a:latin typeface="Calibri"/>
                <a:cs typeface="Calibri"/>
              </a:rPr>
              <a:t>sobre</a:t>
            </a:r>
            <a:r>
              <a:rPr sz="1600" spc="2" dirty="0">
                <a:solidFill>
                  <a:srgbClr val="05252A"/>
                </a:solidFill>
                <a:latin typeface="Calibri"/>
                <a:cs typeface="Calibri"/>
              </a:rPr>
              <a:t> </a:t>
            </a:r>
            <a:r>
              <a:rPr sz="1600" spc="-9" dirty="0" err="1">
                <a:solidFill>
                  <a:srgbClr val="05252A"/>
                </a:solidFill>
                <a:latin typeface="Calibri"/>
                <a:cs typeface="Calibri"/>
              </a:rPr>
              <a:t>todo</a:t>
            </a:r>
            <a:r>
              <a:rPr sz="1600" spc="-9" dirty="0">
                <a:solidFill>
                  <a:srgbClr val="05252A"/>
                </a:solidFill>
                <a:latin typeface="Calibri"/>
                <a:cs typeface="Calibri"/>
              </a:rPr>
              <a:t>,</a:t>
            </a:r>
            <a:r>
              <a:rPr sz="1600" spc="2" dirty="0">
                <a:solidFill>
                  <a:srgbClr val="05252A"/>
                </a:solidFill>
                <a:latin typeface="Calibri"/>
                <a:cs typeface="Calibri"/>
              </a:rPr>
              <a:t> </a:t>
            </a:r>
            <a:r>
              <a:rPr sz="1600" dirty="0">
                <a:solidFill>
                  <a:srgbClr val="05252A"/>
                </a:solidFill>
                <a:latin typeface="Calibri"/>
                <a:cs typeface="Calibri"/>
              </a:rPr>
              <a:t>a</a:t>
            </a:r>
            <a:r>
              <a:rPr sz="1600" spc="2" dirty="0">
                <a:solidFill>
                  <a:srgbClr val="05252A"/>
                </a:solidFill>
                <a:latin typeface="Calibri"/>
                <a:cs typeface="Calibri"/>
              </a:rPr>
              <a:t> </a:t>
            </a:r>
            <a:r>
              <a:rPr sz="1600" spc="-5" dirty="0">
                <a:solidFill>
                  <a:srgbClr val="05252A"/>
                </a:solidFill>
                <a:latin typeface="Calibri"/>
                <a:cs typeface="Calibri"/>
              </a:rPr>
              <a:t>personas</a:t>
            </a:r>
            <a:r>
              <a:rPr sz="1600" spc="-9" dirty="0">
                <a:solidFill>
                  <a:srgbClr val="05252A"/>
                </a:solidFill>
                <a:latin typeface="Calibri"/>
                <a:cs typeface="Calibri"/>
              </a:rPr>
              <a:t> </a:t>
            </a:r>
            <a:r>
              <a:rPr sz="1600" spc="-6" dirty="0">
                <a:solidFill>
                  <a:srgbClr val="05252A"/>
                </a:solidFill>
                <a:latin typeface="Calibri"/>
                <a:cs typeface="Calibri"/>
              </a:rPr>
              <a:t>entre</a:t>
            </a:r>
            <a:r>
              <a:rPr sz="1600" spc="2" dirty="0">
                <a:solidFill>
                  <a:srgbClr val="05252A"/>
                </a:solidFill>
                <a:latin typeface="Calibri"/>
                <a:cs typeface="Calibri"/>
              </a:rPr>
              <a:t> </a:t>
            </a:r>
            <a:r>
              <a:rPr sz="1600" dirty="0">
                <a:solidFill>
                  <a:srgbClr val="05252A"/>
                </a:solidFill>
                <a:latin typeface="Calibri"/>
                <a:cs typeface="Calibri"/>
              </a:rPr>
              <a:t>20</a:t>
            </a:r>
            <a:r>
              <a:rPr sz="1600" spc="-5" dirty="0">
                <a:solidFill>
                  <a:srgbClr val="05252A"/>
                </a:solidFill>
                <a:latin typeface="Calibri"/>
                <a:cs typeface="Calibri"/>
              </a:rPr>
              <a:t> </a:t>
            </a:r>
            <a:r>
              <a:rPr sz="1600" dirty="0">
                <a:solidFill>
                  <a:srgbClr val="05252A"/>
                </a:solidFill>
                <a:latin typeface="Calibri"/>
                <a:cs typeface="Calibri"/>
              </a:rPr>
              <a:t>y </a:t>
            </a:r>
            <a:r>
              <a:rPr sz="1600" spc="-2" dirty="0">
                <a:solidFill>
                  <a:srgbClr val="05252A"/>
                </a:solidFill>
                <a:latin typeface="Calibri"/>
                <a:cs typeface="Calibri"/>
              </a:rPr>
              <a:t>40 </a:t>
            </a:r>
            <a:r>
              <a:rPr sz="1600" spc="-2" dirty="0" err="1">
                <a:solidFill>
                  <a:srgbClr val="05252A"/>
                </a:solidFill>
                <a:latin typeface="Calibri"/>
                <a:cs typeface="Calibri"/>
              </a:rPr>
              <a:t>años</a:t>
            </a:r>
            <a:r>
              <a:rPr sz="1600" spc="-2" dirty="0">
                <a:solidFill>
                  <a:srgbClr val="05252A"/>
                </a:solidFill>
                <a:latin typeface="Calibri"/>
                <a:cs typeface="Calibri"/>
              </a:rPr>
              <a:t>,</a:t>
            </a:r>
            <a:r>
              <a:rPr sz="1600" spc="2" dirty="0">
                <a:solidFill>
                  <a:srgbClr val="05252A"/>
                </a:solidFill>
                <a:latin typeface="Calibri"/>
                <a:cs typeface="Calibri"/>
              </a:rPr>
              <a:t> </a:t>
            </a:r>
            <a:r>
              <a:rPr sz="1600" dirty="0" err="1">
                <a:solidFill>
                  <a:srgbClr val="05252A"/>
                </a:solidFill>
                <a:latin typeface="Calibri"/>
                <a:cs typeface="Calibri"/>
              </a:rPr>
              <a:t>en</a:t>
            </a:r>
            <a:r>
              <a:rPr sz="1600" spc="2" dirty="0">
                <a:solidFill>
                  <a:srgbClr val="05252A"/>
                </a:solidFill>
                <a:latin typeface="Calibri"/>
                <a:cs typeface="Calibri"/>
              </a:rPr>
              <a:t> </a:t>
            </a:r>
            <a:r>
              <a:rPr sz="1600" spc="-2" dirty="0" err="1">
                <a:solidFill>
                  <a:srgbClr val="05252A"/>
                </a:solidFill>
                <a:latin typeface="Calibri"/>
                <a:cs typeface="Calibri"/>
              </a:rPr>
              <a:t>su</a:t>
            </a:r>
            <a:r>
              <a:rPr sz="1600" dirty="0">
                <a:solidFill>
                  <a:srgbClr val="05252A"/>
                </a:solidFill>
                <a:latin typeface="Calibri"/>
                <a:cs typeface="Calibri"/>
              </a:rPr>
              <a:t> </a:t>
            </a:r>
            <a:r>
              <a:rPr sz="1600" spc="-6" dirty="0" err="1">
                <a:solidFill>
                  <a:srgbClr val="05252A"/>
                </a:solidFill>
                <a:latin typeface="Calibri"/>
                <a:cs typeface="Calibri"/>
              </a:rPr>
              <a:t>mayoría</a:t>
            </a:r>
            <a:r>
              <a:rPr sz="1600" spc="-15" dirty="0">
                <a:solidFill>
                  <a:srgbClr val="05252A"/>
                </a:solidFill>
                <a:latin typeface="Calibri"/>
                <a:cs typeface="Calibri"/>
              </a:rPr>
              <a:t> </a:t>
            </a:r>
            <a:r>
              <a:rPr sz="1600" spc="-2" dirty="0" err="1">
                <a:solidFill>
                  <a:srgbClr val="05252A"/>
                </a:solidFill>
                <a:latin typeface="Calibri"/>
                <a:cs typeface="Calibri"/>
              </a:rPr>
              <a:t>mujeres</a:t>
            </a:r>
            <a:r>
              <a:rPr sz="1600" spc="-2" dirty="0">
                <a:solidFill>
                  <a:srgbClr val="05252A"/>
                </a:solidFill>
                <a:latin typeface="Calibri"/>
                <a:cs typeface="Calibri"/>
              </a:rPr>
              <a:t>.</a:t>
            </a:r>
            <a:endParaRPr sz="1600" dirty="0">
              <a:latin typeface="Calibri"/>
              <a:ea typeface="Calibri"/>
              <a:cs typeface="Calibri"/>
            </a:endParaRPr>
          </a:p>
          <a:p>
            <a:pPr marL="105410" indent="-99695">
              <a:lnSpc>
                <a:spcPct val="100000"/>
              </a:lnSpc>
              <a:spcBef>
                <a:spcPts val="311"/>
              </a:spcBef>
              <a:buClr>
                <a:srgbClr val="FFC50A"/>
              </a:buClr>
              <a:buFont typeface="Arial"/>
              <a:buChar char="•"/>
              <a:tabLst>
                <a:tab pos="105840" algn="l"/>
              </a:tabLst>
            </a:pPr>
            <a:r>
              <a:rPr sz="1600" spc="-5" dirty="0" err="1">
                <a:solidFill>
                  <a:srgbClr val="05252A"/>
                </a:solidFill>
                <a:latin typeface="Calibri"/>
                <a:cs typeface="Calibri"/>
              </a:rPr>
              <a:t>Importante</a:t>
            </a:r>
            <a:r>
              <a:rPr sz="1600" spc="-17" dirty="0">
                <a:solidFill>
                  <a:srgbClr val="05252A"/>
                </a:solidFill>
                <a:latin typeface="Calibri"/>
                <a:cs typeface="Calibri"/>
              </a:rPr>
              <a:t> </a:t>
            </a:r>
            <a:r>
              <a:rPr sz="1600" b="1" spc="-2" dirty="0" err="1">
                <a:solidFill>
                  <a:srgbClr val="05252A"/>
                </a:solidFill>
                <a:latin typeface="Calibri"/>
                <a:cs typeface="Calibri"/>
              </a:rPr>
              <a:t>planificar</a:t>
            </a:r>
            <a:r>
              <a:rPr sz="1600" b="1" spc="-5" dirty="0">
                <a:solidFill>
                  <a:srgbClr val="05252A"/>
                </a:solidFill>
                <a:latin typeface="Calibri"/>
                <a:cs typeface="Calibri"/>
              </a:rPr>
              <a:t> </a:t>
            </a:r>
            <a:r>
              <a:rPr sz="1600" b="1" spc="-2" dirty="0" err="1">
                <a:solidFill>
                  <a:srgbClr val="05252A"/>
                </a:solidFill>
                <a:latin typeface="Calibri"/>
                <a:cs typeface="Calibri"/>
              </a:rPr>
              <a:t>el</a:t>
            </a:r>
            <a:r>
              <a:rPr sz="1600" b="1" spc="-6" dirty="0">
                <a:solidFill>
                  <a:srgbClr val="05252A"/>
                </a:solidFill>
                <a:latin typeface="Calibri"/>
                <a:cs typeface="Calibri"/>
              </a:rPr>
              <a:t> </a:t>
            </a:r>
            <a:r>
              <a:rPr sz="1600" b="1" spc="-5" dirty="0" err="1">
                <a:solidFill>
                  <a:srgbClr val="05252A"/>
                </a:solidFill>
                <a:latin typeface="Calibri"/>
                <a:cs typeface="Calibri"/>
              </a:rPr>
              <a:t>embarazo</a:t>
            </a:r>
            <a:r>
              <a:rPr sz="1600" spc="-5" dirty="0">
                <a:solidFill>
                  <a:srgbClr val="05252A"/>
                </a:solidFill>
                <a:latin typeface="Calibri"/>
                <a:cs typeface="Calibri"/>
              </a:rPr>
              <a:t>.</a:t>
            </a:r>
            <a:endParaRPr sz="1600" dirty="0">
              <a:latin typeface="Calibri"/>
              <a:ea typeface="Calibri"/>
              <a:cs typeface="Calibri"/>
            </a:endParaRPr>
          </a:p>
          <a:p>
            <a:pPr marL="105410" indent="-99695">
              <a:spcBef>
                <a:spcPts val="311"/>
              </a:spcBef>
              <a:buClr>
                <a:srgbClr val="FFC50A"/>
              </a:buClr>
              <a:buFont typeface="Arial"/>
              <a:buChar char="•"/>
              <a:tabLst>
                <a:tab pos="105840" algn="l"/>
              </a:tabLst>
            </a:pPr>
            <a:r>
              <a:rPr sz="1600" b="1" dirty="0">
                <a:solidFill>
                  <a:srgbClr val="05252A"/>
                </a:solidFill>
                <a:latin typeface="Calibri"/>
                <a:cs typeface="Calibri"/>
              </a:rPr>
              <a:t>NO</a:t>
            </a:r>
            <a:r>
              <a:rPr sz="1600" b="1" spc="-9" dirty="0">
                <a:solidFill>
                  <a:srgbClr val="05252A"/>
                </a:solidFill>
                <a:latin typeface="Calibri"/>
                <a:cs typeface="Calibri"/>
              </a:rPr>
              <a:t> </a:t>
            </a:r>
            <a:r>
              <a:rPr sz="1600" b="1" spc="-5" dirty="0">
                <a:solidFill>
                  <a:srgbClr val="05252A"/>
                </a:solidFill>
                <a:latin typeface="Calibri"/>
                <a:cs typeface="Calibri"/>
              </a:rPr>
              <a:t>ES</a:t>
            </a:r>
            <a:r>
              <a:rPr sz="1600" b="1" dirty="0">
                <a:solidFill>
                  <a:srgbClr val="05252A"/>
                </a:solidFill>
                <a:latin typeface="Calibri"/>
                <a:cs typeface="Calibri"/>
              </a:rPr>
              <a:t> UNA</a:t>
            </a:r>
            <a:r>
              <a:rPr sz="1600" b="1" spc="-13" dirty="0">
                <a:solidFill>
                  <a:srgbClr val="05252A"/>
                </a:solidFill>
                <a:latin typeface="Calibri"/>
                <a:cs typeface="Calibri"/>
              </a:rPr>
              <a:t> </a:t>
            </a:r>
            <a:r>
              <a:rPr sz="1600" b="1" spc="-5" dirty="0">
                <a:solidFill>
                  <a:srgbClr val="05252A"/>
                </a:solidFill>
                <a:latin typeface="Calibri"/>
                <a:cs typeface="Calibri"/>
              </a:rPr>
              <a:t>ENFERMEDAD</a:t>
            </a:r>
            <a:r>
              <a:rPr sz="1600" b="1" spc="-13" dirty="0">
                <a:solidFill>
                  <a:srgbClr val="05252A"/>
                </a:solidFill>
                <a:latin typeface="Calibri"/>
                <a:cs typeface="Calibri"/>
              </a:rPr>
              <a:t> </a:t>
            </a:r>
            <a:r>
              <a:rPr sz="1600" b="1" spc="-9" dirty="0">
                <a:solidFill>
                  <a:srgbClr val="05252A"/>
                </a:solidFill>
                <a:latin typeface="Calibri"/>
                <a:cs typeface="Calibri"/>
              </a:rPr>
              <a:t>HEREDITARIA.</a:t>
            </a:r>
            <a:endParaRPr lang="en-US" sz="1600" dirty="0">
              <a:solidFill>
                <a:srgbClr val="05262A"/>
              </a:solidFill>
              <a:latin typeface="Calibri"/>
              <a:cs typeface="Calibri"/>
            </a:endParaRPr>
          </a:p>
          <a:p>
            <a:pPr marL="105410" indent="-99695">
              <a:lnSpc>
                <a:spcPct val="100000"/>
              </a:lnSpc>
              <a:spcBef>
                <a:spcPts val="311"/>
              </a:spcBef>
              <a:buClr>
                <a:srgbClr val="FFC50A"/>
              </a:buClr>
              <a:buFont typeface="Arial"/>
              <a:buChar char="•"/>
              <a:tabLst>
                <a:tab pos="105840" algn="l"/>
              </a:tabLst>
            </a:pPr>
            <a:r>
              <a:rPr sz="1600" spc="-5" dirty="0">
                <a:solidFill>
                  <a:srgbClr val="05252A"/>
                </a:solidFill>
                <a:latin typeface="Calibri"/>
                <a:cs typeface="Calibri"/>
              </a:rPr>
              <a:t>SUSCEPTIBILIDAD</a:t>
            </a:r>
            <a:r>
              <a:rPr sz="1600" spc="-9" dirty="0">
                <a:solidFill>
                  <a:srgbClr val="05252A"/>
                </a:solidFill>
                <a:latin typeface="Calibri"/>
                <a:cs typeface="Calibri"/>
              </a:rPr>
              <a:t> </a:t>
            </a:r>
            <a:r>
              <a:rPr sz="1600" spc="-2" dirty="0">
                <a:solidFill>
                  <a:srgbClr val="05252A"/>
                </a:solidFill>
                <a:latin typeface="Calibri"/>
                <a:cs typeface="Calibri"/>
              </a:rPr>
              <a:t>GENÉTICA.</a:t>
            </a:r>
            <a:endParaRPr sz="1600" dirty="0">
              <a:latin typeface="Calibri"/>
              <a:ea typeface="Calibri"/>
              <a:cs typeface="Calibri"/>
            </a:endParaRPr>
          </a:p>
          <a:p>
            <a:pPr marL="105410" indent="-99695">
              <a:lnSpc>
                <a:spcPct val="100000"/>
              </a:lnSpc>
              <a:spcBef>
                <a:spcPts val="311"/>
              </a:spcBef>
              <a:buClr>
                <a:srgbClr val="FFC50A"/>
              </a:buClr>
              <a:buFont typeface="Arial"/>
              <a:buChar char="•"/>
              <a:tabLst>
                <a:tab pos="105840" algn="l"/>
              </a:tabLst>
            </a:pPr>
            <a:r>
              <a:rPr sz="1600" dirty="0">
                <a:solidFill>
                  <a:srgbClr val="05252A"/>
                </a:solidFill>
                <a:latin typeface="Calibri"/>
                <a:cs typeface="Calibri"/>
              </a:rPr>
              <a:t>No</a:t>
            </a:r>
            <a:r>
              <a:rPr sz="1600" spc="-5" dirty="0">
                <a:solidFill>
                  <a:srgbClr val="05252A"/>
                </a:solidFill>
                <a:latin typeface="Calibri"/>
                <a:cs typeface="Calibri"/>
              </a:rPr>
              <a:t> </a:t>
            </a:r>
            <a:r>
              <a:rPr sz="1600" spc="-5" dirty="0" err="1">
                <a:solidFill>
                  <a:srgbClr val="05252A"/>
                </a:solidFill>
                <a:latin typeface="Calibri"/>
                <a:cs typeface="Calibri"/>
              </a:rPr>
              <a:t>influye</a:t>
            </a:r>
            <a:r>
              <a:rPr sz="1600" spc="-5" dirty="0">
                <a:solidFill>
                  <a:srgbClr val="05252A"/>
                </a:solidFill>
                <a:latin typeface="Calibri"/>
                <a:cs typeface="Calibri"/>
              </a:rPr>
              <a:t> </a:t>
            </a:r>
            <a:r>
              <a:rPr sz="1600" spc="-6" dirty="0" err="1">
                <a:solidFill>
                  <a:srgbClr val="05252A"/>
                </a:solidFill>
                <a:latin typeface="Calibri"/>
                <a:cs typeface="Calibri"/>
              </a:rPr>
              <a:t>sobre</a:t>
            </a:r>
            <a:r>
              <a:rPr sz="1600" spc="5" dirty="0">
                <a:solidFill>
                  <a:srgbClr val="05252A"/>
                </a:solidFill>
                <a:latin typeface="Calibri"/>
                <a:cs typeface="Calibri"/>
              </a:rPr>
              <a:t> </a:t>
            </a:r>
            <a:r>
              <a:rPr sz="1600" dirty="0">
                <a:solidFill>
                  <a:srgbClr val="05252A"/>
                </a:solidFill>
                <a:latin typeface="Calibri"/>
                <a:cs typeface="Calibri"/>
              </a:rPr>
              <a:t>la</a:t>
            </a:r>
            <a:r>
              <a:rPr sz="1600" spc="-5" dirty="0">
                <a:solidFill>
                  <a:srgbClr val="05252A"/>
                </a:solidFill>
                <a:latin typeface="Calibri"/>
                <a:cs typeface="Calibri"/>
              </a:rPr>
              <a:t> </a:t>
            </a:r>
            <a:r>
              <a:rPr sz="1600" spc="-5" dirty="0" err="1">
                <a:solidFill>
                  <a:srgbClr val="05252A"/>
                </a:solidFill>
                <a:latin typeface="Calibri"/>
                <a:cs typeface="Calibri"/>
              </a:rPr>
              <a:t>evolución</a:t>
            </a:r>
            <a:r>
              <a:rPr sz="1600" spc="-2" dirty="0">
                <a:solidFill>
                  <a:srgbClr val="05252A"/>
                </a:solidFill>
                <a:latin typeface="Calibri"/>
                <a:cs typeface="Calibri"/>
              </a:rPr>
              <a:t> de</a:t>
            </a:r>
            <a:r>
              <a:rPr sz="1600" spc="2" dirty="0">
                <a:solidFill>
                  <a:srgbClr val="05252A"/>
                </a:solidFill>
                <a:latin typeface="Calibri"/>
                <a:cs typeface="Calibri"/>
              </a:rPr>
              <a:t> </a:t>
            </a:r>
            <a:r>
              <a:rPr sz="1600" dirty="0">
                <a:solidFill>
                  <a:srgbClr val="05252A"/>
                </a:solidFill>
                <a:latin typeface="Calibri"/>
                <a:cs typeface="Calibri"/>
              </a:rPr>
              <a:t>la</a:t>
            </a:r>
            <a:r>
              <a:rPr sz="1600" spc="-6" dirty="0">
                <a:solidFill>
                  <a:srgbClr val="05252A"/>
                </a:solidFill>
                <a:latin typeface="Calibri"/>
                <a:cs typeface="Calibri"/>
              </a:rPr>
              <a:t> </a:t>
            </a:r>
            <a:r>
              <a:rPr sz="1600" spc="-5" dirty="0" err="1">
                <a:solidFill>
                  <a:srgbClr val="05252A"/>
                </a:solidFill>
                <a:latin typeface="Calibri"/>
                <a:cs typeface="Calibri"/>
              </a:rPr>
              <a:t>enfermedad</a:t>
            </a:r>
            <a:endParaRPr sz="1600" dirty="0">
              <a:latin typeface="Calibri"/>
              <a:ea typeface="Calibri"/>
              <a:cs typeface="Calibri"/>
            </a:endParaRPr>
          </a:p>
          <a:p>
            <a:pPr marL="105410" indent="-99695">
              <a:lnSpc>
                <a:spcPct val="100000"/>
              </a:lnSpc>
              <a:spcBef>
                <a:spcPts val="315"/>
              </a:spcBef>
              <a:buClr>
                <a:srgbClr val="FFC50A"/>
              </a:buClr>
              <a:buFont typeface="Arial"/>
              <a:buChar char="•"/>
              <a:tabLst>
                <a:tab pos="105840" algn="l"/>
              </a:tabLst>
            </a:pPr>
            <a:r>
              <a:rPr sz="1600" spc="-2" dirty="0">
                <a:solidFill>
                  <a:srgbClr val="05252A"/>
                </a:solidFill>
                <a:latin typeface="Calibri"/>
                <a:cs typeface="Calibri"/>
              </a:rPr>
              <a:t>La </a:t>
            </a:r>
            <a:r>
              <a:rPr sz="1600" spc="-5" dirty="0" err="1">
                <a:solidFill>
                  <a:srgbClr val="05252A"/>
                </a:solidFill>
                <a:latin typeface="Calibri"/>
                <a:cs typeface="Calibri"/>
              </a:rPr>
              <a:t>anestesia</a:t>
            </a:r>
            <a:r>
              <a:rPr sz="1600" spc="-5" dirty="0">
                <a:solidFill>
                  <a:srgbClr val="05252A"/>
                </a:solidFill>
                <a:latin typeface="Calibri"/>
                <a:cs typeface="Calibri"/>
              </a:rPr>
              <a:t> </a:t>
            </a:r>
            <a:r>
              <a:rPr sz="1600" spc="-2" dirty="0">
                <a:solidFill>
                  <a:srgbClr val="05252A"/>
                </a:solidFill>
                <a:latin typeface="Calibri"/>
                <a:cs typeface="Calibri"/>
              </a:rPr>
              <a:t>epidural</a:t>
            </a:r>
            <a:r>
              <a:rPr sz="1600" dirty="0">
                <a:solidFill>
                  <a:srgbClr val="05252A"/>
                </a:solidFill>
                <a:latin typeface="Calibri"/>
                <a:cs typeface="Calibri"/>
              </a:rPr>
              <a:t> </a:t>
            </a:r>
            <a:r>
              <a:rPr sz="1600" spc="-2" dirty="0">
                <a:solidFill>
                  <a:srgbClr val="05252A"/>
                </a:solidFill>
                <a:latin typeface="Calibri"/>
                <a:cs typeface="Calibri"/>
              </a:rPr>
              <a:t>no</a:t>
            </a:r>
            <a:r>
              <a:rPr sz="1600" spc="-5" dirty="0">
                <a:solidFill>
                  <a:srgbClr val="05252A"/>
                </a:solidFill>
                <a:latin typeface="Calibri"/>
                <a:cs typeface="Calibri"/>
              </a:rPr>
              <a:t> </a:t>
            </a:r>
            <a:r>
              <a:rPr sz="1600" dirty="0">
                <a:solidFill>
                  <a:srgbClr val="05252A"/>
                </a:solidFill>
                <a:latin typeface="Calibri"/>
                <a:cs typeface="Calibri"/>
              </a:rPr>
              <a:t>es </a:t>
            </a:r>
            <a:r>
              <a:rPr sz="1600" spc="-2" dirty="0">
                <a:solidFill>
                  <a:srgbClr val="05252A"/>
                </a:solidFill>
                <a:latin typeface="Calibri"/>
                <a:cs typeface="Calibri"/>
              </a:rPr>
              <a:t>un</a:t>
            </a:r>
            <a:r>
              <a:rPr sz="1600" dirty="0">
                <a:solidFill>
                  <a:srgbClr val="05252A"/>
                </a:solidFill>
                <a:latin typeface="Calibri"/>
                <a:cs typeface="Calibri"/>
              </a:rPr>
              <a:t> </a:t>
            </a:r>
            <a:r>
              <a:rPr sz="1600" spc="-5" dirty="0" err="1">
                <a:solidFill>
                  <a:srgbClr val="05252A"/>
                </a:solidFill>
                <a:latin typeface="Calibri"/>
                <a:cs typeface="Calibri"/>
              </a:rPr>
              <a:t>desencadenante</a:t>
            </a:r>
            <a:r>
              <a:rPr sz="1600" dirty="0">
                <a:solidFill>
                  <a:srgbClr val="05252A"/>
                </a:solidFill>
                <a:latin typeface="Calibri"/>
                <a:cs typeface="Calibri"/>
              </a:rPr>
              <a:t> </a:t>
            </a:r>
            <a:r>
              <a:rPr sz="1600" spc="-2" dirty="0">
                <a:solidFill>
                  <a:srgbClr val="05252A"/>
                </a:solidFill>
                <a:latin typeface="Calibri"/>
                <a:cs typeface="Calibri"/>
              </a:rPr>
              <a:t>de</a:t>
            </a:r>
            <a:r>
              <a:rPr sz="1600" spc="2" dirty="0">
                <a:solidFill>
                  <a:srgbClr val="05252A"/>
                </a:solidFill>
                <a:latin typeface="Calibri"/>
                <a:cs typeface="Calibri"/>
              </a:rPr>
              <a:t> </a:t>
            </a:r>
            <a:r>
              <a:rPr sz="1600" spc="-5" dirty="0" err="1">
                <a:solidFill>
                  <a:srgbClr val="05252A"/>
                </a:solidFill>
                <a:latin typeface="Calibri"/>
                <a:cs typeface="Calibri"/>
              </a:rPr>
              <a:t>nuevos</a:t>
            </a:r>
            <a:r>
              <a:rPr sz="1600" spc="-2" dirty="0">
                <a:solidFill>
                  <a:srgbClr val="05252A"/>
                </a:solidFill>
                <a:latin typeface="Calibri"/>
                <a:cs typeface="Calibri"/>
              </a:rPr>
              <a:t> </a:t>
            </a:r>
            <a:r>
              <a:rPr sz="1600" spc="-6" dirty="0" err="1">
                <a:solidFill>
                  <a:srgbClr val="05252A"/>
                </a:solidFill>
                <a:latin typeface="Calibri"/>
                <a:cs typeface="Calibri"/>
              </a:rPr>
              <a:t>brotes</a:t>
            </a:r>
            <a:r>
              <a:rPr sz="1600" spc="-6" dirty="0">
                <a:solidFill>
                  <a:srgbClr val="05252A"/>
                </a:solidFill>
                <a:latin typeface="Calibri"/>
                <a:cs typeface="Calibri"/>
              </a:rPr>
              <a:t>.</a:t>
            </a:r>
            <a:endParaRPr sz="1600" dirty="0">
              <a:latin typeface="Calibri"/>
              <a:ea typeface="Calibri"/>
              <a:cs typeface="Calibri"/>
            </a:endParaRPr>
          </a:p>
          <a:p>
            <a:pPr marL="105410" indent="-99695">
              <a:lnSpc>
                <a:spcPct val="100000"/>
              </a:lnSpc>
              <a:spcBef>
                <a:spcPts val="311"/>
              </a:spcBef>
              <a:buClr>
                <a:srgbClr val="FFC50A"/>
              </a:buClr>
              <a:buFont typeface="Arial"/>
              <a:buChar char="•"/>
              <a:tabLst>
                <a:tab pos="105840" algn="l"/>
              </a:tabLst>
            </a:pPr>
            <a:r>
              <a:rPr sz="1600" spc="-2" dirty="0">
                <a:solidFill>
                  <a:srgbClr val="05252A"/>
                </a:solidFill>
                <a:latin typeface="Calibri"/>
                <a:cs typeface="Calibri"/>
              </a:rPr>
              <a:t>La</a:t>
            </a:r>
            <a:r>
              <a:rPr sz="1600" dirty="0">
                <a:solidFill>
                  <a:srgbClr val="05252A"/>
                </a:solidFill>
                <a:latin typeface="Calibri"/>
                <a:cs typeface="Calibri"/>
              </a:rPr>
              <a:t> </a:t>
            </a:r>
            <a:r>
              <a:rPr sz="1600" spc="-2" dirty="0" err="1">
                <a:solidFill>
                  <a:srgbClr val="05252A"/>
                </a:solidFill>
                <a:latin typeface="Calibri"/>
                <a:cs typeface="Calibri"/>
              </a:rPr>
              <a:t>decisión</a:t>
            </a:r>
            <a:r>
              <a:rPr sz="1600" dirty="0">
                <a:solidFill>
                  <a:srgbClr val="05252A"/>
                </a:solidFill>
                <a:latin typeface="Calibri"/>
                <a:cs typeface="Calibri"/>
              </a:rPr>
              <a:t> </a:t>
            </a:r>
            <a:r>
              <a:rPr sz="1600" spc="-2" dirty="0">
                <a:solidFill>
                  <a:srgbClr val="05252A"/>
                </a:solidFill>
                <a:latin typeface="Calibri"/>
                <a:cs typeface="Calibri"/>
              </a:rPr>
              <a:t>de</a:t>
            </a:r>
            <a:r>
              <a:rPr sz="1600" dirty="0">
                <a:solidFill>
                  <a:srgbClr val="05252A"/>
                </a:solidFill>
                <a:latin typeface="Calibri"/>
                <a:cs typeface="Calibri"/>
              </a:rPr>
              <a:t> </a:t>
            </a:r>
            <a:r>
              <a:rPr sz="1600" spc="-2" dirty="0" err="1">
                <a:solidFill>
                  <a:srgbClr val="05252A"/>
                </a:solidFill>
                <a:latin typeface="Calibri"/>
                <a:cs typeface="Calibri"/>
              </a:rPr>
              <a:t>una</a:t>
            </a:r>
            <a:r>
              <a:rPr sz="1600" dirty="0">
                <a:solidFill>
                  <a:srgbClr val="05252A"/>
                </a:solidFill>
                <a:latin typeface="Calibri"/>
                <a:cs typeface="Calibri"/>
              </a:rPr>
              <a:t> </a:t>
            </a:r>
            <a:r>
              <a:rPr sz="1600" spc="-5" dirty="0" err="1">
                <a:solidFill>
                  <a:srgbClr val="05252A"/>
                </a:solidFill>
                <a:latin typeface="Calibri"/>
                <a:cs typeface="Calibri"/>
              </a:rPr>
              <a:t>cesárea</a:t>
            </a:r>
            <a:r>
              <a:rPr sz="1600" spc="-2" dirty="0">
                <a:solidFill>
                  <a:srgbClr val="05252A"/>
                </a:solidFill>
                <a:latin typeface="Calibri"/>
                <a:cs typeface="Calibri"/>
              </a:rPr>
              <a:t> </a:t>
            </a:r>
            <a:r>
              <a:rPr sz="1600" dirty="0">
                <a:solidFill>
                  <a:srgbClr val="05252A"/>
                </a:solidFill>
                <a:latin typeface="Calibri"/>
                <a:cs typeface="Calibri"/>
              </a:rPr>
              <a:t>es</a:t>
            </a:r>
            <a:r>
              <a:rPr sz="1600" spc="2" dirty="0">
                <a:solidFill>
                  <a:srgbClr val="05252A"/>
                </a:solidFill>
                <a:latin typeface="Calibri"/>
                <a:cs typeface="Calibri"/>
              </a:rPr>
              <a:t> </a:t>
            </a:r>
            <a:r>
              <a:rPr sz="1600" spc="-2" dirty="0">
                <a:solidFill>
                  <a:srgbClr val="05252A"/>
                </a:solidFill>
                <a:latin typeface="Calibri"/>
                <a:cs typeface="Calibri"/>
              </a:rPr>
              <a:t>un</a:t>
            </a:r>
            <a:r>
              <a:rPr sz="1600" dirty="0">
                <a:solidFill>
                  <a:srgbClr val="05252A"/>
                </a:solidFill>
                <a:latin typeface="Calibri"/>
                <a:cs typeface="Calibri"/>
              </a:rPr>
              <a:t> </a:t>
            </a:r>
            <a:r>
              <a:rPr sz="1600" spc="-2" dirty="0" err="1">
                <a:solidFill>
                  <a:srgbClr val="05252A"/>
                </a:solidFill>
                <a:latin typeface="Calibri"/>
                <a:cs typeface="Calibri"/>
              </a:rPr>
              <a:t>criterio</a:t>
            </a:r>
            <a:r>
              <a:rPr sz="1600" spc="-11" dirty="0">
                <a:solidFill>
                  <a:srgbClr val="05252A"/>
                </a:solidFill>
                <a:latin typeface="Calibri"/>
                <a:cs typeface="Calibri"/>
              </a:rPr>
              <a:t> </a:t>
            </a:r>
            <a:r>
              <a:rPr sz="1600" spc="-6" dirty="0" err="1">
                <a:solidFill>
                  <a:srgbClr val="05252A"/>
                </a:solidFill>
                <a:latin typeface="Calibri"/>
                <a:cs typeface="Calibri"/>
              </a:rPr>
              <a:t>obstétrico</a:t>
            </a:r>
            <a:r>
              <a:rPr sz="1600" spc="-6" dirty="0">
                <a:solidFill>
                  <a:srgbClr val="05252A"/>
                </a:solidFill>
                <a:latin typeface="Calibri"/>
                <a:cs typeface="Calibri"/>
              </a:rPr>
              <a:t>.</a:t>
            </a:r>
            <a:endParaRPr sz="1600" dirty="0">
              <a:latin typeface="Calibri"/>
              <a:ea typeface="Calibri"/>
              <a:cs typeface="Calibri"/>
            </a:endParaRPr>
          </a:p>
          <a:p>
            <a:pPr marL="105410" marR="1905" indent="-99695">
              <a:spcBef>
                <a:spcPts val="453"/>
              </a:spcBef>
              <a:buClr>
                <a:srgbClr val="FFC50A"/>
              </a:buClr>
              <a:buFont typeface="Arial"/>
              <a:buChar char="•"/>
              <a:tabLst>
                <a:tab pos="105840" algn="l"/>
              </a:tabLst>
            </a:pPr>
            <a:r>
              <a:rPr sz="1600" spc="-2" dirty="0">
                <a:solidFill>
                  <a:srgbClr val="05252A"/>
                </a:solidFill>
                <a:latin typeface="Calibri"/>
                <a:cs typeface="Calibri"/>
              </a:rPr>
              <a:t>Los </a:t>
            </a:r>
            <a:r>
              <a:rPr sz="1600" b="1" spc="-5" dirty="0" err="1">
                <a:solidFill>
                  <a:srgbClr val="05252A"/>
                </a:solidFill>
                <a:latin typeface="Calibri"/>
                <a:cs typeface="Calibri"/>
              </a:rPr>
              <a:t>Anticonceptivos</a:t>
            </a:r>
            <a:r>
              <a:rPr sz="1600" b="1" spc="-5" dirty="0">
                <a:solidFill>
                  <a:srgbClr val="05252A"/>
                </a:solidFill>
                <a:latin typeface="Calibri"/>
                <a:cs typeface="Calibri"/>
              </a:rPr>
              <a:t> </a:t>
            </a:r>
            <a:r>
              <a:rPr sz="1600" b="1" spc="-5" dirty="0" err="1">
                <a:solidFill>
                  <a:srgbClr val="05252A"/>
                </a:solidFill>
                <a:latin typeface="Calibri"/>
                <a:cs typeface="Calibri"/>
              </a:rPr>
              <a:t>orales</a:t>
            </a:r>
            <a:r>
              <a:rPr sz="1600" b="1" spc="-5" dirty="0">
                <a:solidFill>
                  <a:srgbClr val="05252A"/>
                </a:solidFill>
                <a:latin typeface="Calibri"/>
                <a:cs typeface="Calibri"/>
              </a:rPr>
              <a:t> </a:t>
            </a:r>
            <a:r>
              <a:rPr sz="1600" spc="-5" dirty="0">
                <a:solidFill>
                  <a:srgbClr val="05252A"/>
                </a:solidFill>
                <a:latin typeface="Calibri"/>
                <a:cs typeface="Calibri"/>
              </a:rPr>
              <a:t>(ACO) </a:t>
            </a:r>
            <a:r>
              <a:rPr sz="1600" spc="-2" dirty="0">
                <a:solidFill>
                  <a:srgbClr val="05252A"/>
                </a:solidFill>
                <a:latin typeface="Calibri"/>
                <a:cs typeface="Calibri"/>
              </a:rPr>
              <a:t>no </a:t>
            </a:r>
            <a:r>
              <a:rPr sz="1600" spc="-5" dirty="0" err="1">
                <a:solidFill>
                  <a:srgbClr val="05252A"/>
                </a:solidFill>
                <a:latin typeface="Calibri"/>
                <a:cs typeface="Calibri"/>
              </a:rPr>
              <a:t>están</a:t>
            </a:r>
            <a:r>
              <a:rPr sz="1600" spc="-5" dirty="0">
                <a:solidFill>
                  <a:srgbClr val="05252A"/>
                </a:solidFill>
                <a:latin typeface="Calibri"/>
                <a:cs typeface="Calibri"/>
              </a:rPr>
              <a:t> </a:t>
            </a:r>
            <a:r>
              <a:rPr sz="1600" spc="-5" dirty="0" err="1">
                <a:solidFill>
                  <a:srgbClr val="05252A"/>
                </a:solidFill>
                <a:latin typeface="Calibri"/>
                <a:cs typeface="Calibri"/>
              </a:rPr>
              <a:t>contraindicados</a:t>
            </a:r>
            <a:r>
              <a:rPr sz="1600" spc="-5" dirty="0">
                <a:solidFill>
                  <a:srgbClr val="05252A"/>
                </a:solidFill>
                <a:latin typeface="Calibri"/>
                <a:cs typeface="Calibri"/>
              </a:rPr>
              <a:t>. </a:t>
            </a:r>
            <a:r>
              <a:rPr sz="1600" dirty="0">
                <a:solidFill>
                  <a:srgbClr val="05252A"/>
                </a:solidFill>
                <a:latin typeface="Calibri"/>
                <a:cs typeface="Calibri"/>
              </a:rPr>
              <a:t>No es </a:t>
            </a:r>
            <a:r>
              <a:rPr sz="1600" dirty="0" err="1">
                <a:solidFill>
                  <a:srgbClr val="05252A"/>
                </a:solidFill>
                <a:latin typeface="Calibri"/>
                <a:cs typeface="Calibri"/>
              </a:rPr>
              <a:t>el</a:t>
            </a:r>
            <a:r>
              <a:rPr sz="1600" dirty="0">
                <a:solidFill>
                  <a:srgbClr val="05252A"/>
                </a:solidFill>
                <a:latin typeface="Calibri"/>
                <a:cs typeface="Calibri"/>
              </a:rPr>
              <a:t> </a:t>
            </a:r>
            <a:r>
              <a:rPr sz="1600" spc="-5" dirty="0" err="1">
                <a:solidFill>
                  <a:srgbClr val="05252A"/>
                </a:solidFill>
                <a:latin typeface="Calibri"/>
                <a:cs typeface="Calibri"/>
              </a:rPr>
              <a:t>único</a:t>
            </a:r>
            <a:r>
              <a:rPr sz="1600" spc="-5" dirty="0">
                <a:solidFill>
                  <a:srgbClr val="05252A"/>
                </a:solidFill>
                <a:latin typeface="Calibri"/>
                <a:cs typeface="Calibri"/>
              </a:rPr>
              <a:t> </a:t>
            </a:r>
            <a:r>
              <a:rPr sz="1600" dirty="0">
                <a:solidFill>
                  <a:srgbClr val="05252A"/>
                </a:solidFill>
                <a:latin typeface="Calibri"/>
                <a:cs typeface="Calibri"/>
              </a:rPr>
              <a:t>medio </a:t>
            </a:r>
            <a:r>
              <a:rPr sz="1600" spc="-232" dirty="0">
                <a:solidFill>
                  <a:srgbClr val="05252A"/>
                </a:solidFill>
                <a:latin typeface="Calibri"/>
                <a:cs typeface="Calibri"/>
              </a:rPr>
              <a:t> </a:t>
            </a:r>
            <a:r>
              <a:rPr sz="1600" spc="-5" dirty="0" err="1">
                <a:solidFill>
                  <a:srgbClr val="05252A"/>
                </a:solidFill>
                <a:latin typeface="Calibri"/>
                <a:cs typeface="Calibri"/>
              </a:rPr>
              <a:t>recomendable</a:t>
            </a:r>
            <a:r>
              <a:rPr sz="1600" spc="-5" dirty="0">
                <a:solidFill>
                  <a:srgbClr val="05252A"/>
                </a:solidFill>
                <a:latin typeface="Calibri"/>
                <a:cs typeface="Calibri"/>
              </a:rPr>
              <a:t>.</a:t>
            </a:r>
            <a:r>
              <a:rPr sz="1600" spc="-2" dirty="0">
                <a:solidFill>
                  <a:srgbClr val="05252A"/>
                </a:solidFill>
                <a:latin typeface="Calibri"/>
                <a:cs typeface="Calibri"/>
              </a:rPr>
              <a:t> Se</a:t>
            </a:r>
            <a:r>
              <a:rPr sz="1600" spc="-6" dirty="0">
                <a:solidFill>
                  <a:srgbClr val="05252A"/>
                </a:solidFill>
                <a:latin typeface="Calibri"/>
                <a:cs typeface="Calibri"/>
              </a:rPr>
              <a:t> </a:t>
            </a:r>
            <a:r>
              <a:rPr sz="1600" spc="-2" dirty="0" err="1">
                <a:solidFill>
                  <a:srgbClr val="05252A"/>
                </a:solidFill>
                <a:latin typeface="Calibri"/>
                <a:cs typeface="Calibri"/>
              </a:rPr>
              <a:t>debe</a:t>
            </a:r>
            <a:r>
              <a:rPr sz="1600" spc="5" dirty="0">
                <a:solidFill>
                  <a:srgbClr val="05252A"/>
                </a:solidFill>
                <a:latin typeface="Calibri"/>
                <a:cs typeface="Calibri"/>
              </a:rPr>
              <a:t> </a:t>
            </a:r>
            <a:r>
              <a:rPr sz="1600" spc="-5" dirty="0" err="1">
                <a:solidFill>
                  <a:srgbClr val="05252A"/>
                </a:solidFill>
                <a:latin typeface="Calibri"/>
                <a:cs typeface="Calibri"/>
              </a:rPr>
              <a:t>consultar</a:t>
            </a:r>
            <a:r>
              <a:rPr sz="1600" spc="-2" dirty="0">
                <a:solidFill>
                  <a:srgbClr val="05252A"/>
                </a:solidFill>
                <a:latin typeface="Calibri"/>
                <a:cs typeface="Calibri"/>
              </a:rPr>
              <a:t> </a:t>
            </a:r>
            <a:r>
              <a:rPr sz="1600" spc="-5" dirty="0">
                <a:solidFill>
                  <a:srgbClr val="05252A"/>
                </a:solidFill>
                <a:latin typeface="Calibri"/>
                <a:cs typeface="Calibri"/>
              </a:rPr>
              <a:t>con</a:t>
            </a:r>
            <a:r>
              <a:rPr sz="1600" spc="-2" dirty="0">
                <a:solidFill>
                  <a:srgbClr val="05252A"/>
                </a:solidFill>
                <a:latin typeface="Calibri"/>
                <a:cs typeface="Calibri"/>
              </a:rPr>
              <a:t> </a:t>
            </a:r>
            <a:r>
              <a:rPr sz="1600" dirty="0" err="1">
                <a:solidFill>
                  <a:srgbClr val="05252A"/>
                </a:solidFill>
                <a:latin typeface="Calibri"/>
                <a:cs typeface="Calibri"/>
              </a:rPr>
              <a:t>el</a:t>
            </a:r>
            <a:r>
              <a:rPr sz="1600" spc="2" dirty="0">
                <a:solidFill>
                  <a:srgbClr val="05252A"/>
                </a:solidFill>
                <a:latin typeface="Calibri"/>
                <a:cs typeface="Calibri"/>
              </a:rPr>
              <a:t> </a:t>
            </a:r>
            <a:r>
              <a:rPr sz="1600" spc="-5" dirty="0" err="1">
                <a:solidFill>
                  <a:srgbClr val="05252A"/>
                </a:solidFill>
                <a:latin typeface="Calibri"/>
                <a:cs typeface="Calibri"/>
              </a:rPr>
              <a:t>ginecólogo</a:t>
            </a:r>
            <a:r>
              <a:rPr sz="1600" spc="-9" dirty="0">
                <a:solidFill>
                  <a:srgbClr val="05252A"/>
                </a:solidFill>
                <a:latin typeface="Calibri"/>
                <a:cs typeface="Calibri"/>
              </a:rPr>
              <a:t> </a:t>
            </a:r>
            <a:r>
              <a:rPr sz="1600" spc="-6" dirty="0">
                <a:solidFill>
                  <a:srgbClr val="05252A"/>
                </a:solidFill>
                <a:latin typeface="Calibri"/>
                <a:cs typeface="Calibri"/>
              </a:rPr>
              <a:t>para</a:t>
            </a:r>
            <a:r>
              <a:rPr sz="1600" spc="-5" dirty="0">
                <a:solidFill>
                  <a:srgbClr val="05252A"/>
                </a:solidFill>
                <a:latin typeface="Calibri"/>
                <a:cs typeface="Calibri"/>
              </a:rPr>
              <a:t> </a:t>
            </a:r>
            <a:r>
              <a:rPr sz="1600" spc="-5" dirty="0" err="1">
                <a:solidFill>
                  <a:srgbClr val="05252A"/>
                </a:solidFill>
                <a:latin typeface="Calibri"/>
                <a:cs typeface="Calibri"/>
              </a:rPr>
              <a:t>tomar</a:t>
            </a:r>
            <a:r>
              <a:rPr sz="1600" spc="-6" dirty="0">
                <a:solidFill>
                  <a:srgbClr val="05252A"/>
                </a:solidFill>
                <a:latin typeface="Calibri"/>
                <a:cs typeface="Calibri"/>
              </a:rPr>
              <a:t> </a:t>
            </a:r>
            <a:r>
              <a:rPr sz="1600" dirty="0">
                <a:solidFill>
                  <a:srgbClr val="05252A"/>
                </a:solidFill>
                <a:latin typeface="Calibri"/>
                <a:cs typeface="Calibri"/>
              </a:rPr>
              <a:t>la</a:t>
            </a:r>
            <a:r>
              <a:rPr sz="1600" spc="-2" dirty="0">
                <a:solidFill>
                  <a:srgbClr val="05252A"/>
                </a:solidFill>
                <a:latin typeface="Calibri"/>
                <a:cs typeface="Calibri"/>
              </a:rPr>
              <a:t> </a:t>
            </a:r>
            <a:r>
              <a:rPr sz="1600" dirty="0" err="1">
                <a:solidFill>
                  <a:srgbClr val="05252A"/>
                </a:solidFill>
                <a:latin typeface="Calibri"/>
                <a:cs typeface="Calibri"/>
              </a:rPr>
              <a:t>mejor</a:t>
            </a:r>
            <a:r>
              <a:rPr sz="1600" spc="-6" dirty="0">
                <a:solidFill>
                  <a:srgbClr val="05252A"/>
                </a:solidFill>
                <a:latin typeface="Calibri"/>
                <a:cs typeface="Calibri"/>
              </a:rPr>
              <a:t> </a:t>
            </a:r>
            <a:r>
              <a:rPr sz="1600" spc="-2" dirty="0" err="1">
                <a:solidFill>
                  <a:srgbClr val="05252A"/>
                </a:solidFill>
                <a:latin typeface="Calibri"/>
                <a:cs typeface="Calibri"/>
              </a:rPr>
              <a:t>decisión</a:t>
            </a:r>
            <a:r>
              <a:rPr sz="1600" spc="-2" dirty="0">
                <a:solidFill>
                  <a:srgbClr val="05252A"/>
                </a:solidFill>
                <a:latin typeface="Calibri"/>
                <a:cs typeface="Calibri"/>
              </a:rPr>
              <a:t>.</a:t>
            </a:r>
            <a:endParaRPr sz="1600" dirty="0">
              <a:latin typeface="Calibri"/>
              <a:ea typeface="Calibri"/>
              <a:cs typeface="Calibri"/>
            </a:endParaRPr>
          </a:p>
        </p:txBody>
      </p:sp>
      <p:sp>
        <p:nvSpPr>
          <p:cNvPr id="7" name="Marcador de número de diapositiva 6">
            <a:extLst>
              <a:ext uri="{FF2B5EF4-FFF2-40B4-BE49-F238E27FC236}">
                <a16:creationId xmlns:a16="http://schemas.microsoft.com/office/drawing/2014/main" id="{0B226BFA-6687-C3B0-1BD9-27668C9EC377}"/>
              </a:ext>
            </a:extLst>
          </p:cNvPr>
          <p:cNvSpPr>
            <a:spLocks noGrp="1"/>
          </p:cNvSpPr>
          <p:nvPr>
            <p:ph type="sldNum" sz="quarter" idx="4"/>
          </p:nvPr>
        </p:nvSpPr>
        <p:spPr/>
        <p:txBody>
          <a:bodyPr/>
          <a:lstStyle/>
          <a:p>
            <a:fld id="{C2D5E945-2478-44AA-BA19-29F3FC66B24B}" type="slidenum">
              <a:rPr lang="es-ES" smtClean="0"/>
              <a:pPr/>
              <a:t>15</a:t>
            </a:fld>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4701E15-0219-D4D1-1135-CCD0F39CE1E0}"/>
              </a:ext>
            </a:extLst>
          </p:cNvPr>
          <p:cNvPicPr>
            <a:picLocks noChangeAspect="1"/>
          </p:cNvPicPr>
          <p:nvPr/>
        </p:nvPicPr>
        <p:blipFill>
          <a:blip r:embed="rId3" cstate="print">
            <a:extLst>
              <a:ext uri="{28A0092B-C50C-407E-A947-70E740481C1C}">
                <a14:useLocalDpi xmlns:a14="http://schemas.microsoft.com/office/drawing/2010/main" val="0"/>
              </a:ext>
            </a:extLst>
          </a:blip>
          <a:srcRect b="17735"/>
          <a:stretch/>
        </p:blipFill>
        <p:spPr>
          <a:xfrm>
            <a:off x="1869839" y="5143501"/>
            <a:ext cx="1914307" cy="1574800"/>
          </a:xfrm>
          <a:prstGeom prst="rect">
            <a:avLst/>
          </a:prstGeom>
          <a:solidFill>
            <a:schemeClr val="accent1"/>
          </a:solidFill>
        </p:spPr>
      </p:pic>
      <p:sp>
        <p:nvSpPr>
          <p:cNvPr id="2" name="Título 1">
            <a:extLst>
              <a:ext uri="{FF2B5EF4-FFF2-40B4-BE49-F238E27FC236}">
                <a16:creationId xmlns:a16="http://schemas.microsoft.com/office/drawing/2014/main" id="{A91F50B9-015C-40CB-9684-030E119CB677}"/>
              </a:ext>
            </a:extLst>
          </p:cNvPr>
          <p:cNvSpPr>
            <a:spLocks noGrp="1"/>
          </p:cNvSpPr>
          <p:nvPr>
            <p:ph type="title"/>
          </p:nvPr>
        </p:nvSpPr>
        <p:spPr>
          <a:xfrm>
            <a:off x="-541952" y="243403"/>
            <a:ext cx="4600575" cy="1183823"/>
          </a:xfrm>
        </p:spPr>
        <p:txBody>
          <a:bodyPr>
            <a:normAutofit/>
          </a:bodyPr>
          <a:lstStyle/>
          <a:p>
            <a:pPr algn="ctr"/>
            <a:r>
              <a:rPr lang="es-ES" sz="2800" b="1" dirty="0"/>
              <a:t>CALOR y ESTRÉS</a:t>
            </a:r>
            <a:endParaRPr lang="es-ES" sz="2800" b="1" i="1" dirty="0">
              <a:solidFill>
                <a:srgbClr val="FF0000"/>
              </a:solidFill>
            </a:endParaRPr>
          </a:p>
        </p:txBody>
      </p:sp>
      <p:sp>
        <p:nvSpPr>
          <p:cNvPr id="3" name="Marcador de contenido 2">
            <a:extLst>
              <a:ext uri="{FF2B5EF4-FFF2-40B4-BE49-F238E27FC236}">
                <a16:creationId xmlns:a16="http://schemas.microsoft.com/office/drawing/2014/main" id="{AF1FA5A3-95AD-4EC8-A195-A41B46B7C8D6}"/>
              </a:ext>
            </a:extLst>
          </p:cNvPr>
          <p:cNvSpPr>
            <a:spLocks noGrp="1"/>
          </p:cNvSpPr>
          <p:nvPr>
            <p:ph idx="1"/>
          </p:nvPr>
        </p:nvSpPr>
        <p:spPr>
          <a:xfrm>
            <a:off x="454818" y="1176906"/>
            <a:ext cx="4512470" cy="3675253"/>
          </a:xfrm>
        </p:spPr>
        <p:txBody>
          <a:bodyPr vert="horz" lIns="91440" tIns="45720" rIns="91440" bIns="45720" rtlCol="0" anchor="t">
            <a:noAutofit/>
          </a:bodyPr>
          <a:lstStyle/>
          <a:p>
            <a:pPr>
              <a:lnSpc>
                <a:spcPct val="100000"/>
              </a:lnSpc>
            </a:pPr>
            <a:r>
              <a:rPr lang="es-ES" sz="1600" dirty="0">
                <a:latin typeface="Calibri"/>
                <a:ea typeface="Calibri"/>
                <a:cs typeface="Calibri"/>
              </a:rPr>
              <a:t>Se recomienda evitar situaciones de </a:t>
            </a:r>
            <a:r>
              <a:rPr lang="es-ES" sz="1600" b="1" dirty="0">
                <a:solidFill>
                  <a:schemeClr val="tx1">
                    <a:lumMod val="50000"/>
                    <a:lumOff val="50000"/>
                  </a:schemeClr>
                </a:solidFill>
                <a:latin typeface="Calibri"/>
                <a:ea typeface="Calibri"/>
                <a:cs typeface="Calibri"/>
              </a:rPr>
              <a:t>calor excesivo </a:t>
            </a:r>
            <a:r>
              <a:rPr lang="es-ES" sz="1600" dirty="0">
                <a:latin typeface="Calibri"/>
                <a:ea typeface="Calibri"/>
                <a:cs typeface="Calibri"/>
              </a:rPr>
              <a:t>porque puede desencadenar un aumento muy importante de la astenia o cansancio (</a:t>
            </a:r>
            <a:r>
              <a:rPr lang="es-ES" sz="1600" i="1" dirty="0">
                <a:latin typeface="Calibri"/>
                <a:ea typeface="Calibri"/>
                <a:cs typeface="Calibri"/>
              </a:rPr>
              <a:t>fenómeno de </a:t>
            </a:r>
            <a:r>
              <a:rPr lang="es-ES" sz="1600" i="1" dirty="0" err="1">
                <a:latin typeface="Calibri"/>
                <a:ea typeface="Calibri"/>
                <a:cs typeface="Calibri"/>
              </a:rPr>
              <a:t>Uthoff</a:t>
            </a:r>
            <a:r>
              <a:rPr lang="es-ES" sz="1600" dirty="0">
                <a:latin typeface="Calibri"/>
                <a:ea typeface="Calibri"/>
                <a:cs typeface="Calibri"/>
              </a:rPr>
              <a:t>) e incluso desencadenar brotes.</a:t>
            </a:r>
            <a:endParaRPr lang="en-US" sz="1600" dirty="0">
              <a:latin typeface="Calibri"/>
              <a:ea typeface="Calibri"/>
              <a:cs typeface="Calibri"/>
            </a:endParaRPr>
          </a:p>
          <a:p>
            <a:pPr>
              <a:lnSpc>
                <a:spcPct val="100000"/>
              </a:lnSpc>
            </a:pPr>
            <a:r>
              <a:rPr lang="es-ES" sz="1600" dirty="0">
                <a:latin typeface="Calibri"/>
                <a:ea typeface="Calibri"/>
                <a:cs typeface="Calibri"/>
              </a:rPr>
              <a:t>Por este motivo deben evitarse las horas de mayor exposición solar al ir a la playa o a la piscina, así como evitar las saunas o los baños con agua caliente. </a:t>
            </a:r>
          </a:p>
          <a:p>
            <a:pPr>
              <a:lnSpc>
                <a:spcPct val="100000"/>
              </a:lnSpc>
            </a:pPr>
            <a:r>
              <a:rPr lang="es-ES" sz="1600" dirty="0">
                <a:latin typeface="Calibri"/>
                <a:ea typeface="Calibri"/>
                <a:cs typeface="Calibri"/>
              </a:rPr>
              <a:t>Hoy en día no está claramente establecido que el </a:t>
            </a:r>
            <a:r>
              <a:rPr lang="es-ES" sz="1600" b="1" dirty="0">
                <a:solidFill>
                  <a:schemeClr val="tx1">
                    <a:lumMod val="50000"/>
                    <a:lumOff val="50000"/>
                  </a:schemeClr>
                </a:solidFill>
                <a:latin typeface="Calibri"/>
                <a:ea typeface="Calibri"/>
                <a:cs typeface="Calibri"/>
              </a:rPr>
              <a:t>estrés</a:t>
            </a:r>
            <a:r>
              <a:rPr lang="es-ES" sz="1600" dirty="0">
                <a:latin typeface="Calibri"/>
                <a:ea typeface="Calibri"/>
                <a:cs typeface="Calibri"/>
              </a:rPr>
              <a:t>, agudo o crónico, favorezca un empeoramiento de la EM. </a:t>
            </a:r>
          </a:p>
          <a:p>
            <a:pPr>
              <a:lnSpc>
                <a:spcPct val="100000"/>
              </a:lnSpc>
            </a:pPr>
            <a:r>
              <a:rPr lang="es-ES" sz="1600" dirty="0">
                <a:latin typeface="Calibri"/>
                <a:ea typeface="Calibri"/>
                <a:cs typeface="Calibri"/>
              </a:rPr>
              <a:t>En cualquier caso, adoptar medidas que lo disminuyan siempre es positivo desde un punto de vista de la salud en general y de la EM en particular. </a:t>
            </a:r>
          </a:p>
        </p:txBody>
      </p:sp>
      <p:sp>
        <p:nvSpPr>
          <p:cNvPr id="7" name="Marcador de número de diapositiva 6">
            <a:extLst>
              <a:ext uri="{FF2B5EF4-FFF2-40B4-BE49-F238E27FC236}">
                <a16:creationId xmlns:a16="http://schemas.microsoft.com/office/drawing/2014/main" id="{9D3E4550-AF97-4FD4-EF46-09656B643504}"/>
              </a:ext>
            </a:extLst>
          </p:cNvPr>
          <p:cNvSpPr>
            <a:spLocks noGrp="1"/>
          </p:cNvSpPr>
          <p:nvPr>
            <p:ph type="sldNum" sz="quarter" idx="4"/>
          </p:nvPr>
        </p:nvSpPr>
        <p:spPr/>
        <p:txBody>
          <a:bodyPr/>
          <a:lstStyle/>
          <a:p>
            <a:fld id="{C2D5E945-2478-44AA-BA19-29F3FC66B24B}" type="slidenum">
              <a:rPr lang="es-ES" smtClean="0"/>
              <a:pPr/>
              <a:t>16</a:t>
            </a:fld>
            <a:endParaRPr lang="es-ES" dirty="0"/>
          </a:p>
        </p:txBody>
      </p:sp>
    </p:spTree>
    <p:extLst>
      <p:ext uri="{BB962C8B-B14F-4D97-AF65-F5344CB8AC3E}">
        <p14:creationId xmlns:p14="http://schemas.microsoft.com/office/powerpoint/2010/main" val="2544632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EE62A6-95F8-4BF6-9B9F-F0F97222F73B}"/>
              </a:ext>
            </a:extLst>
          </p:cNvPr>
          <p:cNvSpPr>
            <a:spLocks noGrp="1"/>
          </p:cNvSpPr>
          <p:nvPr>
            <p:ph type="title" idx="4294967295"/>
          </p:nvPr>
        </p:nvSpPr>
        <p:spPr>
          <a:xfrm>
            <a:off x="-575888" y="307929"/>
            <a:ext cx="5565775" cy="1064734"/>
          </a:xfrm>
        </p:spPr>
        <p:txBody>
          <a:bodyPr>
            <a:normAutofit/>
          </a:bodyPr>
          <a:lstStyle/>
          <a:p>
            <a:pPr algn="ctr"/>
            <a:r>
              <a:rPr lang="es-ES" sz="2800" b="1" dirty="0"/>
              <a:t>CIRUGÍA Y ANESTESIA</a:t>
            </a:r>
          </a:p>
        </p:txBody>
      </p:sp>
      <p:sp>
        <p:nvSpPr>
          <p:cNvPr id="3" name="Marcador de contenido 2">
            <a:extLst>
              <a:ext uri="{FF2B5EF4-FFF2-40B4-BE49-F238E27FC236}">
                <a16:creationId xmlns:a16="http://schemas.microsoft.com/office/drawing/2014/main" id="{0CB4578F-FD71-445F-8E01-EB10486717B5}"/>
              </a:ext>
            </a:extLst>
          </p:cNvPr>
          <p:cNvSpPr>
            <a:spLocks noGrp="1"/>
          </p:cNvSpPr>
          <p:nvPr>
            <p:ph idx="4294967295"/>
          </p:nvPr>
        </p:nvSpPr>
        <p:spPr>
          <a:xfrm>
            <a:off x="490674" y="1105286"/>
            <a:ext cx="4499213" cy="1725697"/>
          </a:xfrm>
        </p:spPr>
        <p:txBody>
          <a:bodyPr vert="horz" lIns="91440" tIns="45720" rIns="91440" bIns="45720" rtlCol="0" anchor="t">
            <a:noAutofit/>
          </a:bodyPr>
          <a:lstStyle/>
          <a:p>
            <a:pPr>
              <a:lnSpc>
                <a:spcPct val="150000"/>
              </a:lnSpc>
            </a:pPr>
            <a:r>
              <a:rPr lang="es-ES" sz="1600" dirty="0">
                <a:latin typeface="Calibri"/>
                <a:ea typeface="Calibri"/>
                <a:cs typeface="Calibri"/>
              </a:rPr>
              <a:t>Desde un punto de vista neurológico </a:t>
            </a:r>
            <a:r>
              <a:rPr lang="es-ES" sz="1600" b="1" dirty="0">
                <a:latin typeface="Calibri"/>
                <a:ea typeface="Calibri"/>
                <a:cs typeface="Calibri"/>
              </a:rPr>
              <a:t>no hay ningún impedimento </a:t>
            </a:r>
            <a:r>
              <a:rPr lang="es-ES" sz="1600" dirty="0">
                <a:latin typeface="Calibri"/>
                <a:ea typeface="Calibri"/>
                <a:cs typeface="Calibri"/>
              </a:rPr>
              <a:t>para que un paciente con EM sea sometido a cualquier tipo de intervención quirúrgica mayor o menor (procesos odontológicos)</a:t>
            </a:r>
            <a:endParaRPr lang="en-US" sz="1600" dirty="0"/>
          </a:p>
          <a:p>
            <a:pPr>
              <a:lnSpc>
                <a:spcPct val="150000"/>
              </a:lnSpc>
            </a:pPr>
            <a:r>
              <a:rPr lang="es-ES" sz="1600" b="1" dirty="0">
                <a:latin typeface="Calibri"/>
                <a:ea typeface="Calibri"/>
                <a:cs typeface="Calibri"/>
              </a:rPr>
              <a:t>Se pueden emplear diversos tipos de anestesia</a:t>
            </a:r>
            <a:r>
              <a:rPr lang="es-ES" sz="1600" dirty="0">
                <a:latin typeface="Calibri"/>
                <a:ea typeface="Calibri"/>
                <a:cs typeface="Calibri"/>
              </a:rPr>
              <a:t>: local, epidural, general (en este caso, el estudio preoperatorio es el mismo que en cualquier otra enfermedad)</a:t>
            </a:r>
          </a:p>
          <a:p>
            <a:pPr>
              <a:lnSpc>
                <a:spcPct val="150000"/>
              </a:lnSpc>
            </a:pPr>
            <a:r>
              <a:rPr lang="es-ES" sz="1600" dirty="0">
                <a:latin typeface="Calibri"/>
                <a:ea typeface="Calibri"/>
                <a:cs typeface="Calibri"/>
              </a:rPr>
              <a:t>Sí estaría contraindicada la anestesia espinal (inyección de la anestesia intradural)</a:t>
            </a:r>
          </a:p>
        </p:txBody>
      </p:sp>
      <p:sp>
        <p:nvSpPr>
          <p:cNvPr id="8" name="Marcador de número de diapositiva 7">
            <a:extLst>
              <a:ext uri="{FF2B5EF4-FFF2-40B4-BE49-F238E27FC236}">
                <a16:creationId xmlns:a16="http://schemas.microsoft.com/office/drawing/2014/main" id="{B6191FE1-0176-2209-23D1-32C0B11468BC}"/>
              </a:ext>
            </a:extLst>
          </p:cNvPr>
          <p:cNvSpPr>
            <a:spLocks noGrp="1"/>
          </p:cNvSpPr>
          <p:nvPr>
            <p:ph type="sldNum" sz="quarter" idx="4"/>
          </p:nvPr>
        </p:nvSpPr>
        <p:spPr/>
        <p:txBody>
          <a:bodyPr/>
          <a:lstStyle/>
          <a:p>
            <a:fld id="{C2D5E945-2478-44AA-BA19-29F3FC66B24B}" type="slidenum">
              <a:rPr lang="es-ES" smtClean="0"/>
              <a:pPr/>
              <a:t>17</a:t>
            </a:fld>
            <a:endParaRPr lang="es-ES" dirty="0"/>
          </a:p>
        </p:txBody>
      </p:sp>
    </p:spTree>
    <p:extLst>
      <p:ext uri="{BB962C8B-B14F-4D97-AF65-F5344CB8AC3E}">
        <p14:creationId xmlns:p14="http://schemas.microsoft.com/office/powerpoint/2010/main" val="4131198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7AA8A-EB89-4C71-A680-3EA514AFCB48}"/>
              </a:ext>
            </a:extLst>
          </p:cNvPr>
          <p:cNvSpPr>
            <a:spLocks noGrp="1"/>
          </p:cNvSpPr>
          <p:nvPr>
            <p:ph type="title"/>
          </p:nvPr>
        </p:nvSpPr>
        <p:spPr>
          <a:xfrm>
            <a:off x="-591187" y="143693"/>
            <a:ext cx="6084574" cy="1461801"/>
          </a:xfrm>
        </p:spPr>
        <p:txBody>
          <a:bodyPr>
            <a:normAutofit/>
          </a:bodyPr>
          <a:lstStyle/>
          <a:p>
            <a:pPr algn="ctr"/>
            <a:r>
              <a:rPr lang="es-ES" sz="2800" b="1" dirty="0"/>
              <a:t>TERAPIAS ALTERNATIVAS</a:t>
            </a:r>
          </a:p>
        </p:txBody>
      </p:sp>
      <p:sp>
        <p:nvSpPr>
          <p:cNvPr id="3" name="Marcador de contenido 2">
            <a:extLst>
              <a:ext uri="{FF2B5EF4-FFF2-40B4-BE49-F238E27FC236}">
                <a16:creationId xmlns:a16="http://schemas.microsoft.com/office/drawing/2014/main" id="{EE761CA8-28C0-471C-ADC5-94B3CD48849B}"/>
              </a:ext>
            </a:extLst>
          </p:cNvPr>
          <p:cNvSpPr>
            <a:spLocks noGrp="1"/>
          </p:cNvSpPr>
          <p:nvPr>
            <p:ph idx="1"/>
          </p:nvPr>
        </p:nvSpPr>
        <p:spPr>
          <a:xfrm>
            <a:off x="542925" y="1679524"/>
            <a:ext cx="4138803" cy="1326481"/>
          </a:xfrm>
        </p:spPr>
        <p:txBody>
          <a:bodyPr vert="horz" lIns="91440" tIns="45720" rIns="91440" bIns="45720" rtlCol="0" anchor="t">
            <a:noAutofit/>
          </a:bodyPr>
          <a:lstStyle/>
          <a:p>
            <a:r>
              <a:rPr lang="es-ES" sz="1600" dirty="0">
                <a:latin typeface="Calibri"/>
                <a:ea typeface="Calibri"/>
                <a:cs typeface="Calibri"/>
              </a:rPr>
              <a:t>Muy numerosas.</a:t>
            </a:r>
          </a:p>
          <a:p>
            <a:r>
              <a:rPr lang="es-ES" sz="1600" dirty="0">
                <a:latin typeface="Calibri"/>
                <a:ea typeface="Calibri"/>
                <a:cs typeface="Calibri"/>
              </a:rPr>
              <a:t>¿Terapias coadyuvantes?, justifican su empleo en que tienen la capacidad de “ayudar” pero no curan.</a:t>
            </a:r>
          </a:p>
          <a:p>
            <a:r>
              <a:rPr lang="es-ES" sz="1600" b="1" dirty="0">
                <a:latin typeface="Calibri"/>
                <a:ea typeface="Calibri"/>
                <a:cs typeface="Calibri"/>
              </a:rPr>
              <a:t>Ausencia de rigor científico </a:t>
            </a:r>
            <a:r>
              <a:rPr lang="es-ES" sz="1600" dirty="0">
                <a:latin typeface="Calibri"/>
                <a:ea typeface="Calibri"/>
                <a:cs typeface="Calibri"/>
              </a:rPr>
              <a:t>en la mayoría de estudios realizados. </a:t>
            </a:r>
          </a:p>
          <a:p>
            <a:r>
              <a:rPr lang="es-ES" sz="1600" b="1" dirty="0">
                <a:latin typeface="Calibri"/>
                <a:ea typeface="Calibri"/>
                <a:cs typeface="Calibri"/>
              </a:rPr>
              <a:t>Ausencia de beneficio claro </a:t>
            </a:r>
            <a:r>
              <a:rPr lang="es-ES" sz="1600" dirty="0">
                <a:latin typeface="Calibri"/>
                <a:ea typeface="Calibri"/>
                <a:cs typeface="Calibri"/>
              </a:rPr>
              <a:t>demostrado de un modo científico. </a:t>
            </a:r>
          </a:p>
          <a:p>
            <a:r>
              <a:rPr lang="es-ES" sz="1600" b="1" dirty="0">
                <a:latin typeface="Calibri"/>
                <a:ea typeface="Calibri"/>
                <a:cs typeface="Calibri"/>
              </a:rPr>
              <a:t>Desde inocuas a potencialmente perjudiciales</a:t>
            </a:r>
            <a:r>
              <a:rPr lang="es-ES" sz="1600" dirty="0">
                <a:latin typeface="Calibri"/>
                <a:ea typeface="Calibri"/>
                <a:cs typeface="Calibri"/>
              </a:rPr>
              <a:t>: </a:t>
            </a:r>
          </a:p>
        </p:txBody>
      </p:sp>
      <p:grpSp>
        <p:nvGrpSpPr>
          <p:cNvPr id="13" name="Group 12">
            <a:extLst>
              <a:ext uri="{FF2B5EF4-FFF2-40B4-BE49-F238E27FC236}">
                <a16:creationId xmlns:a16="http://schemas.microsoft.com/office/drawing/2014/main" id="{CE36A862-56A3-9AFA-FF25-45FCB4630CB6}"/>
              </a:ext>
            </a:extLst>
          </p:cNvPr>
          <p:cNvGrpSpPr/>
          <p:nvPr/>
        </p:nvGrpSpPr>
        <p:grpSpPr>
          <a:xfrm>
            <a:off x="927136" y="4775979"/>
            <a:ext cx="3810864" cy="701476"/>
            <a:chOff x="611896" y="4198975"/>
            <a:chExt cx="4284550" cy="701476"/>
          </a:xfrm>
        </p:grpSpPr>
        <p:sp>
          <p:nvSpPr>
            <p:cNvPr id="4" name="Marcador de contenido 2">
              <a:extLst>
                <a:ext uri="{FF2B5EF4-FFF2-40B4-BE49-F238E27FC236}">
                  <a16:creationId xmlns:a16="http://schemas.microsoft.com/office/drawing/2014/main" id="{6889190F-CDB2-4C3D-AA06-6C1490E54204}"/>
                </a:ext>
              </a:extLst>
            </p:cNvPr>
            <p:cNvSpPr txBox="1">
              <a:spLocks/>
            </p:cNvSpPr>
            <p:nvPr/>
          </p:nvSpPr>
          <p:spPr>
            <a:xfrm>
              <a:off x="611896" y="4198975"/>
              <a:ext cx="1894657" cy="701476"/>
            </a:xfrm>
            <a:prstGeom prst="rect">
              <a:avLst/>
            </a:prstGeom>
          </p:spPr>
          <p:txBody>
            <a:bodyPr vert="horz" lIns="40005" tIns="20003" rIns="40005" bIns="20003" rtlCol="0" anchor="t">
              <a:noAutofit/>
            </a:bodyPr>
            <a:lstStyle>
              <a:lvl1pPr marL="228600" indent="-228600" algn="l" defTabSz="914400" rtl="0" eaLnBrk="1" latinLnBrk="0" hangingPunct="1">
                <a:lnSpc>
                  <a:spcPct val="90000"/>
                </a:lnSpc>
                <a:spcBef>
                  <a:spcPts val="1000"/>
                </a:spcBef>
                <a:buClr>
                  <a:srgbClr val="FFC50B"/>
                </a:buClr>
                <a:buFont typeface="Arial" panose="020B0604020202020204" pitchFamily="34" charset="0"/>
                <a:buChar char="•"/>
                <a:defRPr sz="2800" kern="1200">
                  <a:solidFill>
                    <a:srgbClr val="05262A"/>
                  </a:solidFill>
                  <a:latin typeface="+mn-lt"/>
                  <a:ea typeface="+mn-ea"/>
                  <a:cs typeface="+mn-cs"/>
                </a:defRPr>
              </a:lvl1pPr>
              <a:lvl2pPr marL="685800" indent="-228600" algn="l" defTabSz="914400" rtl="0" eaLnBrk="1" latinLnBrk="0" hangingPunct="1">
                <a:lnSpc>
                  <a:spcPct val="90000"/>
                </a:lnSpc>
                <a:spcBef>
                  <a:spcPts val="500"/>
                </a:spcBef>
                <a:buClr>
                  <a:srgbClr val="FFC50B"/>
                </a:buClr>
                <a:buFont typeface="Arial" panose="020B0604020202020204" pitchFamily="34" charset="0"/>
                <a:buChar char="•"/>
                <a:defRPr sz="2400" kern="1200">
                  <a:solidFill>
                    <a:srgbClr val="05262A"/>
                  </a:solidFill>
                  <a:latin typeface="+mn-lt"/>
                  <a:ea typeface="+mn-ea"/>
                  <a:cs typeface="+mn-cs"/>
                </a:defRPr>
              </a:lvl2pPr>
              <a:lvl3pPr marL="1143000" indent="-228600" algn="l" defTabSz="914400" rtl="0" eaLnBrk="1" latinLnBrk="0" hangingPunct="1">
                <a:lnSpc>
                  <a:spcPct val="90000"/>
                </a:lnSpc>
                <a:spcBef>
                  <a:spcPts val="500"/>
                </a:spcBef>
                <a:buClr>
                  <a:srgbClr val="FFC50B"/>
                </a:buClr>
                <a:buFont typeface="Arial" panose="020B0604020202020204" pitchFamily="34" charset="0"/>
                <a:buChar char="•"/>
                <a:defRPr sz="2000" kern="1200">
                  <a:solidFill>
                    <a:srgbClr val="05262A"/>
                  </a:solidFill>
                  <a:latin typeface="+mn-lt"/>
                  <a:ea typeface="+mn-ea"/>
                  <a:cs typeface="+mn-cs"/>
                </a:defRPr>
              </a:lvl3pPr>
              <a:lvl4pPr marL="1600200" indent="-228600" algn="l" defTabSz="914400" rtl="0" eaLnBrk="1" latinLnBrk="0" hangingPunct="1">
                <a:lnSpc>
                  <a:spcPct val="90000"/>
                </a:lnSpc>
                <a:spcBef>
                  <a:spcPts val="500"/>
                </a:spcBef>
                <a:buClr>
                  <a:srgbClr val="FFC50B"/>
                </a:buClr>
                <a:buFont typeface="Arial" panose="020B0604020202020204" pitchFamily="34" charset="0"/>
                <a:buChar char="•"/>
                <a:defRPr sz="1800" kern="1200">
                  <a:solidFill>
                    <a:srgbClr val="05262A"/>
                  </a:solidFill>
                  <a:latin typeface="+mn-lt"/>
                  <a:ea typeface="+mn-ea"/>
                  <a:cs typeface="+mn-cs"/>
                </a:defRPr>
              </a:lvl4pPr>
              <a:lvl5pPr marL="2057400" indent="-228600" algn="l" defTabSz="914400" rtl="0" eaLnBrk="1" latinLnBrk="0" hangingPunct="1">
                <a:lnSpc>
                  <a:spcPct val="90000"/>
                </a:lnSpc>
                <a:spcBef>
                  <a:spcPts val="500"/>
                </a:spcBef>
                <a:buClr>
                  <a:srgbClr val="FFC50B"/>
                </a:buClr>
                <a:buFont typeface="Arial" panose="020B0604020202020204" pitchFamily="34" charset="0"/>
                <a:buChar char="•"/>
                <a:defRPr sz="1800" kern="1200">
                  <a:solidFill>
                    <a:srgbClr val="05262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695" marR="0" lvl="0" indent="-99695" algn="l" defTabSz="400027" rtl="0" eaLnBrk="1" fontAlgn="auto" latinLnBrk="0" hangingPunct="1">
                <a:lnSpc>
                  <a:spcPct val="90000"/>
                </a:lnSpc>
                <a:spcBef>
                  <a:spcPts val="437"/>
                </a:spcBef>
                <a:spcAft>
                  <a:spcPts val="0"/>
                </a:spcAft>
                <a:buClr>
                  <a:srgbClr val="FFC50B"/>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a:ea typeface="Calibri"/>
                  <a:cs typeface="Calibri"/>
                </a:rPr>
                <a:t>Acupuntura</a:t>
              </a:r>
              <a:endParaRPr lang="es-ES" sz="1600" b="0" i="0" u="none" strike="noStrike" kern="1200" cap="none" spc="0" normalizeH="0" baseline="0" noProof="0" dirty="0">
                <a:ln>
                  <a:noFill/>
                </a:ln>
                <a:solidFill>
                  <a:srgbClr val="05262A"/>
                </a:solidFill>
                <a:effectLst/>
                <a:uLnTx/>
                <a:uFillTx/>
                <a:latin typeface="Calibri"/>
                <a:ea typeface="Calibri"/>
                <a:cs typeface="Calibri"/>
              </a:endParaRPr>
            </a:p>
            <a:p>
              <a:pPr marL="99695" marR="0" lvl="0" indent="-99695" algn="l" defTabSz="400027" rtl="0" eaLnBrk="1" fontAlgn="auto" latinLnBrk="0" hangingPunct="1">
                <a:lnSpc>
                  <a:spcPct val="90000"/>
                </a:lnSpc>
                <a:spcBef>
                  <a:spcPts val="437"/>
                </a:spcBef>
                <a:spcAft>
                  <a:spcPts val="0"/>
                </a:spcAft>
                <a:buClr>
                  <a:srgbClr val="FFC50B"/>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a:ea typeface="Calibri"/>
                  <a:cs typeface="Calibri"/>
                </a:rPr>
                <a:t>Homeopatía </a:t>
              </a:r>
              <a:endParaRPr lang="es-ES" sz="1600" b="0" i="0" u="none" strike="noStrike" kern="1200" cap="none" spc="0" normalizeH="0" baseline="0" noProof="0" dirty="0">
                <a:ln>
                  <a:noFill/>
                </a:ln>
                <a:solidFill>
                  <a:srgbClr val="05262A"/>
                </a:solidFill>
                <a:effectLst/>
                <a:uLnTx/>
                <a:uFillTx/>
                <a:latin typeface="Calibri"/>
                <a:ea typeface="Calibri"/>
                <a:cs typeface="Calibri"/>
              </a:endParaRPr>
            </a:p>
            <a:p>
              <a:pPr marL="99695" marR="0" lvl="0" indent="-99695" algn="l" defTabSz="400027" rtl="0" eaLnBrk="1" fontAlgn="auto" latinLnBrk="0" hangingPunct="1">
                <a:lnSpc>
                  <a:spcPct val="90000"/>
                </a:lnSpc>
                <a:spcBef>
                  <a:spcPts val="437"/>
                </a:spcBef>
                <a:spcAft>
                  <a:spcPts val="0"/>
                </a:spcAft>
                <a:buClr>
                  <a:srgbClr val="FFC50B"/>
                </a:buClr>
                <a:buSzTx/>
                <a:buFont typeface="Arial" panose="020B0604020202020204" pitchFamily="34" charset="0"/>
                <a:buChar char="•"/>
                <a:tabLst/>
                <a:defRPr/>
              </a:pPr>
              <a:r>
                <a:rPr kumimoji="0" lang="es-ES" sz="1600" b="0" i="0" u="none" strike="noStrike" kern="1200" cap="none" spc="0" normalizeH="0" baseline="0" noProof="0" dirty="0" err="1">
                  <a:ln>
                    <a:noFill/>
                  </a:ln>
                  <a:solidFill>
                    <a:srgbClr val="05262A"/>
                  </a:solidFill>
                  <a:effectLst/>
                  <a:uLnTx/>
                  <a:uFillTx/>
                  <a:latin typeface="Calibri"/>
                  <a:ea typeface="Calibri"/>
                  <a:cs typeface="Calibri"/>
                </a:rPr>
                <a:t>Quiropraxis</a:t>
              </a:r>
              <a:endParaRPr lang="es-ES" sz="1600" b="0" i="0" u="none" strike="noStrike" kern="1200" cap="none" spc="0" normalizeH="0" baseline="0" noProof="0" dirty="0">
                <a:ln>
                  <a:noFill/>
                </a:ln>
                <a:solidFill>
                  <a:srgbClr val="05262A"/>
                </a:solidFill>
                <a:effectLst/>
                <a:uLnTx/>
                <a:uFillTx/>
                <a:latin typeface="Calibri"/>
                <a:ea typeface="Calibri"/>
                <a:cs typeface="Calibri"/>
              </a:endParaRPr>
            </a:p>
            <a:p>
              <a:pPr marL="99695" marR="0" lvl="0" indent="-99695" algn="l" defTabSz="400027" rtl="0" eaLnBrk="1" fontAlgn="auto" latinLnBrk="0" hangingPunct="1">
                <a:lnSpc>
                  <a:spcPct val="90000"/>
                </a:lnSpc>
                <a:spcBef>
                  <a:spcPts val="437"/>
                </a:spcBef>
                <a:spcAft>
                  <a:spcPts val="0"/>
                </a:spcAft>
                <a:buClr>
                  <a:srgbClr val="FFC50B"/>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a:ea typeface="Calibri"/>
                  <a:cs typeface="Calibri"/>
                </a:rPr>
                <a:t>Suplementos vitamínicos</a:t>
              </a:r>
              <a:endParaRPr lang="es-ES" sz="1600" b="0" i="0" u="none" strike="noStrike" kern="1200" cap="none" spc="0" normalizeH="0" baseline="0" noProof="0" dirty="0">
                <a:ln>
                  <a:noFill/>
                </a:ln>
                <a:solidFill>
                  <a:srgbClr val="05262A"/>
                </a:solidFill>
                <a:effectLst/>
                <a:uLnTx/>
                <a:uFillTx/>
                <a:latin typeface="Calibri"/>
                <a:ea typeface="Calibri"/>
                <a:cs typeface="Calibri"/>
              </a:endParaRPr>
            </a:p>
          </p:txBody>
        </p:sp>
        <p:sp>
          <p:nvSpPr>
            <p:cNvPr id="5" name="Marcador de contenido 3">
              <a:extLst>
                <a:ext uri="{FF2B5EF4-FFF2-40B4-BE49-F238E27FC236}">
                  <a16:creationId xmlns:a16="http://schemas.microsoft.com/office/drawing/2014/main" id="{7EF13CEB-6FE0-425F-9987-8E9BFC8D2A42}"/>
                </a:ext>
              </a:extLst>
            </p:cNvPr>
            <p:cNvSpPr txBox="1">
              <a:spLocks/>
            </p:cNvSpPr>
            <p:nvPr/>
          </p:nvSpPr>
          <p:spPr>
            <a:xfrm>
              <a:off x="2629496" y="4198975"/>
              <a:ext cx="2266950" cy="701476"/>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FFC50B"/>
                </a:buClr>
                <a:buFont typeface="Arial" panose="020B0604020202020204" pitchFamily="34" charset="0"/>
                <a:buChar char="•"/>
                <a:defRPr sz="2800" kern="1200">
                  <a:solidFill>
                    <a:srgbClr val="05262A"/>
                  </a:solidFill>
                  <a:latin typeface="+mn-lt"/>
                  <a:ea typeface="+mn-ea"/>
                  <a:cs typeface="+mn-cs"/>
                </a:defRPr>
              </a:lvl1pPr>
              <a:lvl2pPr marL="685800" indent="-228600" algn="l" defTabSz="914400" rtl="0" eaLnBrk="1" latinLnBrk="0" hangingPunct="1">
                <a:lnSpc>
                  <a:spcPct val="90000"/>
                </a:lnSpc>
                <a:spcBef>
                  <a:spcPts val="500"/>
                </a:spcBef>
                <a:buClr>
                  <a:srgbClr val="FFC50B"/>
                </a:buClr>
                <a:buFont typeface="Arial" panose="020B0604020202020204" pitchFamily="34" charset="0"/>
                <a:buChar char="•"/>
                <a:defRPr sz="2400" kern="1200">
                  <a:solidFill>
                    <a:srgbClr val="05262A"/>
                  </a:solidFill>
                  <a:latin typeface="+mn-lt"/>
                  <a:ea typeface="+mn-ea"/>
                  <a:cs typeface="+mn-cs"/>
                </a:defRPr>
              </a:lvl2pPr>
              <a:lvl3pPr marL="1143000" indent="-228600" algn="l" defTabSz="914400" rtl="0" eaLnBrk="1" latinLnBrk="0" hangingPunct="1">
                <a:lnSpc>
                  <a:spcPct val="90000"/>
                </a:lnSpc>
                <a:spcBef>
                  <a:spcPts val="500"/>
                </a:spcBef>
                <a:buClr>
                  <a:srgbClr val="FFC50B"/>
                </a:buClr>
                <a:buFont typeface="Arial" panose="020B0604020202020204" pitchFamily="34" charset="0"/>
                <a:buChar char="•"/>
                <a:defRPr sz="2000" kern="1200">
                  <a:solidFill>
                    <a:srgbClr val="05262A"/>
                  </a:solidFill>
                  <a:latin typeface="+mn-lt"/>
                  <a:ea typeface="+mn-ea"/>
                  <a:cs typeface="+mn-cs"/>
                </a:defRPr>
              </a:lvl3pPr>
              <a:lvl4pPr marL="1600200" indent="-228600" algn="l" defTabSz="914400" rtl="0" eaLnBrk="1" latinLnBrk="0" hangingPunct="1">
                <a:lnSpc>
                  <a:spcPct val="90000"/>
                </a:lnSpc>
                <a:spcBef>
                  <a:spcPts val="500"/>
                </a:spcBef>
                <a:buClr>
                  <a:srgbClr val="FFC50B"/>
                </a:buClr>
                <a:buFont typeface="Arial" panose="020B0604020202020204" pitchFamily="34" charset="0"/>
                <a:buChar char="•"/>
                <a:defRPr sz="1800" kern="1200">
                  <a:solidFill>
                    <a:srgbClr val="05262A"/>
                  </a:solidFill>
                  <a:latin typeface="+mn-lt"/>
                  <a:ea typeface="+mn-ea"/>
                  <a:cs typeface="+mn-cs"/>
                </a:defRPr>
              </a:lvl4pPr>
              <a:lvl5pPr marL="2057400" indent="-228600" algn="l" defTabSz="914400" rtl="0" eaLnBrk="1" latinLnBrk="0" hangingPunct="1">
                <a:lnSpc>
                  <a:spcPct val="90000"/>
                </a:lnSpc>
                <a:spcBef>
                  <a:spcPts val="500"/>
                </a:spcBef>
                <a:buClr>
                  <a:srgbClr val="FFC50B"/>
                </a:buClr>
                <a:buFont typeface="Arial" panose="020B0604020202020204" pitchFamily="34" charset="0"/>
                <a:buChar char="•"/>
                <a:defRPr sz="1800" kern="1200">
                  <a:solidFill>
                    <a:srgbClr val="05262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695" marR="0" lvl="0" indent="-99695" algn="l" defTabSz="400027" rtl="0" eaLnBrk="1" fontAlgn="auto" latinLnBrk="0" hangingPunct="1">
                <a:lnSpc>
                  <a:spcPct val="90000"/>
                </a:lnSpc>
                <a:spcBef>
                  <a:spcPts val="437"/>
                </a:spcBef>
                <a:spcAft>
                  <a:spcPts val="0"/>
                </a:spcAft>
                <a:buClr>
                  <a:srgbClr val="FFC50B"/>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a:ea typeface="Calibri"/>
                  <a:cs typeface="Calibri"/>
                </a:rPr>
                <a:t>Procedimientos quirúrgicos</a:t>
              </a:r>
              <a:endParaRPr lang="es-ES" sz="1600" b="0" i="0" u="none" strike="noStrike" kern="1200" cap="none" spc="0" normalizeH="0" baseline="0" noProof="0" dirty="0">
                <a:ln>
                  <a:noFill/>
                </a:ln>
                <a:solidFill>
                  <a:srgbClr val="05262A"/>
                </a:solidFill>
                <a:effectLst/>
                <a:uLnTx/>
                <a:uFillTx/>
                <a:latin typeface="Calibri"/>
                <a:ea typeface="Calibri"/>
                <a:cs typeface="Calibri"/>
              </a:endParaRPr>
            </a:p>
            <a:p>
              <a:pPr marL="99695" marR="0" lvl="0" indent="-99695" algn="l" defTabSz="400027" rtl="0" eaLnBrk="1" fontAlgn="auto" latinLnBrk="0" hangingPunct="1">
                <a:lnSpc>
                  <a:spcPct val="90000"/>
                </a:lnSpc>
                <a:spcBef>
                  <a:spcPts val="437"/>
                </a:spcBef>
                <a:spcAft>
                  <a:spcPts val="0"/>
                </a:spcAft>
                <a:buClr>
                  <a:srgbClr val="FFC50B"/>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a:ea typeface="Calibri"/>
                  <a:cs typeface="Calibri"/>
                </a:rPr>
                <a:t>Ozonoterapia</a:t>
              </a:r>
              <a:endParaRPr lang="es-ES" sz="1600" b="0" i="0" u="none" strike="noStrike" kern="1200" cap="none" spc="0" normalizeH="0" baseline="0" noProof="0" dirty="0">
                <a:ln>
                  <a:noFill/>
                </a:ln>
                <a:solidFill>
                  <a:srgbClr val="05262A"/>
                </a:solidFill>
                <a:effectLst/>
                <a:uLnTx/>
                <a:uFillTx/>
                <a:latin typeface="Calibri"/>
                <a:ea typeface="Calibri"/>
                <a:cs typeface="Calibri"/>
              </a:endParaRPr>
            </a:p>
            <a:p>
              <a:pPr marL="99695" marR="0" lvl="0" indent="-99695" algn="l" defTabSz="400027" rtl="0" eaLnBrk="1" fontAlgn="auto" latinLnBrk="0" hangingPunct="1">
                <a:lnSpc>
                  <a:spcPct val="90000"/>
                </a:lnSpc>
                <a:spcBef>
                  <a:spcPts val="437"/>
                </a:spcBef>
                <a:spcAft>
                  <a:spcPts val="0"/>
                </a:spcAft>
                <a:buClr>
                  <a:srgbClr val="FFC50B"/>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a:ea typeface="Calibri"/>
                  <a:cs typeface="Calibri"/>
                </a:rPr>
                <a:t>Inyecciones de veneno de abeja</a:t>
              </a:r>
              <a:endParaRPr lang="es-ES" sz="1600" b="0" i="0" u="none" strike="noStrike" kern="1200" cap="none" spc="0" normalizeH="0" baseline="0" noProof="0" dirty="0">
                <a:ln>
                  <a:noFill/>
                </a:ln>
                <a:solidFill>
                  <a:srgbClr val="05262A"/>
                </a:solidFill>
                <a:effectLst/>
                <a:uLnTx/>
                <a:uFillTx/>
                <a:latin typeface="Calibri"/>
                <a:ea typeface="Calibri"/>
                <a:cs typeface="Calibri"/>
              </a:endParaRPr>
            </a:p>
          </p:txBody>
        </p:sp>
      </p:grpSp>
      <p:sp>
        <p:nvSpPr>
          <p:cNvPr id="6" name="Elipse 5">
            <a:extLst>
              <a:ext uri="{FF2B5EF4-FFF2-40B4-BE49-F238E27FC236}">
                <a16:creationId xmlns:a16="http://schemas.microsoft.com/office/drawing/2014/main" id="{771ED1C8-FC64-4C8A-8DF8-ED861496694C}"/>
              </a:ext>
            </a:extLst>
          </p:cNvPr>
          <p:cNvSpPr/>
          <p:nvPr/>
        </p:nvSpPr>
        <p:spPr>
          <a:xfrm>
            <a:off x="3567682" y="1041285"/>
            <a:ext cx="1534947" cy="1128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00027"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FBFFFF"/>
                </a:solidFill>
                <a:effectLst/>
                <a:uLnTx/>
                <a:uFillTx/>
                <a:latin typeface="+mj-lt"/>
                <a:ea typeface="+mn-ea"/>
                <a:cs typeface="+mn-cs"/>
              </a:rPr>
              <a:t>¡CONSULTAR CON EL NEURÓLOGO!</a:t>
            </a:r>
          </a:p>
        </p:txBody>
      </p:sp>
      <p:sp>
        <p:nvSpPr>
          <p:cNvPr id="10" name="Marcador de número de diapositiva 9">
            <a:extLst>
              <a:ext uri="{FF2B5EF4-FFF2-40B4-BE49-F238E27FC236}">
                <a16:creationId xmlns:a16="http://schemas.microsoft.com/office/drawing/2014/main" id="{3518E661-A564-C3B0-CD44-7600A860D152}"/>
              </a:ext>
            </a:extLst>
          </p:cNvPr>
          <p:cNvSpPr>
            <a:spLocks noGrp="1"/>
          </p:cNvSpPr>
          <p:nvPr>
            <p:ph type="sldNum" sz="quarter" idx="4"/>
          </p:nvPr>
        </p:nvSpPr>
        <p:spPr/>
        <p:txBody>
          <a:bodyPr/>
          <a:lstStyle/>
          <a:p>
            <a:fld id="{C2D5E945-2478-44AA-BA19-29F3FC66B24B}" type="slidenum">
              <a:rPr lang="es-ES" smtClean="0"/>
              <a:pPr/>
              <a:t>18</a:t>
            </a:fld>
            <a:endParaRPr lang="es-ES" dirty="0"/>
          </a:p>
        </p:txBody>
      </p:sp>
    </p:spTree>
    <p:extLst>
      <p:ext uri="{BB962C8B-B14F-4D97-AF65-F5344CB8AC3E}">
        <p14:creationId xmlns:p14="http://schemas.microsoft.com/office/powerpoint/2010/main" val="3229989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8735" y="1892697"/>
            <a:ext cx="4176530" cy="3383739"/>
          </a:xfrm>
          <a:prstGeom prst="rect">
            <a:avLst/>
          </a:prstGeom>
        </p:spPr>
        <p:txBody>
          <a:bodyPr vert="horz" wrap="square" lIns="0" tIns="41394" rIns="0" bIns="0" rtlCol="0">
            <a:spAutoFit/>
          </a:bodyPr>
          <a:lstStyle/>
          <a:p>
            <a:pPr marL="5278" marR="2222" indent="-556" algn="ctr">
              <a:lnSpc>
                <a:spcPct val="90000"/>
              </a:lnSpc>
              <a:spcBef>
                <a:spcPts val="326"/>
              </a:spcBef>
            </a:pPr>
            <a:r>
              <a:rPr lang="es-ES" sz="3600" b="1" spc="-2" dirty="0">
                <a:solidFill>
                  <a:srgbClr val="1AB6C8"/>
                </a:solidFill>
                <a:latin typeface="+mj-lt"/>
              </a:rPr>
              <a:t>Programa Formativo para </a:t>
            </a:r>
            <a:r>
              <a:rPr sz="3600" b="1" spc="-2" dirty="0">
                <a:solidFill>
                  <a:srgbClr val="F3B600"/>
                </a:solidFill>
                <a:latin typeface="+mj-lt"/>
                <a:cs typeface="Berlin Sans FB"/>
              </a:rPr>
              <a:t>FAMILIARES </a:t>
            </a:r>
            <a:r>
              <a:rPr sz="3600" b="1" dirty="0">
                <a:solidFill>
                  <a:srgbClr val="1AB6C8"/>
                </a:solidFill>
                <a:latin typeface="+mj-lt"/>
                <a:cs typeface="Berlin Sans FB"/>
              </a:rPr>
              <a:t>y </a:t>
            </a:r>
            <a:r>
              <a:rPr sz="3600" b="1" spc="2" dirty="0">
                <a:solidFill>
                  <a:srgbClr val="1AB6C8"/>
                </a:solidFill>
                <a:latin typeface="+mj-lt"/>
                <a:cs typeface="Berlin Sans FB"/>
              </a:rPr>
              <a:t> </a:t>
            </a:r>
            <a:r>
              <a:rPr sz="3600" b="1" dirty="0">
                <a:solidFill>
                  <a:srgbClr val="F3B600"/>
                </a:solidFill>
                <a:latin typeface="+mj-lt"/>
                <a:cs typeface="Berlin Sans FB"/>
              </a:rPr>
              <a:t>CUIDADORES</a:t>
            </a:r>
            <a:r>
              <a:rPr sz="3600" b="1" spc="-15" dirty="0">
                <a:solidFill>
                  <a:srgbClr val="F3B600"/>
                </a:solidFill>
                <a:latin typeface="+mj-lt"/>
                <a:cs typeface="Berlin Sans FB"/>
              </a:rPr>
              <a:t> </a:t>
            </a:r>
            <a:r>
              <a:rPr sz="3600" b="1" spc="-2" dirty="0">
                <a:solidFill>
                  <a:srgbClr val="1AB6C8"/>
                </a:solidFill>
                <a:latin typeface="+mj-lt"/>
                <a:cs typeface="Berlin Sans FB"/>
              </a:rPr>
              <a:t>de</a:t>
            </a:r>
            <a:r>
              <a:rPr sz="3600" b="1" spc="-11" dirty="0">
                <a:solidFill>
                  <a:srgbClr val="1AB6C8"/>
                </a:solidFill>
                <a:latin typeface="+mj-lt"/>
                <a:cs typeface="Berlin Sans FB"/>
              </a:rPr>
              <a:t> </a:t>
            </a:r>
            <a:r>
              <a:rPr sz="3600" b="1" spc="-2" dirty="0">
                <a:solidFill>
                  <a:srgbClr val="1AB6C8"/>
                </a:solidFill>
                <a:latin typeface="+mj-lt"/>
                <a:cs typeface="Berlin Sans FB"/>
              </a:rPr>
              <a:t>personas</a:t>
            </a:r>
            <a:r>
              <a:rPr sz="3600" b="1" spc="-11" dirty="0">
                <a:solidFill>
                  <a:srgbClr val="1AB6C8"/>
                </a:solidFill>
                <a:latin typeface="+mj-lt"/>
                <a:cs typeface="Berlin Sans FB"/>
              </a:rPr>
              <a:t> </a:t>
            </a:r>
            <a:r>
              <a:rPr sz="3600" b="1" dirty="0">
                <a:solidFill>
                  <a:srgbClr val="1AB6C8"/>
                </a:solidFill>
                <a:latin typeface="+mj-lt"/>
                <a:cs typeface="Berlin Sans FB"/>
              </a:rPr>
              <a:t>con </a:t>
            </a:r>
            <a:r>
              <a:rPr sz="3600" b="1" spc="-584" dirty="0">
                <a:solidFill>
                  <a:srgbClr val="1AB6C8"/>
                </a:solidFill>
                <a:latin typeface="+mj-lt"/>
                <a:cs typeface="Berlin Sans FB"/>
              </a:rPr>
              <a:t> </a:t>
            </a:r>
            <a:r>
              <a:rPr sz="3600" b="1" spc="-5" dirty="0" err="1">
                <a:solidFill>
                  <a:srgbClr val="FFC000"/>
                </a:solidFill>
                <a:latin typeface="+mj-lt"/>
                <a:cs typeface="Berlin Sans FB"/>
              </a:rPr>
              <a:t>Esclerosis</a:t>
            </a:r>
            <a:r>
              <a:rPr sz="3600" b="1" spc="-5" dirty="0">
                <a:solidFill>
                  <a:srgbClr val="FFC000"/>
                </a:solidFill>
                <a:latin typeface="+mj-lt"/>
                <a:cs typeface="Berlin Sans FB"/>
              </a:rPr>
              <a:t> </a:t>
            </a:r>
            <a:r>
              <a:rPr sz="3600" b="1" spc="-2" dirty="0" err="1">
                <a:solidFill>
                  <a:srgbClr val="FFC000"/>
                </a:solidFill>
                <a:latin typeface="+mj-lt"/>
                <a:cs typeface="Berlin Sans FB"/>
              </a:rPr>
              <a:t>Múltiple</a:t>
            </a:r>
            <a:endParaRPr sz="3600" b="1" dirty="0">
              <a:latin typeface="+mj-lt"/>
              <a:cs typeface="Berlin Sans FB"/>
            </a:endParaRPr>
          </a:p>
          <a:p>
            <a:pPr marR="75283" algn="ctr">
              <a:lnSpc>
                <a:spcPct val="100000"/>
              </a:lnSpc>
              <a:spcBef>
                <a:spcPts val="2281"/>
              </a:spcBef>
            </a:pPr>
            <a:r>
              <a:rPr lang="es-ES" sz="3600" b="1" spc="-2" dirty="0">
                <a:solidFill>
                  <a:srgbClr val="007E7E"/>
                </a:solidFill>
                <a:latin typeface="+mj-lt"/>
                <a:cs typeface="Century Gothic"/>
              </a:rPr>
              <a:t>2. </a:t>
            </a:r>
            <a:r>
              <a:rPr sz="3600" b="1" spc="-2" dirty="0">
                <a:solidFill>
                  <a:srgbClr val="007E7E"/>
                </a:solidFill>
                <a:latin typeface="+mj-lt"/>
                <a:cs typeface="Century Gothic"/>
              </a:rPr>
              <a:t>PSICOLOGÍA</a:t>
            </a:r>
            <a:endParaRPr sz="3600" dirty="0">
              <a:latin typeface="+mj-lt"/>
              <a:cs typeface="Century Gothic"/>
            </a:endParaRPr>
          </a:p>
        </p:txBody>
      </p:sp>
      <p:sp>
        <p:nvSpPr>
          <p:cNvPr id="6" name="Marcador de número de diapositiva 5">
            <a:extLst>
              <a:ext uri="{FF2B5EF4-FFF2-40B4-BE49-F238E27FC236}">
                <a16:creationId xmlns:a16="http://schemas.microsoft.com/office/drawing/2014/main" id="{DE96FB91-B3D2-C1A2-879A-E5659AB2F745}"/>
              </a:ext>
            </a:extLst>
          </p:cNvPr>
          <p:cNvSpPr>
            <a:spLocks noGrp="1"/>
          </p:cNvSpPr>
          <p:nvPr>
            <p:ph type="sldNum" sz="quarter" idx="4"/>
          </p:nvPr>
        </p:nvSpPr>
        <p:spPr/>
        <p:txBody>
          <a:bodyPr/>
          <a:lstStyle/>
          <a:p>
            <a:fld id="{C2D5E945-2478-44AA-BA19-29F3FC66B24B}" type="slidenum">
              <a:rPr lang="es-ES" smtClean="0"/>
              <a:pPr/>
              <a:t>19</a:t>
            </a:fld>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B7BF3D00-B4DE-3730-7FDB-D74E20643AE5}"/>
              </a:ext>
            </a:extLst>
          </p:cNvPr>
          <p:cNvSpPr>
            <a:spLocks noGrp="1"/>
          </p:cNvSpPr>
          <p:nvPr>
            <p:ph type="body" idx="4294967295"/>
          </p:nvPr>
        </p:nvSpPr>
        <p:spPr>
          <a:xfrm>
            <a:off x="635150" y="1968150"/>
            <a:ext cx="4063700" cy="4797211"/>
          </a:xfrm>
        </p:spPr>
        <p:txBody>
          <a:bodyPr wrap="square" lIns="0" tIns="0" rIns="0" bIns="0" anchor="t">
            <a:spAutoFit/>
          </a:bodyPr>
          <a:lstStyle/>
          <a:p>
            <a:pPr marL="199390" lvl="0" indent="-199390" algn="l">
              <a:lnSpc>
                <a:spcPct val="150000"/>
              </a:lnSpc>
              <a:buFont typeface="Arial" panose="020B0604020202020204" pitchFamily="34" charset="0"/>
              <a:buChar char="•"/>
            </a:pPr>
            <a:r>
              <a:rPr lang="es-ES" sz="1600" kern="1200" spc="-2" dirty="0">
                <a:solidFill>
                  <a:srgbClr val="1AB6C8"/>
                </a:solidFill>
                <a:latin typeface="+mj-lt"/>
                <a:ea typeface="Verdana" panose="020B0604030504040204" pitchFamily="34" charset="0"/>
              </a:rPr>
              <a:t>Este taller es fruto de la colaboración entre </a:t>
            </a:r>
            <a:r>
              <a:rPr lang="es-ES" sz="1600" kern="1200" spc="-2" dirty="0">
                <a:solidFill>
                  <a:srgbClr val="FFC000"/>
                </a:solidFill>
                <a:latin typeface="+mj-lt"/>
                <a:ea typeface="Verdana" panose="020B0604030504040204" pitchFamily="34" charset="0"/>
              </a:rPr>
              <a:t>MERCK </a:t>
            </a:r>
            <a:r>
              <a:rPr lang="es-ES" sz="1600" kern="1200" spc="-2" dirty="0">
                <a:solidFill>
                  <a:srgbClr val="1AB6C8"/>
                </a:solidFill>
                <a:latin typeface="+mj-lt"/>
                <a:ea typeface="Verdana" panose="020B0604030504040204" pitchFamily="34" charset="0"/>
              </a:rPr>
              <a:t>y la </a:t>
            </a:r>
            <a:r>
              <a:rPr lang="es-ES" sz="1600" kern="1200" spc="-2" dirty="0">
                <a:solidFill>
                  <a:srgbClr val="FFC000"/>
                </a:solidFill>
                <a:latin typeface="+mj-lt"/>
                <a:ea typeface="Verdana" panose="020B0604030504040204" pitchFamily="34" charset="0"/>
              </a:rPr>
              <a:t>Escuela de Salud y Cuidados de Castilla-La Mancha (ESACU).</a:t>
            </a:r>
            <a:endParaRPr lang="en-US" sz="1600" dirty="0">
              <a:latin typeface="+mj-lt"/>
              <a:ea typeface="Verdana" panose="020B0604030504040204" pitchFamily="34" charset="0"/>
            </a:endParaRPr>
          </a:p>
          <a:p>
            <a:pPr marL="199390" lvl="0" indent="-199390" algn="l">
              <a:lnSpc>
                <a:spcPct val="150000"/>
              </a:lnSpc>
              <a:buFont typeface="Arial" panose="020B0604020202020204" pitchFamily="34" charset="0"/>
              <a:buChar char="•"/>
            </a:pPr>
            <a:r>
              <a:rPr lang="es-ES" sz="1600" kern="1200" spc="-2" dirty="0">
                <a:solidFill>
                  <a:srgbClr val="1AB6C8"/>
                </a:solidFill>
                <a:latin typeface="+mj-lt"/>
                <a:ea typeface="Verdana" panose="020B0604030504040204" pitchFamily="34" charset="0"/>
              </a:rPr>
              <a:t>La ESACU pertenece a la </a:t>
            </a:r>
            <a:r>
              <a:rPr lang="es-ES" sz="1600" kern="1200" spc="-2" dirty="0">
                <a:solidFill>
                  <a:srgbClr val="FFC000"/>
                </a:solidFill>
                <a:latin typeface="+mj-lt"/>
                <a:ea typeface="Verdana" panose="020B0604030504040204" pitchFamily="34" charset="0"/>
              </a:rPr>
              <a:t>Consejería de Sanidad de Castilla-La Mancha</a:t>
            </a:r>
            <a:r>
              <a:rPr lang="es-ES" sz="1600" kern="1200" spc="-2" dirty="0">
                <a:solidFill>
                  <a:srgbClr val="1AB6C8"/>
                </a:solidFill>
                <a:latin typeface="+mj-lt"/>
                <a:ea typeface="Verdana" panose="020B0604030504040204" pitchFamily="34" charset="0"/>
              </a:rPr>
              <a:t> y se dedica a organizar talleres dirigidos a pacientes con enfermedades crónicas, así como a sus cuidadores/as.</a:t>
            </a:r>
          </a:p>
          <a:p>
            <a:pPr marL="199390" lvl="0" indent="-199390" algn="l">
              <a:lnSpc>
                <a:spcPct val="150000"/>
              </a:lnSpc>
              <a:buFont typeface="Arial" panose="020B0604020202020204" pitchFamily="34" charset="0"/>
              <a:buChar char="•"/>
            </a:pPr>
            <a:r>
              <a:rPr lang="es-ES" sz="1600" kern="1200" spc="-2" dirty="0">
                <a:solidFill>
                  <a:srgbClr val="1AB6C8"/>
                </a:solidFill>
                <a:latin typeface="+mj-lt"/>
                <a:ea typeface="Verdana" panose="020B0604030504040204" pitchFamily="34" charset="0"/>
              </a:rPr>
              <a:t>Contacto: escueladesaludycuidados@jccm.es</a:t>
            </a:r>
          </a:p>
          <a:p>
            <a:pPr marL="199390" lvl="0" indent="-199390" algn="l">
              <a:lnSpc>
                <a:spcPct val="150000"/>
              </a:lnSpc>
              <a:buFont typeface="Arial" panose="020B0604020202020204" pitchFamily="34" charset="0"/>
              <a:buChar char="•"/>
            </a:pPr>
            <a:r>
              <a:rPr lang="es-ES" sz="1600" kern="1200" spc="-2" dirty="0">
                <a:solidFill>
                  <a:srgbClr val="1AB6C8"/>
                </a:solidFill>
                <a:latin typeface="+mj-lt"/>
                <a:ea typeface="Verdana" panose="020B0604030504040204" pitchFamily="34" charset="0"/>
              </a:rPr>
              <a:t>Web: https://escueladesalud.castillalamancha.es/</a:t>
            </a:r>
          </a:p>
          <a:p>
            <a:pPr algn="l"/>
            <a:endParaRPr lang="es-ES" sz="1600" dirty="0">
              <a:latin typeface="+mj-lt"/>
              <a:ea typeface="Calibri"/>
            </a:endParaRPr>
          </a:p>
        </p:txBody>
      </p:sp>
      <p:sp>
        <p:nvSpPr>
          <p:cNvPr id="4" name="object 2">
            <a:extLst>
              <a:ext uri="{FF2B5EF4-FFF2-40B4-BE49-F238E27FC236}">
                <a16:creationId xmlns:a16="http://schemas.microsoft.com/office/drawing/2014/main" id="{EE0A5214-3492-3E81-6D11-45363145CDA0}"/>
              </a:ext>
            </a:extLst>
          </p:cNvPr>
          <p:cNvSpPr/>
          <p:nvPr/>
        </p:nvSpPr>
        <p:spPr>
          <a:xfrm>
            <a:off x="0" y="-1887"/>
            <a:ext cx="286703" cy="264200"/>
          </a:xfrm>
          <a:custGeom>
            <a:avLst/>
            <a:gdLst/>
            <a:ahLst/>
            <a:cxnLst/>
            <a:rect l="l" t="t" r="r" b="b"/>
            <a:pathLst>
              <a:path w="655320" h="603885">
                <a:moveTo>
                  <a:pt x="647421" y="0"/>
                </a:moveTo>
                <a:lnTo>
                  <a:pt x="0" y="0"/>
                </a:lnTo>
                <a:lnTo>
                  <a:pt x="0" y="580067"/>
                </a:lnTo>
                <a:lnTo>
                  <a:pt x="8286" y="582962"/>
                </a:lnTo>
                <a:lnTo>
                  <a:pt x="54112" y="594230"/>
                </a:lnTo>
                <a:lnTo>
                  <a:pt x="101459" y="601150"/>
                </a:lnTo>
                <a:lnTo>
                  <a:pt x="150114" y="603504"/>
                </a:lnTo>
                <a:lnTo>
                  <a:pt x="198768" y="601150"/>
                </a:lnTo>
                <a:lnTo>
                  <a:pt x="246115" y="594230"/>
                </a:lnTo>
                <a:lnTo>
                  <a:pt x="291941" y="582962"/>
                </a:lnTo>
                <a:lnTo>
                  <a:pt x="336035" y="567559"/>
                </a:lnTo>
                <a:lnTo>
                  <a:pt x="378185" y="548238"/>
                </a:lnTo>
                <a:lnTo>
                  <a:pt x="418180" y="525214"/>
                </a:lnTo>
                <a:lnTo>
                  <a:pt x="455808" y="498702"/>
                </a:lnTo>
                <a:lnTo>
                  <a:pt x="490857" y="468918"/>
                </a:lnTo>
                <a:lnTo>
                  <a:pt x="523116" y="436077"/>
                </a:lnTo>
                <a:lnTo>
                  <a:pt x="552372" y="400394"/>
                </a:lnTo>
                <a:lnTo>
                  <a:pt x="578414" y="362086"/>
                </a:lnTo>
                <a:lnTo>
                  <a:pt x="601031" y="321367"/>
                </a:lnTo>
                <a:lnTo>
                  <a:pt x="620010" y="278453"/>
                </a:lnTo>
                <a:lnTo>
                  <a:pt x="635141" y="233559"/>
                </a:lnTo>
                <a:lnTo>
                  <a:pt x="646210" y="186901"/>
                </a:lnTo>
                <a:lnTo>
                  <a:pt x="653007" y="138694"/>
                </a:lnTo>
                <a:lnTo>
                  <a:pt x="655320" y="89154"/>
                </a:lnTo>
                <a:lnTo>
                  <a:pt x="653007" y="39614"/>
                </a:lnTo>
                <a:lnTo>
                  <a:pt x="647421" y="0"/>
                </a:lnTo>
                <a:close/>
              </a:path>
            </a:pathLst>
          </a:custGeom>
          <a:solidFill>
            <a:srgbClr val="1AB6C8"/>
          </a:solidFill>
        </p:spPr>
        <p:txBody>
          <a:bodyPr wrap="square" lIns="0" tIns="0" rIns="0" bIns="0" rtlCol="0"/>
          <a:lstStyle/>
          <a:p>
            <a:endParaRPr sz="787"/>
          </a:p>
        </p:txBody>
      </p:sp>
      <p:sp>
        <p:nvSpPr>
          <p:cNvPr id="5" name="object 3">
            <a:extLst>
              <a:ext uri="{FF2B5EF4-FFF2-40B4-BE49-F238E27FC236}">
                <a16:creationId xmlns:a16="http://schemas.microsoft.com/office/drawing/2014/main" id="{4FC1BF17-CFEC-D46D-0732-5F2B9EABA3EC}"/>
              </a:ext>
            </a:extLst>
          </p:cNvPr>
          <p:cNvSpPr/>
          <p:nvPr/>
        </p:nvSpPr>
        <p:spPr>
          <a:xfrm>
            <a:off x="0" y="326154"/>
            <a:ext cx="236696" cy="279480"/>
          </a:xfrm>
          <a:custGeom>
            <a:avLst/>
            <a:gdLst/>
            <a:ahLst/>
            <a:cxnLst/>
            <a:rect l="l" t="t" r="r" b="b"/>
            <a:pathLst>
              <a:path w="541020" h="638810">
                <a:moveTo>
                  <a:pt x="186690" y="0"/>
                </a:moveTo>
                <a:lnTo>
                  <a:pt x="138608" y="2915"/>
                </a:lnTo>
                <a:lnTo>
                  <a:pt x="92493" y="11408"/>
                </a:lnTo>
                <a:lnTo>
                  <a:pt x="48767" y="25098"/>
                </a:lnTo>
                <a:lnTo>
                  <a:pt x="7851" y="43603"/>
                </a:lnTo>
                <a:lnTo>
                  <a:pt x="0" y="48382"/>
                </a:lnTo>
                <a:lnTo>
                  <a:pt x="0" y="590173"/>
                </a:lnTo>
                <a:lnTo>
                  <a:pt x="48767" y="613457"/>
                </a:lnTo>
                <a:lnTo>
                  <a:pt x="92493" y="627147"/>
                </a:lnTo>
                <a:lnTo>
                  <a:pt x="138608" y="635640"/>
                </a:lnTo>
                <a:lnTo>
                  <a:pt x="186690" y="638555"/>
                </a:lnTo>
                <a:lnTo>
                  <a:pt x="234771" y="635640"/>
                </a:lnTo>
                <a:lnTo>
                  <a:pt x="280886" y="627147"/>
                </a:lnTo>
                <a:lnTo>
                  <a:pt x="324612" y="613457"/>
                </a:lnTo>
                <a:lnTo>
                  <a:pt x="365528" y="594952"/>
                </a:lnTo>
                <a:lnTo>
                  <a:pt x="403211" y="572013"/>
                </a:lnTo>
                <a:lnTo>
                  <a:pt x="437240" y="545020"/>
                </a:lnTo>
                <a:lnTo>
                  <a:pt x="467191" y="514355"/>
                </a:lnTo>
                <a:lnTo>
                  <a:pt x="492644" y="480398"/>
                </a:lnTo>
                <a:lnTo>
                  <a:pt x="513175" y="443531"/>
                </a:lnTo>
                <a:lnTo>
                  <a:pt x="528363" y="404135"/>
                </a:lnTo>
                <a:lnTo>
                  <a:pt x="537785" y="362590"/>
                </a:lnTo>
                <a:lnTo>
                  <a:pt x="541020" y="319277"/>
                </a:lnTo>
                <a:lnTo>
                  <a:pt x="537785" y="275965"/>
                </a:lnTo>
                <a:lnTo>
                  <a:pt x="528363" y="234420"/>
                </a:lnTo>
                <a:lnTo>
                  <a:pt x="513175" y="195024"/>
                </a:lnTo>
                <a:lnTo>
                  <a:pt x="492644" y="158157"/>
                </a:lnTo>
                <a:lnTo>
                  <a:pt x="467191" y="124200"/>
                </a:lnTo>
                <a:lnTo>
                  <a:pt x="437240" y="93535"/>
                </a:lnTo>
                <a:lnTo>
                  <a:pt x="403211" y="66542"/>
                </a:lnTo>
                <a:lnTo>
                  <a:pt x="365528" y="43603"/>
                </a:lnTo>
                <a:lnTo>
                  <a:pt x="324612" y="25098"/>
                </a:lnTo>
                <a:lnTo>
                  <a:pt x="280886" y="11408"/>
                </a:lnTo>
                <a:lnTo>
                  <a:pt x="234771" y="2915"/>
                </a:lnTo>
                <a:lnTo>
                  <a:pt x="186690" y="0"/>
                </a:lnTo>
                <a:close/>
              </a:path>
            </a:pathLst>
          </a:custGeom>
          <a:solidFill>
            <a:srgbClr val="127B88"/>
          </a:solidFill>
        </p:spPr>
        <p:txBody>
          <a:bodyPr wrap="square" lIns="0" tIns="0" rIns="0" bIns="0" rtlCol="0"/>
          <a:lstStyle/>
          <a:p>
            <a:endParaRPr sz="787"/>
          </a:p>
        </p:txBody>
      </p:sp>
      <p:sp>
        <p:nvSpPr>
          <p:cNvPr id="6" name="object 4">
            <a:extLst>
              <a:ext uri="{FF2B5EF4-FFF2-40B4-BE49-F238E27FC236}">
                <a16:creationId xmlns:a16="http://schemas.microsoft.com/office/drawing/2014/main" id="{7DB82B2B-0147-BF44-B84D-AA57FA24809B}"/>
              </a:ext>
            </a:extLst>
          </p:cNvPr>
          <p:cNvSpPr/>
          <p:nvPr/>
        </p:nvSpPr>
        <p:spPr>
          <a:xfrm>
            <a:off x="327374" y="-1886"/>
            <a:ext cx="363379" cy="281424"/>
          </a:xfrm>
          <a:custGeom>
            <a:avLst/>
            <a:gdLst/>
            <a:ahLst/>
            <a:cxnLst/>
            <a:rect l="l" t="t" r="r" b="b"/>
            <a:pathLst>
              <a:path w="830580" h="643255">
                <a:moveTo>
                  <a:pt x="713524" y="0"/>
                </a:moveTo>
                <a:lnTo>
                  <a:pt x="117055" y="0"/>
                </a:lnTo>
                <a:lnTo>
                  <a:pt x="91233" y="26321"/>
                </a:lnTo>
                <a:lnTo>
                  <a:pt x="64654" y="60232"/>
                </a:lnTo>
                <a:lnTo>
                  <a:pt x="42209" y="96780"/>
                </a:lnTo>
                <a:lnTo>
                  <a:pt x="24210" y="135681"/>
                </a:lnTo>
                <a:lnTo>
                  <a:pt x="10967" y="176650"/>
                </a:lnTo>
                <a:lnTo>
                  <a:pt x="2793" y="219402"/>
                </a:lnTo>
                <a:lnTo>
                  <a:pt x="0" y="263652"/>
                </a:lnTo>
                <a:lnTo>
                  <a:pt x="2793" y="307901"/>
                </a:lnTo>
                <a:lnTo>
                  <a:pt x="10967" y="350653"/>
                </a:lnTo>
                <a:lnTo>
                  <a:pt x="24210" y="391622"/>
                </a:lnTo>
                <a:lnTo>
                  <a:pt x="42209" y="430523"/>
                </a:lnTo>
                <a:lnTo>
                  <a:pt x="64654" y="467071"/>
                </a:lnTo>
                <a:lnTo>
                  <a:pt x="91233" y="500982"/>
                </a:lnTo>
                <a:lnTo>
                  <a:pt x="121634" y="531971"/>
                </a:lnTo>
                <a:lnTo>
                  <a:pt x="155545" y="559752"/>
                </a:lnTo>
                <a:lnTo>
                  <a:pt x="192656" y="584041"/>
                </a:lnTo>
                <a:lnTo>
                  <a:pt x="232654" y="604552"/>
                </a:lnTo>
                <a:lnTo>
                  <a:pt x="275228" y="621002"/>
                </a:lnTo>
                <a:lnTo>
                  <a:pt x="320066" y="633104"/>
                </a:lnTo>
                <a:lnTo>
                  <a:pt x="366857" y="640574"/>
                </a:lnTo>
                <a:lnTo>
                  <a:pt x="415290" y="643128"/>
                </a:lnTo>
                <a:lnTo>
                  <a:pt x="463722" y="640574"/>
                </a:lnTo>
                <a:lnTo>
                  <a:pt x="510513" y="633104"/>
                </a:lnTo>
                <a:lnTo>
                  <a:pt x="555351" y="621002"/>
                </a:lnTo>
                <a:lnTo>
                  <a:pt x="597925" y="604552"/>
                </a:lnTo>
                <a:lnTo>
                  <a:pt x="637923" y="584041"/>
                </a:lnTo>
                <a:lnTo>
                  <a:pt x="675034" y="559752"/>
                </a:lnTo>
                <a:lnTo>
                  <a:pt x="708945" y="531971"/>
                </a:lnTo>
                <a:lnTo>
                  <a:pt x="739346" y="500982"/>
                </a:lnTo>
                <a:lnTo>
                  <a:pt x="765925" y="467071"/>
                </a:lnTo>
                <a:lnTo>
                  <a:pt x="788370" y="430523"/>
                </a:lnTo>
                <a:lnTo>
                  <a:pt x="806369" y="391622"/>
                </a:lnTo>
                <a:lnTo>
                  <a:pt x="819612" y="350653"/>
                </a:lnTo>
                <a:lnTo>
                  <a:pt x="827786" y="307901"/>
                </a:lnTo>
                <a:lnTo>
                  <a:pt x="830580" y="263652"/>
                </a:lnTo>
                <a:lnTo>
                  <a:pt x="827786" y="219402"/>
                </a:lnTo>
                <a:lnTo>
                  <a:pt x="819612" y="176650"/>
                </a:lnTo>
                <a:lnTo>
                  <a:pt x="806369" y="135681"/>
                </a:lnTo>
                <a:lnTo>
                  <a:pt x="788370" y="96780"/>
                </a:lnTo>
                <a:lnTo>
                  <a:pt x="765925" y="60232"/>
                </a:lnTo>
                <a:lnTo>
                  <a:pt x="739346" y="26321"/>
                </a:lnTo>
                <a:lnTo>
                  <a:pt x="713524" y="0"/>
                </a:lnTo>
                <a:close/>
              </a:path>
            </a:pathLst>
          </a:custGeom>
          <a:solidFill>
            <a:srgbClr val="86E3EE"/>
          </a:solidFill>
        </p:spPr>
        <p:txBody>
          <a:bodyPr wrap="square" lIns="0" tIns="0" rIns="0" bIns="0" rtlCol="0"/>
          <a:lstStyle/>
          <a:p>
            <a:endParaRPr sz="787"/>
          </a:p>
        </p:txBody>
      </p:sp>
      <p:sp>
        <p:nvSpPr>
          <p:cNvPr id="7" name="object 5">
            <a:extLst>
              <a:ext uri="{FF2B5EF4-FFF2-40B4-BE49-F238E27FC236}">
                <a16:creationId xmlns:a16="http://schemas.microsoft.com/office/drawing/2014/main" id="{97ED12AF-664B-D3B1-132E-9CC44897D8F8}"/>
              </a:ext>
            </a:extLst>
          </p:cNvPr>
          <p:cNvSpPr/>
          <p:nvPr/>
        </p:nvSpPr>
        <p:spPr>
          <a:xfrm>
            <a:off x="343376" y="305486"/>
            <a:ext cx="436166" cy="439499"/>
          </a:xfrm>
          <a:custGeom>
            <a:avLst/>
            <a:gdLst/>
            <a:ahLst/>
            <a:cxnLst/>
            <a:rect l="l" t="t" r="r" b="b"/>
            <a:pathLst>
              <a:path w="996950" h="1004569">
                <a:moveTo>
                  <a:pt x="498348" y="0"/>
                </a:moveTo>
                <a:lnTo>
                  <a:pt x="450353" y="2298"/>
                </a:lnTo>
                <a:lnTo>
                  <a:pt x="403649" y="9053"/>
                </a:lnTo>
                <a:lnTo>
                  <a:pt x="358444" y="20054"/>
                </a:lnTo>
                <a:lnTo>
                  <a:pt x="314949" y="35092"/>
                </a:lnTo>
                <a:lnTo>
                  <a:pt x="273370" y="53954"/>
                </a:lnTo>
                <a:lnTo>
                  <a:pt x="233918" y="76433"/>
                </a:lnTo>
                <a:lnTo>
                  <a:pt x="196801" y="102316"/>
                </a:lnTo>
                <a:lnTo>
                  <a:pt x="162228" y="131394"/>
                </a:lnTo>
                <a:lnTo>
                  <a:pt x="130407" y="163457"/>
                </a:lnTo>
                <a:lnTo>
                  <a:pt x="101549" y="198293"/>
                </a:lnTo>
                <a:lnTo>
                  <a:pt x="75860" y="235694"/>
                </a:lnTo>
                <a:lnTo>
                  <a:pt x="53550" y="275447"/>
                </a:lnTo>
                <a:lnTo>
                  <a:pt x="34829" y="317344"/>
                </a:lnTo>
                <a:lnTo>
                  <a:pt x="19904" y="361174"/>
                </a:lnTo>
                <a:lnTo>
                  <a:pt x="8985" y="406726"/>
                </a:lnTo>
                <a:lnTo>
                  <a:pt x="2281" y="453791"/>
                </a:lnTo>
                <a:lnTo>
                  <a:pt x="0" y="502158"/>
                </a:lnTo>
                <a:lnTo>
                  <a:pt x="2281" y="550524"/>
                </a:lnTo>
                <a:lnTo>
                  <a:pt x="8985" y="597589"/>
                </a:lnTo>
                <a:lnTo>
                  <a:pt x="19904" y="643141"/>
                </a:lnTo>
                <a:lnTo>
                  <a:pt x="34829" y="686971"/>
                </a:lnTo>
                <a:lnTo>
                  <a:pt x="53550" y="728868"/>
                </a:lnTo>
                <a:lnTo>
                  <a:pt x="75860" y="768621"/>
                </a:lnTo>
                <a:lnTo>
                  <a:pt x="101549" y="806022"/>
                </a:lnTo>
                <a:lnTo>
                  <a:pt x="130407" y="840858"/>
                </a:lnTo>
                <a:lnTo>
                  <a:pt x="162228" y="872921"/>
                </a:lnTo>
                <a:lnTo>
                  <a:pt x="196801" y="901999"/>
                </a:lnTo>
                <a:lnTo>
                  <a:pt x="233918" y="927882"/>
                </a:lnTo>
                <a:lnTo>
                  <a:pt x="273370" y="950361"/>
                </a:lnTo>
                <a:lnTo>
                  <a:pt x="314949" y="969223"/>
                </a:lnTo>
                <a:lnTo>
                  <a:pt x="358444" y="984261"/>
                </a:lnTo>
                <a:lnTo>
                  <a:pt x="403649" y="995262"/>
                </a:lnTo>
                <a:lnTo>
                  <a:pt x="450353" y="1002017"/>
                </a:lnTo>
                <a:lnTo>
                  <a:pt x="498348" y="1004316"/>
                </a:lnTo>
                <a:lnTo>
                  <a:pt x="546338" y="1002017"/>
                </a:lnTo>
                <a:lnTo>
                  <a:pt x="593039" y="995262"/>
                </a:lnTo>
                <a:lnTo>
                  <a:pt x="638242" y="984261"/>
                </a:lnTo>
                <a:lnTo>
                  <a:pt x="681736" y="969223"/>
                </a:lnTo>
                <a:lnTo>
                  <a:pt x="723314" y="950361"/>
                </a:lnTo>
                <a:lnTo>
                  <a:pt x="762766" y="927882"/>
                </a:lnTo>
                <a:lnTo>
                  <a:pt x="799883" y="901999"/>
                </a:lnTo>
                <a:lnTo>
                  <a:pt x="834457" y="872921"/>
                </a:lnTo>
                <a:lnTo>
                  <a:pt x="866279" y="840858"/>
                </a:lnTo>
                <a:lnTo>
                  <a:pt x="895139" y="806022"/>
                </a:lnTo>
                <a:lnTo>
                  <a:pt x="920829" y="768621"/>
                </a:lnTo>
                <a:lnTo>
                  <a:pt x="943140" y="728868"/>
                </a:lnTo>
                <a:lnTo>
                  <a:pt x="961863" y="686971"/>
                </a:lnTo>
                <a:lnTo>
                  <a:pt x="976789" y="643141"/>
                </a:lnTo>
                <a:lnTo>
                  <a:pt x="987709" y="597589"/>
                </a:lnTo>
                <a:lnTo>
                  <a:pt x="994414" y="550524"/>
                </a:lnTo>
                <a:lnTo>
                  <a:pt x="996696" y="502158"/>
                </a:lnTo>
                <a:lnTo>
                  <a:pt x="994414" y="453791"/>
                </a:lnTo>
                <a:lnTo>
                  <a:pt x="987709" y="406726"/>
                </a:lnTo>
                <a:lnTo>
                  <a:pt x="976789" y="361174"/>
                </a:lnTo>
                <a:lnTo>
                  <a:pt x="961863" y="317344"/>
                </a:lnTo>
                <a:lnTo>
                  <a:pt x="943140" y="275447"/>
                </a:lnTo>
                <a:lnTo>
                  <a:pt x="920829" y="235694"/>
                </a:lnTo>
                <a:lnTo>
                  <a:pt x="895139" y="198293"/>
                </a:lnTo>
                <a:lnTo>
                  <a:pt x="866279" y="163457"/>
                </a:lnTo>
                <a:lnTo>
                  <a:pt x="834457" y="131394"/>
                </a:lnTo>
                <a:lnTo>
                  <a:pt x="799883" y="102316"/>
                </a:lnTo>
                <a:lnTo>
                  <a:pt x="762766" y="76433"/>
                </a:lnTo>
                <a:lnTo>
                  <a:pt x="723314" y="53954"/>
                </a:lnTo>
                <a:lnTo>
                  <a:pt x="681736" y="35092"/>
                </a:lnTo>
                <a:lnTo>
                  <a:pt x="638242" y="20054"/>
                </a:lnTo>
                <a:lnTo>
                  <a:pt x="593039" y="9053"/>
                </a:lnTo>
                <a:lnTo>
                  <a:pt x="546338" y="2298"/>
                </a:lnTo>
                <a:lnTo>
                  <a:pt x="498348" y="0"/>
                </a:lnTo>
                <a:close/>
              </a:path>
            </a:pathLst>
          </a:custGeom>
          <a:solidFill>
            <a:srgbClr val="1AB6C8"/>
          </a:solidFill>
        </p:spPr>
        <p:txBody>
          <a:bodyPr wrap="square" lIns="0" tIns="0" rIns="0" bIns="0" rtlCol="0"/>
          <a:lstStyle/>
          <a:p>
            <a:endParaRPr sz="787"/>
          </a:p>
        </p:txBody>
      </p:sp>
      <p:sp>
        <p:nvSpPr>
          <p:cNvPr id="8" name="object 6">
            <a:extLst>
              <a:ext uri="{FF2B5EF4-FFF2-40B4-BE49-F238E27FC236}">
                <a16:creationId xmlns:a16="http://schemas.microsoft.com/office/drawing/2014/main" id="{38B822EA-AF53-BEFB-1C09-2C6E71F9E097}"/>
              </a:ext>
            </a:extLst>
          </p:cNvPr>
          <p:cNvSpPr/>
          <p:nvPr/>
        </p:nvSpPr>
        <p:spPr>
          <a:xfrm>
            <a:off x="0" y="670197"/>
            <a:ext cx="236696" cy="332264"/>
          </a:xfrm>
          <a:custGeom>
            <a:avLst/>
            <a:gdLst/>
            <a:ahLst/>
            <a:cxnLst/>
            <a:rect l="l" t="t" r="r" b="b"/>
            <a:pathLst>
              <a:path w="541020" h="759460">
                <a:moveTo>
                  <a:pt x="126491" y="0"/>
                </a:moveTo>
                <a:lnTo>
                  <a:pt x="78148" y="2553"/>
                </a:lnTo>
                <a:lnTo>
                  <a:pt x="31442" y="10023"/>
                </a:lnTo>
                <a:lnTo>
                  <a:pt x="0" y="18526"/>
                </a:lnTo>
                <a:lnTo>
                  <a:pt x="0" y="740425"/>
                </a:lnTo>
                <a:lnTo>
                  <a:pt x="31442" y="748928"/>
                </a:lnTo>
                <a:lnTo>
                  <a:pt x="78148" y="756398"/>
                </a:lnTo>
                <a:lnTo>
                  <a:pt x="126491" y="758951"/>
                </a:lnTo>
                <a:lnTo>
                  <a:pt x="174835" y="756398"/>
                </a:lnTo>
                <a:lnTo>
                  <a:pt x="221541" y="748928"/>
                </a:lnTo>
                <a:lnTo>
                  <a:pt x="266297" y="736825"/>
                </a:lnTo>
                <a:lnTo>
                  <a:pt x="308793" y="720376"/>
                </a:lnTo>
                <a:lnTo>
                  <a:pt x="348717" y="699865"/>
                </a:lnTo>
                <a:lnTo>
                  <a:pt x="385760" y="675576"/>
                </a:lnTo>
                <a:lnTo>
                  <a:pt x="419609" y="647795"/>
                </a:lnTo>
                <a:lnTo>
                  <a:pt x="449954" y="616806"/>
                </a:lnTo>
                <a:lnTo>
                  <a:pt x="476484" y="582895"/>
                </a:lnTo>
                <a:lnTo>
                  <a:pt x="498887" y="546347"/>
                </a:lnTo>
                <a:lnTo>
                  <a:pt x="516854" y="507446"/>
                </a:lnTo>
                <a:lnTo>
                  <a:pt x="530072" y="466477"/>
                </a:lnTo>
                <a:lnTo>
                  <a:pt x="538231" y="423725"/>
                </a:lnTo>
                <a:lnTo>
                  <a:pt x="541019" y="379475"/>
                </a:lnTo>
                <a:lnTo>
                  <a:pt x="538231" y="335226"/>
                </a:lnTo>
                <a:lnTo>
                  <a:pt x="530072" y="292474"/>
                </a:lnTo>
                <a:lnTo>
                  <a:pt x="516854" y="251505"/>
                </a:lnTo>
                <a:lnTo>
                  <a:pt x="498887" y="212604"/>
                </a:lnTo>
                <a:lnTo>
                  <a:pt x="476484" y="176056"/>
                </a:lnTo>
                <a:lnTo>
                  <a:pt x="449954" y="142145"/>
                </a:lnTo>
                <a:lnTo>
                  <a:pt x="419609" y="111156"/>
                </a:lnTo>
                <a:lnTo>
                  <a:pt x="385760" y="83375"/>
                </a:lnTo>
                <a:lnTo>
                  <a:pt x="348717" y="59086"/>
                </a:lnTo>
                <a:lnTo>
                  <a:pt x="308793" y="38575"/>
                </a:lnTo>
                <a:lnTo>
                  <a:pt x="266297" y="22126"/>
                </a:lnTo>
                <a:lnTo>
                  <a:pt x="221541" y="10023"/>
                </a:lnTo>
                <a:lnTo>
                  <a:pt x="174835" y="2553"/>
                </a:lnTo>
                <a:lnTo>
                  <a:pt x="126491" y="0"/>
                </a:lnTo>
                <a:close/>
              </a:path>
            </a:pathLst>
          </a:custGeom>
          <a:solidFill>
            <a:srgbClr val="05252A"/>
          </a:solidFill>
        </p:spPr>
        <p:txBody>
          <a:bodyPr wrap="square" lIns="0" tIns="0" rIns="0" bIns="0" rtlCol="0"/>
          <a:lstStyle/>
          <a:p>
            <a:endParaRPr sz="787"/>
          </a:p>
        </p:txBody>
      </p:sp>
      <p:sp>
        <p:nvSpPr>
          <p:cNvPr id="9" name="object 7">
            <a:extLst>
              <a:ext uri="{FF2B5EF4-FFF2-40B4-BE49-F238E27FC236}">
                <a16:creationId xmlns:a16="http://schemas.microsoft.com/office/drawing/2014/main" id="{A92FA8C5-598E-2165-D26A-C74F699E689D}"/>
              </a:ext>
            </a:extLst>
          </p:cNvPr>
          <p:cNvSpPr/>
          <p:nvPr/>
        </p:nvSpPr>
        <p:spPr>
          <a:xfrm>
            <a:off x="288703" y="724871"/>
            <a:ext cx="121404" cy="106125"/>
          </a:xfrm>
          <a:custGeom>
            <a:avLst/>
            <a:gdLst/>
            <a:ahLst/>
            <a:cxnLst/>
            <a:rect l="l" t="t" r="r" b="b"/>
            <a:pathLst>
              <a:path w="277494" h="242569">
                <a:moveTo>
                  <a:pt x="138684" y="0"/>
                </a:moveTo>
                <a:lnTo>
                  <a:pt x="84701" y="9519"/>
                </a:lnTo>
                <a:lnTo>
                  <a:pt x="40619" y="35480"/>
                </a:lnTo>
                <a:lnTo>
                  <a:pt x="10898" y="73991"/>
                </a:lnTo>
                <a:lnTo>
                  <a:pt x="0" y="121158"/>
                </a:lnTo>
                <a:lnTo>
                  <a:pt x="10898" y="168324"/>
                </a:lnTo>
                <a:lnTo>
                  <a:pt x="40619" y="206835"/>
                </a:lnTo>
                <a:lnTo>
                  <a:pt x="84701" y="232796"/>
                </a:lnTo>
                <a:lnTo>
                  <a:pt x="138684" y="242316"/>
                </a:lnTo>
                <a:lnTo>
                  <a:pt x="192666" y="232796"/>
                </a:lnTo>
                <a:lnTo>
                  <a:pt x="236748" y="206835"/>
                </a:lnTo>
                <a:lnTo>
                  <a:pt x="266469" y="168324"/>
                </a:lnTo>
                <a:lnTo>
                  <a:pt x="277368" y="121158"/>
                </a:lnTo>
                <a:lnTo>
                  <a:pt x="266469" y="73991"/>
                </a:lnTo>
                <a:lnTo>
                  <a:pt x="236748" y="35480"/>
                </a:lnTo>
                <a:lnTo>
                  <a:pt x="192666" y="9519"/>
                </a:lnTo>
                <a:lnTo>
                  <a:pt x="138684" y="0"/>
                </a:lnTo>
                <a:close/>
              </a:path>
            </a:pathLst>
          </a:custGeom>
          <a:solidFill>
            <a:srgbClr val="86E3EE"/>
          </a:solidFill>
        </p:spPr>
        <p:txBody>
          <a:bodyPr wrap="square" lIns="0" tIns="0" rIns="0" bIns="0" rtlCol="0"/>
          <a:lstStyle/>
          <a:p>
            <a:endParaRPr sz="787"/>
          </a:p>
        </p:txBody>
      </p:sp>
      <p:sp>
        <p:nvSpPr>
          <p:cNvPr id="10" name="object 8">
            <a:extLst>
              <a:ext uri="{FF2B5EF4-FFF2-40B4-BE49-F238E27FC236}">
                <a16:creationId xmlns:a16="http://schemas.microsoft.com/office/drawing/2014/main" id="{C38404E5-BED0-5E6F-3B0B-E90FE76F7B43}"/>
              </a:ext>
            </a:extLst>
          </p:cNvPr>
          <p:cNvSpPr/>
          <p:nvPr/>
        </p:nvSpPr>
        <p:spPr>
          <a:xfrm>
            <a:off x="694754" y="739729"/>
            <a:ext cx="158075" cy="142240"/>
          </a:xfrm>
          <a:custGeom>
            <a:avLst/>
            <a:gdLst/>
            <a:ahLst/>
            <a:cxnLst/>
            <a:rect l="l" t="t" r="r" b="b"/>
            <a:pathLst>
              <a:path w="361314" h="325120">
                <a:moveTo>
                  <a:pt x="180594" y="0"/>
                </a:moveTo>
                <a:lnTo>
                  <a:pt x="132600" y="5796"/>
                </a:lnTo>
                <a:lnTo>
                  <a:pt x="89464" y="22154"/>
                </a:lnTo>
                <a:lnTo>
                  <a:pt x="52911" y="47529"/>
                </a:lnTo>
                <a:lnTo>
                  <a:pt x="24666" y="80376"/>
                </a:lnTo>
                <a:lnTo>
                  <a:pt x="6454" y="119150"/>
                </a:lnTo>
                <a:lnTo>
                  <a:pt x="0" y="162305"/>
                </a:lnTo>
                <a:lnTo>
                  <a:pt x="6454" y="205461"/>
                </a:lnTo>
                <a:lnTo>
                  <a:pt x="24666" y="244235"/>
                </a:lnTo>
                <a:lnTo>
                  <a:pt x="52911" y="277082"/>
                </a:lnTo>
                <a:lnTo>
                  <a:pt x="89464" y="302457"/>
                </a:lnTo>
                <a:lnTo>
                  <a:pt x="132600" y="318815"/>
                </a:lnTo>
                <a:lnTo>
                  <a:pt x="180594" y="324611"/>
                </a:lnTo>
                <a:lnTo>
                  <a:pt x="228587" y="318815"/>
                </a:lnTo>
                <a:lnTo>
                  <a:pt x="271723" y="302457"/>
                </a:lnTo>
                <a:lnTo>
                  <a:pt x="308276" y="277082"/>
                </a:lnTo>
                <a:lnTo>
                  <a:pt x="336521" y="244235"/>
                </a:lnTo>
                <a:lnTo>
                  <a:pt x="354733" y="205461"/>
                </a:lnTo>
                <a:lnTo>
                  <a:pt x="361188" y="162305"/>
                </a:lnTo>
                <a:lnTo>
                  <a:pt x="354733" y="119150"/>
                </a:lnTo>
                <a:lnTo>
                  <a:pt x="336521" y="80376"/>
                </a:lnTo>
                <a:lnTo>
                  <a:pt x="308276" y="47529"/>
                </a:lnTo>
                <a:lnTo>
                  <a:pt x="271723" y="22154"/>
                </a:lnTo>
                <a:lnTo>
                  <a:pt x="228587" y="5796"/>
                </a:lnTo>
                <a:lnTo>
                  <a:pt x="180594" y="0"/>
                </a:lnTo>
                <a:close/>
              </a:path>
            </a:pathLst>
          </a:custGeom>
          <a:solidFill>
            <a:srgbClr val="127B88"/>
          </a:solidFill>
        </p:spPr>
        <p:txBody>
          <a:bodyPr wrap="square" lIns="0" tIns="0" rIns="0" bIns="0" rtlCol="0"/>
          <a:lstStyle/>
          <a:p>
            <a:endParaRPr sz="787"/>
          </a:p>
        </p:txBody>
      </p:sp>
      <p:sp>
        <p:nvSpPr>
          <p:cNvPr id="11" name="object 9">
            <a:extLst>
              <a:ext uri="{FF2B5EF4-FFF2-40B4-BE49-F238E27FC236}">
                <a16:creationId xmlns:a16="http://schemas.microsoft.com/office/drawing/2014/main" id="{BE11A610-7647-A32D-4D12-340AE919433B}"/>
              </a:ext>
            </a:extLst>
          </p:cNvPr>
          <p:cNvSpPr/>
          <p:nvPr/>
        </p:nvSpPr>
        <p:spPr>
          <a:xfrm>
            <a:off x="246698" y="262813"/>
            <a:ext cx="121404" cy="106125"/>
          </a:xfrm>
          <a:custGeom>
            <a:avLst/>
            <a:gdLst/>
            <a:ahLst/>
            <a:cxnLst/>
            <a:rect l="l" t="t" r="r" b="b"/>
            <a:pathLst>
              <a:path w="277494" h="242569">
                <a:moveTo>
                  <a:pt x="138684" y="0"/>
                </a:moveTo>
                <a:lnTo>
                  <a:pt x="84701" y="9519"/>
                </a:lnTo>
                <a:lnTo>
                  <a:pt x="40619" y="35480"/>
                </a:lnTo>
                <a:lnTo>
                  <a:pt x="10898" y="73991"/>
                </a:lnTo>
                <a:lnTo>
                  <a:pt x="0" y="121158"/>
                </a:lnTo>
                <a:lnTo>
                  <a:pt x="10898" y="168324"/>
                </a:lnTo>
                <a:lnTo>
                  <a:pt x="40619" y="206835"/>
                </a:lnTo>
                <a:lnTo>
                  <a:pt x="84701" y="232796"/>
                </a:lnTo>
                <a:lnTo>
                  <a:pt x="138684" y="242316"/>
                </a:lnTo>
                <a:lnTo>
                  <a:pt x="192666" y="232796"/>
                </a:lnTo>
                <a:lnTo>
                  <a:pt x="236748" y="206835"/>
                </a:lnTo>
                <a:lnTo>
                  <a:pt x="266469" y="168324"/>
                </a:lnTo>
                <a:lnTo>
                  <a:pt x="277368" y="121158"/>
                </a:lnTo>
                <a:lnTo>
                  <a:pt x="266469" y="73991"/>
                </a:lnTo>
                <a:lnTo>
                  <a:pt x="236748" y="35480"/>
                </a:lnTo>
                <a:lnTo>
                  <a:pt x="192666" y="9519"/>
                </a:lnTo>
                <a:lnTo>
                  <a:pt x="138684" y="0"/>
                </a:lnTo>
                <a:close/>
              </a:path>
            </a:pathLst>
          </a:custGeom>
          <a:solidFill>
            <a:srgbClr val="DBF7F9"/>
          </a:solidFill>
        </p:spPr>
        <p:txBody>
          <a:bodyPr wrap="square" lIns="0" tIns="0" rIns="0" bIns="0" rtlCol="0"/>
          <a:lstStyle/>
          <a:p>
            <a:endParaRPr sz="787"/>
          </a:p>
        </p:txBody>
      </p:sp>
      <p:sp>
        <p:nvSpPr>
          <p:cNvPr id="12" name="object 10">
            <a:extLst>
              <a:ext uri="{FF2B5EF4-FFF2-40B4-BE49-F238E27FC236}">
                <a16:creationId xmlns:a16="http://schemas.microsoft.com/office/drawing/2014/main" id="{BAEF58E0-CAA5-3AB4-4921-31B93B25AE43}"/>
              </a:ext>
            </a:extLst>
          </p:cNvPr>
          <p:cNvSpPr/>
          <p:nvPr/>
        </p:nvSpPr>
        <p:spPr>
          <a:xfrm>
            <a:off x="856773" y="553040"/>
            <a:ext cx="188913" cy="186690"/>
          </a:xfrm>
          <a:custGeom>
            <a:avLst/>
            <a:gdLst/>
            <a:ahLst/>
            <a:cxnLst/>
            <a:rect l="l" t="t" r="r" b="b"/>
            <a:pathLst>
              <a:path w="431800" h="426720">
                <a:moveTo>
                  <a:pt x="215646" y="0"/>
                </a:moveTo>
                <a:lnTo>
                  <a:pt x="166191" y="5633"/>
                </a:lnTo>
                <a:lnTo>
                  <a:pt x="120798" y="21682"/>
                </a:lnTo>
                <a:lnTo>
                  <a:pt x="80758" y="46866"/>
                </a:lnTo>
                <a:lnTo>
                  <a:pt x="47366" y="79905"/>
                </a:lnTo>
                <a:lnTo>
                  <a:pt x="21913" y="119520"/>
                </a:lnTo>
                <a:lnTo>
                  <a:pt x="5693" y="164432"/>
                </a:lnTo>
                <a:lnTo>
                  <a:pt x="0" y="213359"/>
                </a:lnTo>
                <a:lnTo>
                  <a:pt x="5693" y="262287"/>
                </a:lnTo>
                <a:lnTo>
                  <a:pt x="21913" y="307199"/>
                </a:lnTo>
                <a:lnTo>
                  <a:pt x="47366" y="346814"/>
                </a:lnTo>
                <a:lnTo>
                  <a:pt x="80758" y="379853"/>
                </a:lnTo>
                <a:lnTo>
                  <a:pt x="120798" y="405037"/>
                </a:lnTo>
                <a:lnTo>
                  <a:pt x="166191" y="421086"/>
                </a:lnTo>
                <a:lnTo>
                  <a:pt x="215646" y="426719"/>
                </a:lnTo>
                <a:lnTo>
                  <a:pt x="265100" y="421086"/>
                </a:lnTo>
                <a:lnTo>
                  <a:pt x="310493" y="405037"/>
                </a:lnTo>
                <a:lnTo>
                  <a:pt x="350533" y="379853"/>
                </a:lnTo>
                <a:lnTo>
                  <a:pt x="383925" y="346814"/>
                </a:lnTo>
                <a:lnTo>
                  <a:pt x="409378" y="307199"/>
                </a:lnTo>
                <a:lnTo>
                  <a:pt x="425598" y="262287"/>
                </a:lnTo>
                <a:lnTo>
                  <a:pt x="431292" y="213359"/>
                </a:lnTo>
                <a:lnTo>
                  <a:pt x="425598" y="164432"/>
                </a:lnTo>
                <a:lnTo>
                  <a:pt x="409378" y="119520"/>
                </a:lnTo>
                <a:lnTo>
                  <a:pt x="383925" y="79905"/>
                </a:lnTo>
                <a:lnTo>
                  <a:pt x="350533" y="46866"/>
                </a:lnTo>
                <a:lnTo>
                  <a:pt x="310493" y="21682"/>
                </a:lnTo>
                <a:lnTo>
                  <a:pt x="265100" y="5633"/>
                </a:lnTo>
                <a:lnTo>
                  <a:pt x="215646" y="0"/>
                </a:lnTo>
                <a:close/>
              </a:path>
            </a:pathLst>
          </a:custGeom>
          <a:solidFill>
            <a:srgbClr val="DBF7F9"/>
          </a:solidFill>
        </p:spPr>
        <p:txBody>
          <a:bodyPr wrap="square" lIns="0" tIns="0" rIns="0" bIns="0" rtlCol="0"/>
          <a:lstStyle/>
          <a:p>
            <a:endParaRPr sz="787"/>
          </a:p>
        </p:txBody>
      </p:sp>
      <p:sp>
        <p:nvSpPr>
          <p:cNvPr id="13" name="CuadroTexto 12">
            <a:extLst>
              <a:ext uri="{FF2B5EF4-FFF2-40B4-BE49-F238E27FC236}">
                <a16:creationId xmlns:a16="http://schemas.microsoft.com/office/drawing/2014/main" id="{73548B32-039B-ED45-685E-75492831D673}"/>
              </a:ext>
            </a:extLst>
          </p:cNvPr>
          <p:cNvSpPr txBox="1"/>
          <p:nvPr/>
        </p:nvSpPr>
        <p:spPr>
          <a:xfrm>
            <a:off x="573374" y="797489"/>
            <a:ext cx="4187250" cy="1028423"/>
          </a:xfrm>
          <a:prstGeom prst="rect">
            <a:avLst/>
          </a:prstGeom>
          <a:noFill/>
        </p:spPr>
        <p:txBody>
          <a:bodyPr wrap="square" lIns="91440" tIns="45720" rIns="91440" bIns="45720" rtlCol="0" anchor="t">
            <a:spAutoFit/>
          </a:bodyPr>
          <a:lstStyle/>
          <a:p>
            <a:pPr marL="0" marR="0" lvl="0" indent="0" algn="ctr" defTabSz="400027" eaLnBrk="1" fontAlgn="auto" latinLnBrk="0" hangingPunct="1">
              <a:lnSpc>
                <a:spcPct val="150000"/>
              </a:lnSpc>
              <a:spcBef>
                <a:spcPts val="0"/>
              </a:spcBef>
              <a:spcAft>
                <a:spcPts val="0"/>
              </a:spcAft>
              <a:buClrTx/>
              <a:buSzTx/>
              <a:buFontTx/>
              <a:buNone/>
              <a:tabLst/>
              <a:defRPr/>
            </a:pPr>
            <a:r>
              <a:rPr kumimoji="0" lang="es-ES" sz="1400" b="1" i="0" u="none" strike="noStrike" kern="1200" cap="none" spc="-2" normalizeH="0" baseline="0" noProof="0" dirty="0">
                <a:ln>
                  <a:noFill/>
                </a:ln>
                <a:solidFill>
                  <a:srgbClr val="1AB6C8"/>
                </a:solidFill>
                <a:effectLst/>
                <a:uLnTx/>
                <a:uFillTx/>
                <a:latin typeface="+mj-lt"/>
                <a:cs typeface="Calibri"/>
              </a:rPr>
              <a:t>¡BIENVENIDO/A AL PROGRAMA FORMATIVO PARA FAMILIARES Y CUIDADORES DE PERSONAS CON ESCLEROSIS MÚLTIPLE!</a:t>
            </a:r>
          </a:p>
        </p:txBody>
      </p:sp>
      <p:sp>
        <p:nvSpPr>
          <p:cNvPr id="16" name="Marcador de número de diapositiva 15">
            <a:extLst>
              <a:ext uri="{FF2B5EF4-FFF2-40B4-BE49-F238E27FC236}">
                <a16:creationId xmlns:a16="http://schemas.microsoft.com/office/drawing/2014/main" id="{4FF3CABD-13E1-87B5-0E33-3D02B0588DC9}"/>
              </a:ext>
            </a:extLst>
          </p:cNvPr>
          <p:cNvSpPr>
            <a:spLocks noGrp="1"/>
          </p:cNvSpPr>
          <p:nvPr>
            <p:ph type="sldNum" sz="quarter" idx="4"/>
          </p:nvPr>
        </p:nvSpPr>
        <p:spPr/>
        <p:txBody>
          <a:bodyPr/>
          <a:lstStyle/>
          <a:p>
            <a:fld id="{C2D5E945-2478-44AA-BA19-29F3FC66B24B}" type="slidenum">
              <a:rPr lang="es-ES" smtClean="0"/>
              <a:pPr/>
              <a:t>2</a:t>
            </a:fld>
            <a:endParaRPr lang="es-ES" dirty="0"/>
          </a:p>
        </p:txBody>
      </p:sp>
    </p:spTree>
    <p:extLst>
      <p:ext uri="{BB962C8B-B14F-4D97-AF65-F5344CB8AC3E}">
        <p14:creationId xmlns:p14="http://schemas.microsoft.com/office/powerpoint/2010/main" val="2382618704"/>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1054" y="1797681"/>
            <a:ext cx="4484356" cy="3038436"/>
          </a:xfrm>
          <a:prstGeom prst="rect">
            <a:avLst/>
          </a:prstGeom>
        </p:spPr>
        <p:txBody>
          <a:bodyPr vert="horz" wrap="square" lIns="0" tIns="46395" rIns="0" bIns="0" rtlCol="0" anchor="t">
            <a:spAutoFit/>
          </a:bodyPr>
          <a:lstStyle/>
          <a:p>
            <a:pPr marL="5080" marR="1905" algn="ctr">
              <a:spcBef>
                <a:spcPts val="365"/>
              </a:spcBef>
            </a:pPr>
            <a:r>
              <a:rPr sz="3600" b="1" dirty="0"/>
              <a:t>1. </a:t>
            </a:r>
            <a:r>
              <a:rPr sz="3600" b="1" spc="-2" dirty="0"/>
              <a:t>PROCESO EMOCIONAL DEL </a:t>
            </a:r>
            <a:r>
              <a:rPr sz="3600" b="1" dirty="0"/>
              <a:t> </a:t>
            </a:r>
            <a:r>
              <a:rPr sz="3600" b="1" spc="-2" dirty="0"/>
              <a:t>RECIÉN</a:t>
            </a:r>
            <a:r>
              <a:rPr sz="3600" b="1" spc="-22" dirty="0"/>
              <a:t> </a:t>
            </a:r>
            <a:r>
              <a:rPr sz="3600" b="1" spc="-2" dirty="0"/>
              <a:t>DIAGNOSTICADO</a:t>
            </a:r>
            <a:r>
              <a:rPr sz="3600" b="1" spc="-9" dirty="0"/>
              <a:t> </a:t>
            </a:r>
            <a:r>
              <a:rPr sz="3600" b="1" spc="-2" dirty="0"/>
              <a:t>DE</a:t>
            </a:r>
            <a:r>
              <a:rPr lang="en-US" sz="3600" b="1" spc="-11" dirty="0"/>
              <a:t> ESCLEROSIS MÚLTIPLE (EM)</a:t>
            </a:r>
            <a:endParaRPr lang="en-US" sz="3600" b="1" spc="-2" dirty="0"/>
          </a:p>
        </p:txBody>
      </p:sp>
      <p:sp>
        <p:nvSpPr>
          <p:cNvPr id="6" name="Marcador de número de diapositiva 5">
            <a:extLst>
              <a:ext uri="{FF2B5EF4-FFF2-40B4-BE49-F238E27FC236}">
                <a16:creationId xmlns:a16="http://schemas.microsoft.com/office/drawing/2014/main" id="{312FAA6C-6ED3-B319-581F-2C82E80D398B}"/>
              </a:ext>
            </a:extLst>
          </p:cNvPr>
          <p:cNvSpPr>
            <a:spLocks noGrp="1"/>
          </p:cNvSpPr>
          <p:nvPr>
            <p:ph type="sldNum" sz="quarter" idx="4"/>
          </p:nvPr>
        </p:nvSpPr>
        <p:spPr/>
        <p:txBody>
          <a:bodyPr/>
          <a:lstStyle/>
          <a:p>
            <a:fld id="{C2D5E945-2478-44AA-BA19-29F3FC66B24B}" type="slidenum">
              <a:rPr lang="es-ES" smtClean="0"/>
              <a:pPr/>
              <a:t>20</a:t>
            </a:fld>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84704" y="140814"/>
            <a:ext cx="5404627" cy="867665"/>
          </a:xfrm>
          <a:prstGeom prst="rect">
            <a:avLst/>
          </a:prstGeom>
        </p:spPr>
        <p:txBody>
          <a:bodyPr vert="horz" wrap="square" lIns="0" tIns="5834" rIns="0" bIns="0" rtlCol="0">
            <a:spAutoFit/>
          </a:bodyPr>
          <a:lstStyle/>
          <a:p>
            <a:pPr marL="5080">
              <a:lnSpc>
                <a:spcPct val="100000"/>
              </a:lnSpc>
              <a:spcBef>
                <a:spcPts val="46"/>
              </a:spcBef>
            </a:pPr>
            <a:r>
              <a:rPr sz="2800" b="1" dirty="0"/>
              <a:t>1.1</a:t>
            </a:r>
            <a:r>
              <a:rPr sz="2800" b="1" spc="-2" dirty="0"/>
              <a:t> ABORDAJE</a:t>
            </a:r>
            <a:r>
              <a:rPr sz="2800" b="1" spc="-15" dirty="0"/>
              <a:t> </a:t>
            </a:r>
            <a:r>
              <a:rPr sz="2800" b="1" spc="-2" dirty="0"/>
              <a:t>DESDE</a:t>
            </a:r>
            <a:r>
              <a:rPr sz="2800" b="1" spc="-17" dirty="0"/>
              <a:t> </a:t>
            </a:r>
            <a:r>
              <a:rPr sz="2800" b="1" dirty="0"/>
              <a:t>LA </a:t>
            </a:r>
            <a:br>
              <a:rPr lang="es-ES" sz="2800" b="1" dirty="0"/>
            </a:br>
            <a:r>
              <a:rPr sz="2800" b="1" spc="-2" dirty="0"/>
              <a:t>EMPATÍA</a:t>
            </a:r>
            <a:endParaRPr lang="en-US" sz="2800" b="1" dirty="0"/>
          </a:p>
        </p:txBody>
      </p:sp>
      <p:pic>
        <p:nvPicPr>
          <p:cNvPr id="10" name="object 10"/>
          <p:cNvPicPr/>
          <p:nvPr/>
        </p:nvPicPr>
        <p:blipFill>
          <a:blip r:embed="rId2" cstate="print"/>
          <a:stretch>
            <a:fillRect/>
          </a:stretch>
        </p:blipFill>
        <p:spPr>
          <a:xfrm rot="5400000">
            <a:off x="2490114" y="4314581"/>
            <a:ext cx="254014" cy="252070"/>
          </a:xfrm>
          <a:prstGeom prst="rect">
            <a:avLst/>
          </a:prstGeom>
        </p:spPr>
      </p:pic>
      <p:grpSp>
        <p:nvGrpSpPr>
          <p:cNvPr id="26" name="Group 25">
            <a:extLst>
              <a:ext uri="{FF2B5EF4-FFF2-40B4-BE49-F238E27FC236}">
                <a16:creationId xmlns:a16="http://schemas.microsoft.com/office/drawing/2014/main" id="{09462699-2BD4-1BD0-7FD9-860FA83BE571}"/>
              </a:ext>
            </a:extLst>
          </p:cNvPr>
          <p:cNvGrpSpPr/>
          <p:nvPr/>
        </p:nvGrpSpPr>
        <p:grpSpPr>
          <a:xfrm>
            <a:off x="1784595" y="4538256"/>
            <a:ext cx="1764809" cy="504931"/>
            <a:chOff x="2049592" y="4107508"/>
            <a:chExt cx="714811" cy="588963"/>
          </a:xfrm>
        </p:grpSpPr>
        <p:sp>
          <p:nvSpPr>
            <p:cNvPr id="4" name="object 4"/>
            <p:cNvSpPr/>
            <p:nvPr/>
          </p:nvSpPr>
          <p:spPr>
            <a:xfrm>
              <a:off x="2049592" y="4107508"/>
              <a:ext cx="714811" cy="588963"/>
            </a:xfrm>
            <a:custGeom>
              <a:avLst/>
              <a:gdLst/>
              <a:ahLst/>
              <a:cxnLst/>
              <a:rect l="l" t="t" r="r" b="b"/>
              <a:pathLst>
                <a:path w="1633854" h="1346200">
                  <a:moveTo>
                    <a:pt x="1409446" y="0"/>
                  </a:moveTo>
                  <a:lnTo>
                    <a:pt x="224282" y="0"/>
                  </a:lnTo>
                  <a:lnTo>
                    <a:pt x="179093" y="4558"/>
                  </a:lnTo>
                  <a:lnTo>
                    <a:pt x="136999" y="17631"/>
                  </a:lnTo>
                  <a:lnTo>
                    <a:pt x="98902" y="38315"/>
                  </a:lnTo>
                  <a:lnTo>
                    <a:pt x="65706" y="65706"/>
                  </a:lnTo>
                  <a:lnTo>
                    <a:pt x="38315" y="98902"/>
                  </a:lnTo>
                  <a:lnTo>
                    <a:pt x="17631" y="136999"/>
                  </a:lnTo>
                  <a:lnTo>
                    <a:pt x="4558" y="179093"/>
                  </a:lnTo>
                  <a:lnTo>
                    <a:pt x="0" y="224281"/>
                  </a:lnTo>
                  <a:lnTo>
                    <a:pt x="0" y="1121409"/>
                  </a:lnTo>
                  <a:lnTo>
                    <a:pt x="4558" y="1166598"/>
                  </a:lnTo>
                  <a:lnTo>
                    <a:pt x="17631" y="1208692"/>
                  </a:lnTo>
                  <a:lnTo>
                    <a:pt x="38315" y="1246789"/>
                  </a:lnTo>
                  <a:lnTo>
                    <a:pt x="65706" y="1279985"/>
                  </a:lnTo>
                  <a:lnTo>
                    <a:pt x="98902" y="1307376"/>
                  </a:lnTo>
                  <a:lnTo>
                    <a:pt x="136999" y="1328060"/>
                  </a:lnTo>
                  <a:lnTo>
                    <a:pt x="179093" y="1341133"/>
                  </a:lnTo>
                  <a:lnTo>
                    <a:pt x="224282" y="1345691"/>
                  </a:lnTo>
                  <a:lnTo>
                    <a:pt x="1409446" y="1345691"/>
                  </a:lnTo>
                  <a:lnTo>
                    <a:pt x="1454634" y="1341133"/>
                  </a:lnTo>
                  <a:lnTo>
                    <a:pt x="1496728" y="1328060"/>
                  </a:lnTo>
                  <a:lnTo>
                    <a:pt x="1534825" y="1307376"/>
                  </a:lnTo>
                  <a:lnTo>
                    <a:pt x="1568021" y="1279985"/>
                  </a:lnTo>
                  <a:lnTo>
                    <a:pt x="1595412" y="1246789"/>
                  </a:lnTo>
                  <a:lnTo>
                    <a:pt x="1616096" y="1208692"/>
                  </a:lnTo>
                  <a:lnTo>
                    <a:pt x="1629169" y="1166598"/>
                  </a:lnTo>
                  <a:lnTo>
                    <a:pt x="1633727" y="1121409"/>
                  </a:lnTo>
                  <a:lnTo>
                    <a:pt x="1633727" y="224281"/>
                  </a:lnTo>
                  <a:lnTo>
                    <a:pt x="1629169" y="179093"/>
                  </a:lnTo>
                  <a:lnTo>
                    <a:pt x="1616096" y="136999"/>
                  </a:lnTo>
                  <a:lnTo>
                    <a:pt x="1595412" y="98902"/>
                  </a:lnTo>
                  <a:lnTo>
                    <a:pt x="1568021" y="65706"/>
                  </a:lnTo>
                  <a:lnTo>
                    <a:pt x="1534825" y="38315"/>
                  </a:lnTo>
                  <a:lnTo>
                    <a:pt x="1496728" y="17631"/>
                  </a:lnTo>
                  <a:lnTo>
                    <a:pt x="1454634" y="4558"/>
                  </a:lnTo>
                  <a:lnTo>
                    <a:pt x="1409446" y="0"/>
                  </a:lnTo>
                  <a:close/>
                </a:path>
              </a:pathLst>
            </a:custGeom>
            <a:solidFill>
              <a:srgbClr val="ECECEC"/>
            </a:solidFill>
          </p:spPr>
          <p:txBody>
            <a:bodyPr wrap="square" lIns="0" tIns="0" rIns="0" bIns="0" rtlCol="0"/>
            <a:lstStyle/>
            <a:p>
              <a:endParaRPr sz="787"/>
            </a:p>
          </p:txBody>
        </p:sp>
        <p:sp>
          <p:nvSpPr>
            <p:cNvPr id="5" name="object 5"/>
            <p:cNvSpPr txBox="1"/>
            <p:nvPr/>
          </p:nvSpPr>
          <p:spPr>
            <a:xfrm>
              <a:off x="2171722" y="4232590"/>
              <a:ext cx="483116" cy="365542"/>
            </a:xfrm>
            <a:prstGeom prst="rect">
              <a:avLst/>
            </a:prstGeom>
          </p:spPr>
          <p:txBody>
            <a:bodyPr vert="horz" wrap="square" lIns="0" tIns="5556" rIns="0" bIns="0" rtlCol="0" anchor="t">
              <a:spAutoFit/>
            </a:bodyPr>
            <a:lstStyle/>
            <a:p>
              <a:pPr marL="5080" marR="1905" algn="ctr">
                <a:lnSpc>
                  <a:spcPct val="100000"/>
                </a:lnSpc>
                <a:spcBef>
                  <a:spcPts val="44"/>
                </a:spcBef>
              </a:pPr>
              <a:r>
                <a:rPr sz="1000" spc="-2" dirty="0">
                  <a:latin typeface="Calibri"/>
                  <a:cs typeface="Calibri"/>
                </a:rPr>
                <a:t>Dudas </a:t>
              </a:r>
              <a:r>
                <a:rPr sz="1000" dirty="0">
                  <a:latin typeface="Calibri"/>
                  <a:cs typeface="Calibri"/>
                </a:rPr>
                <a:t> </a:t>
              </a:r>
              <a:r>
                <a:rPr sz="1000" spc="-5" dirty="0" err="1">
                  <a:latin typeface="Calibri"/>
                  <a:cs typeface="Calibri"/>
                </a:rPr>
                <a:t>Preguntas</a:t>
              </a:r>
              <a:r>
                <a:rPr sz="1000" spc="-5" dirty="0">
                  <a:latin typeface="Calibri"/>
                  <a:cs typeface="Calibri"/>
                </a:rPr>
                <a:t> </a:t>
              </a:r>
              <a:r>
                <a:rPr sz="1000" spc="-192" dirty="0">
                  <a:latin typeface="Calibri"/>
                  <a:cs typeface="Calibri"/>
                </a:rPr>
                <a:t> </a:t>
              </a:r>
              <a:r>
                <a:rPr sz="1000" spc="-22" dirty="0">
                  <a:latin typeface="Calibri"/>
                  <a:cs typeface="Calibri"/>
                </a:rPr>
                <a:t>Toma</a:t>
              </a:r>
              <a:r>
                <a:rPr sz="1000" spc="-11" dirty="0">
                  <a:latin typeface="Calibri"/>
                  <a:cs typeface="Calibri"/>
                </a:rPr>
                <a:t> </a:t>
              </a:r>
              <a:r>
                <a:rPr sz="1000" spc="-2" dirty="0">
                  <a:latin typeface="Calibri"/>
                  <a:cs typeface="Calibri"/>
                </a:rPr>
                <a:t>de </a:t>
              </a:r>
              <a:r>
                <a:rPr sz="1000" dirty="0">
                  <a:latin typeface="Calibri"/>
                  <a:cs typeface="Calibri"/>
                </a:rPr>
                <a:t> </a:t>
              </a:r>
              <a:r>
                <a:rPr sz="1000" spc="-2" dirty="0" err="1">
                  <a:latin typeface="Calibri"/>
                  <a:cs typeface="Calibri"/>
                </a:rPr>
                <a:t>de</a:t>
              </a:r>
              <a:r>
                <a:rPr sz="1000" dirty="0" err="1">
                  <a:latin typeface="Calibri"/>
                  <a:cs typeface="Calibri"/>
                </a:rPr>
                <a:t>ci</a:t>
              </a:r>
              <a:r>
                <a:rPr sz="1000" spc="-5" dirty="0" err="1">
                  <a:latin typeface="Calibri"/>
                  <a:cs typeface="Calibri"/>
                </a:rPr>
                <a:t>s</a:t>
              </a:r>
              <a:r>
                <a:rPr sz="1000" dirty="0" err="1">
                  <a:latin typeface="Calibri"/>
                  <a:cs typeface="Calibri"/>
                </a:rPr>
                <a:t>iones</a:t>
              </a:r>
              <a:endParaRPr lang="en-US" sz="1000" dirty="0"/>
            </a:p>
          </p:txBody>
        </p:sp>
      </p:grpSp>
      <p:grpSp>
        <p:nvGrpSpPr>
          <p:cNvPr id="27" name="Group 26">
            <a:extLst>
              <a:ext uri="{FF2B5EF4-FFF2-40B4-BE49-F238E27FC236}">
                <a16:creationId xmlns:a16="http://schemas.microsoft.com/office/drawing/2014/main" id="{15AB1F06-2A72-F1F5-A346-B13D46AFD9D6}"/>
              </a:ext>
            </a:extLst>
          </p:cNvPr>
          <p:cNvGrpSpPr/>
          <p:nvPr/>
        </p:nvGrpSpPr>
        <p:grpSpPr>
          <a:xfrm>
            <a:off x="977901" y="6075111"/>
            <a:ext cx="3378200" cy="619400"/>
            <a:chOff x="2984373" y="3894606"/>
            <a:chExt cx="1045686" cy="814269"/>
          </a:xfrm>
        </p:grpSpPr>
        <p:sp>
          <p:nvSpPr>
            <p:cNvPr id="6" name="object 6"/>
            <p:cNvSpPr/>
            <p:nvPr/>
          </p:nvSpPr>
          <p:spPr>
            <a:xfrm>
              <a:off x="2984373" y="3894606"/>
              <a:ext cx="1045686" cy="814269"/>
            </a:xfrm>
            <a:custGeom>
              <a:avLst/>
              <a:gdLst/>
              <a:ahLst/>
              <a:cxnLst/>
              <a:rect l="l" t="t" r="r" b="b"/>
              <a:pathLst>
                <a:path w="2390140" h="1861185">
                  <a:moveTo>
                    <a:pt x="2079498" y="0"/>
                  </a:moveTo>
                  <a:lnTo>
                    <a:pt x="310134" y="0"/>
                  </a:lnTo>
                  <a:lnTo>
                    <a:pt x="264295" y="3361"/>
                  </a:lnTo>
                  <a:lnTo>
                    <a:pt x="220548" y="13127"/>
                  </a:lnTo>
                  <a:lnTo>
                    <a:pt x="179371" y="28818"/>
                  </a:lnTo>
                  <a:lnTo>
                    <a:pt x="141244" y="49954"/>
                  </a:lnTo>
                  <a:lnTo>
                    <a:pt x="106646" y="76056"/>
                  </a:lnTo>
                  <a:lnTo>
                    <a:pt x="76056" y="106646"/>
                  </a:lnTo>
                  <a:lnTo>
                    <a:pt x="49954" y="141244"/>
                  </a:lnTo>
                  <a:lnTo>
                    <a:pt x="28818" y="179371"/>
                  </a:lnTo>
                  <a:lnTo>
                    <a:pt x="13127" y="220548"/>
                  </a:lnTo>
                  <a:lnTo>
                    <a:pt x="3361" y="264295"/>
                  </a:lnTo>
                  <a:lnTo>
                    <a:pt x="0" y="310134"/>
                  </a:lnTo>
                  <a:lnTo>
                    <a:pt x="0" y="1550670"/>
                  </a:lnTo>
                  <a:lnTo>
                    <a:pt x="3361" y="1596499"/>
                  </a:lnTo>
                  <a:lnTo>
                    <a:pt x="13127" y="1640241"/>
                  </a:lnTo>
                  <a:lnTo>
                    <a:pt x="28818" y="1681415"/>
                  </a:lnTo>
                  <a:lnTo>
                    <a:pt x="49954" y="1719542"/>
                  </a:lnTo>
                  <a:lnTo>
                    <a:pt x="76056" y="1754141"/>
                  </a:lnTo>
                  <a:lnTo>
                    <a:pt x="106646" y="1784734"/>
                  </a:lnTo>
                  <a:lnTo>
                    <a:pt x="141244" y="1810840"/>
                  </a:lnTo>
                  <a:lnTo>
                    <a:pt x="179371" y="1831979"/>
                  </a:lnTo>
                  <a:lnTo>
                    <a:pt x="220548" y="1847673"/>
                  </a:lnTo>
                  <a:lnTo>
                    <a:pt x="264295" y="1857441"/>
                  </a:lnTo>
                  <a:lnTo>
                    <a:pt x="310134" y="1860804"/>
                  </a:lnTo>
                  <a:lnTo>
                    <a:pt x="2079498" y="1860804"/>
                  </a:lnTo>
                  <a:lnTo>
                    <a:pt x="2125336" y="1857441"/>
                  </a:lnTo>
                  <a:lnTo>
                    <a:pt x="2169083" y="1847673"/>
                  </a:lnTo>
                  <a:lnTo>
                    <a:pt x="2210260" y="1831979"/>
                  </a:lnTo>
                  <a:lnTo>
                    <a:pt x="2248387" y="1810840"/>
                  </a:lnTo>
                  <a:lnTo>
                    <a:pt x="2282985" y="1784734"/>
                  </a:lnTo>
                  <a:lnTo>
                    <a:pt x="2313575" y="1754141"/>
                  </a:lnTo>
                  <a:lnTo>
                    <a:pt x="2339677" y="1719542"/>
                  </a:lnTo>
                  <a:lnTo>
                    <a:pt x="2360813" y="1681415"/>
                  </a:lnTo>
                  <a:lnTo>
                    <a:pt x="2376504" y="1640241"/>
                  </a:lnTo>
                  <a:lnTo>
                    <a:pt x="2386270" y="1596499"/>
                  </a:lnTo>
                  <a:lnTo>
                    <a:pt x="2389632" y="1550670"/>
                  </a:lnTo>
                  <a:lnTo>
                    <a:pt x="2389632" y="310134"/>
                  </a:lnTo>
                  <a:lnTo>
                    <a:pt x="2386270" y="264295"/>
                  </a:lnTo>
                  <a:lnTo>
                    <a:pt x="2376504" y="220548"/>
                  </a:lnTo>
                  <a:lnTo>
                    <a:pt x="2360813" y="179371"/>
                  </a:lnTo>
                  <a:lnTo>
                    <a:pt x="2339677" y="141244"/>
                  </a:lnTo>
                  <a:lnTo>
                    <a:pt x="2313575" y="106646"/>
                  </a:lnTo>
                  <a:lnTo>
                    <a:pt x="2282985" y="76056"/>
                  </a:lnTo>
                  <a:lnTo>
                    <a:pt x="2248387" y="49954"/>
                  </a:lnTo>
                  <a:lnTo>
                    <a:pt x="2210260" y="28818"/>
                  </a:lnTo>
                  <a:lnTo>
                    <a:pt x="2169083" y="13127"/>
                  </a:lnTo>
                  <a:lnTo>
                    <a:pt x="2125336" y="3361"/>
                  </a:lnTo>
                  <a:lnTo>
                    <a:pt x="2079498" y="0"/>
                  </a:lnTo>
                  <a:close/>
                </a:path>
              </a:pathLst>
            </a:custGeom>
            <a:solidFill>
              <a:srgbClr val="ECECEC"/>
            </a:solidFill>
          </p:spPr>
          <p:txBody>
            <a:bodyPr wrap="square" lIns="0" tIns="0" rIns="0" bIns="0" rtlCol="0"/>
            <a:lstStyle/>
            <a:p>
              <a:endParaRPr sz="787"/>
            </a:p>
          </p:txBody>
        </p:sp>
        <p:sp>
          <p:nvSpPr>
            <p:cNvPr id="7" name="object 7"/>
            <p:cNvSpPr txBox="1"/>
            <p:nvPr/>
          </p:nvSpPr>
          <p:spPr>
            <a:xfrm>
              <a:off x="3074440" y="3899577"/>
              <a:ext cx="865664" cy="621163"/>
            </a:xfrm>
            <a:prstGeom prst="rect">
              <a:avLst/>
            </a:prstGeom>
          </p:spPr>
          <p:txBody>
            <a:bodyPr vert="horz" wrap="square" lIns="0" tIns="5556" rIns="0" bIns="0" rtlCol="0" anchor="t">
              <a:spAutoFit/>
            </a:bodyPr>
            <a:lstStyle/>
            <a:p>
              <a:pPr algn="ctr">
                <a:lnSpc>
                  <a:spcPct val="100000"/>
                </a:lnSpc>
                <a:spcBef>
                  <a:spcPts val="44"/>
                </a:spcBef>
              </a:pPr>
              <a:r>
                <a:rPr sz="1000" dirty="0">
                  <a:latin typeface="Calibri"/>
                  <a:cs typeface="Calibri"/>
                </a:rPr>
                <a:t>+</a:t>
              </a:r>
              <a:r>
                <a:rPr sz="1000" spc="-15" dirty="0">
                  <a:latin typeface="Calibri"/>
                  <a:cs typeface="Calibri"/>
                </a:rPr>
                <a:t> </a:t>
              </a:r>
              <a:r>
                <a:rPr sz="1000" spc="-5" dirty="0">
                  <a:latin typeface="Calibri"/>
                  <a:cs typeface="Calibri"/>
                </a:rPr>
                <a:t>Control</a:t>
              </a:r>
              <a:endParaRPr lang="en-US" sz="1000" dirty="0">
                <a:latin typeface="Calibri"/>
                <a:ea typeface="Calibri"/>
                <a:cs typeface="Calibri"/>
              </a:endParaRPr>
            </a:p>
            <a:p>
              <a:pPr algn="ctr">
                <a:lnSpc>
                  <a:spcPct val="100000"/>
                </a:lnSpc>
              </a:pPr>
              <a:r>
                <a:rPr sz="1000" dirty="0">
                  <a:latin typeface="Calibri"/>
                  <a:cs typeface="Calibri"/>
                </a:rPr>
                <a:t>-</a:t>
              </a:r>
              <a:r>
                <a:rPr sz="1000" spc="-13" dirty="0">
                  <a:latin typeface="Calibri"/>
                  <a:cs typeface="Calibri"/>
                </a:rPr>
                <a:t> </a:t>
              </a:r>
              <a:r>
                <a:rPr sz="1000" spc="-2" dirty="0" err="1">
                  <a:latin typeface="Calibri"/>
                  <a:cs typeface="Calibri"/>
                </a:rPr>
                <a:t>Incertidumbre</a:t>
              </a:r>
              <a:endParaRPr sz="1000" dirty="0">
                <a:latin typeface="Calibri"/>
                <a:ea typeface="Calibri"/>
                <a:cs typeface="Calibri"/>
              </a:endParaRPr>
            </a:p>
            <a:p>
              <a:pPr algn="ctr">
                <a:lnSpc>
                  <a:spcPct val="100000"/>
                </a:lnSpc>
                <a:spcBef>
                  <a:spcPts val="2"/>
                </a:spcBef>
              </a:pPr>
              <a:r>
                <a:rPr sz="1000" dirty="0">
                  <a:latin typeface="Calibri"/>
                  <a:cs typeface="Calibri"/>
                </a:rPr>
                <a:t>+</a:t>
              </a:r>
              <a:r>
                <a:rPr sz="1000" spc="-6" dirty="0">
                  <a:latin typeface="Calibri"/>
                  <a:cs typeface="Calibri"/>
                </a:rPr>
                <a:t> </a:t>
              </a:r>
              <a:r>
                <a:rPr sz="1000" spc="-2" dirty="0" err="1">
                  <a:latin typeface="Calibri"/>
                  <a:cs typeface="Calibri"/>
                </a:rPr>
                <a:t>Adherencia</a:t>
              </a:r>
              <a:r>
                <a:rPr sz="1000" spc="-13" dirty="0">
                  <a:latin typeface="Calibri"/>
                  <a:cs typeface="Calibri"/>
                </a:rPr>
                <a:t> </a:t>
              </a:r>
              <a:r>
                <a:rPr sz="1000" dirty="0">
                  <a:latin typeface="Calibri"/>
                  <a:cs typeface="Calibri"/>
                </a:rPr>
                <a:t>al</a:t>
              </a:r>
              <a:r>
                <a:rPr sz="1000" spc="-6" dirty="0">
                  <a:latin typeface="Calibri"/>
                  <a:cs typeface="Calibri"/>
                </a:rPr>
                <a:t> </a:t>
              </a:r>
              <a:r>
                <a:rPr sz="1000" spc="-9" dirty="0">
                  <a:latin typeface="Calibri"/>
                  <a:cs typeface="Calibri"/>
                </a:rPr>
                <a:t>t</a:t>
              </a:r>
              <a:r>
                <a:rPr lang="es-ES" sz="1000" spc="-9" dirty="0" err="1">
                  <a:latin typeface="Calibri"/>
                  <a:cs typeface="Calibri"/>
                </a:rPr>
                <a:t>ra</a:t>
              </a:r>
              <a:r>
                <a:rPr sz="1000" spc="-9" dirty="0">
                  <a:latin typeface="Calibri"/>
                  <a:cs typeface="Calibri"/>
                </a:rPr>
                <a:t>t</a:t>
              </a:r>
              <a:r>
                <a:rPr lang="es-ES" sz="1000" spc="-9" dirty="0" err="1">
                  <a:latin typeface="Calibri"/>
                  <a:cs typeface="Calibri"/>
                </a:rPr>
                <a:t>amient</a:t>
              </a:r>
              <a:r>
                <a:rPr sz="1000" spc="-9" dirty="0">
                  <a:latin typeface="Calibri"/>
                  <a:cs typeface="Calibri"/>
                </a:rPr>
                <a:t>o</a:t>
              </a:r>
              <a:endParaRPr sz="1000" dirty="0">
                <a:latin typeface="Calibri"/>
                <a:ea typeface="Calibri"/>
                <a:cs typeface="Calibri"/>
              </a:endParaRPr>
            </a:p>
            <a:p>
              <a:pPr algn="ctr">
                <a:lnSpc>
                  <a:spcPct val="100000"/>
                </a:lnSpc>
              </a:pPr>
              <a:r>
                <a:rPr sz="1000" dirty="0">
                  <a:latin typeface="Calibri"/>
                  <a:cs typeface="Calibri"/>
                </a:rPr>
                <a:t>-</a:t>
              </a:r>
              <a:r>
                <a:rPr sz="1000" spc="-9" dirty="0">
                  <a:latin typeface="Calibri"/>
                  <a:cs typeface="Calibri"/>
                </a:rPr>
                <a:t> </a:t>
              </a:r>
              <a:r>
                <a:rPr sz="1000" spc="-2" dirty="0" err="1">
                  <a:latin typeface="Calibri"/>
                  <a:cs typeface="Calibri"/>
                </a:rPr>
                <a:t>Complicaciones</a:t>
              </a:r>
              <a:endParaRPr sz="1000" dirty="0">
                <a:latin typeface="Calibri"/>
                <a:ea typeface="Calibri"/>
                <a:cs typeface="Calibri"/>
              </a:endParaRPr>
            </a:p>
          </p:txBody>
        </p:sp>
      </p:grpSp>
      <p:grpSp>
        <p:nvGrpSpPr>
          <p:cNvPr id="29" name="Group 28">
            <a:extLst>
              <a:ext uri="{FF2B5EF4-FFF2-40B4-BE49-F238E27FC236}">
                <a16:creationId xmlns:a16="http://schemas.microsoft.com/office/drawing/2014/main" id="{FBD9D419-C2CF-BB18-BF63-E709081A962D}"/>
              </a:ext>
            </a:extLst>
          </p:cNvPr>
          <p:cNvGrpSpPr/>
          <p:nvPr/>
        </p:nvGrpSpPr>
        <p:grpSpPr>
          <a:xfrm>
            <a:off x="1268873" y="5249022"/>
            <a:ext cx="2927174" cy="566179"/>
            <a:chOff x="3762520" y="5046342"/>
            <a:chExt cx="1095693" cy="682972"/>
          </a:xfrm>
        </p:grpSpPr>
        <p:sp>
          <p:nvSpPr>
            <p:cNvPr id="8" name="object 8"/>
            <p:cNvSpPr/>
            <p:nvPr/>
          </p:nvSpPr>
          <p:spPr>
            <a:xfrm>
              <a:off x="3762520" y="5046342"/>
              <a:ext cx="1095693" cy="682972"/>
            </a:xfrm>
            <a:custGeom>
              <a:avLst/>
              <a:gdLst/>
              <a:ahLst/>
              <a:cxnLst/>
              <a:rect l="l" t="t" r="r" b="b"/>
              <a:pathLst>
                <a:path w="2504440" h="1871979">
                  <a:moveTo>
                    <a:pt x="2192020" y="0"/>
                  </a:moveTo>
                  <a:lnTo>
                    <a:pt x="311912" y="0"/>
                  </a:lnTo>
                  <a:lnTo>
                    <a:pt x="265831" y="3383"/>
                  </a:lnTo>
                  <a:lnTo>
                    <a:pt x="221846" y="13210"/>
                  </a:lnTo>
                  <a:lnTo>
                    <a:pt x="180440" y="28998"/>
                  </a:lnTo>
                  <a:lnTo>
                    <a:pt x="142095" y="50264"/>
                  </a:lnTo>
                  <a:lnTo>
                    <a:pt x="107296" y="76524"/>
                  </a:lnTo>
                  <a:lnTo>
                    <a:pt x="76524" y="107296"/>
                  </a:lnTo>
                  <a:lnTo>
                    <a:pt x="50264" y="142095"/>
                  </a:lnTo>
                  <a:lnTo>
                    <a:pt x="28998" y="180440"/>
                  </a:lnTo>
                  <a:lnTo>
                    <a:pt x="13210" y="221846"/>
                  </a:lnTo>
                  <a:lnTo>
                    <a:pt x="3383" y="265831"/>
                  </a:lnTo>
                  <a:lnTo>
                    <a:pt x="0" y="311912"/>
                  </a:lnTo>
                  <a:lnTo>
                    <a:pt x="0" y="1559560"/>
                  </a:lnTo>
                  <a:lnTo>
                    <a:pt x="3383" y="1605651"/>
                  </a:lnTo>
                  <a:lnTo>
                    <a:pt x="13210" y="1649643"/>
                  </a:lnTo>
                  <a:lnTo>
                    <a:pt x="28998" y="1691053"/>
                  </a:lnTo>
                  <a:lnTo>
                    <a:pt x="50264" y="1729398"/>
                  </a:lnTo>
                  <a:lnTo>
                    <a:pt x="76524" y="1764196"/>
                  </a:lnTo>
                  <a:lnTo>
                    <a:pt x="107296" y="1794964"/>
                  </a:lnTo>
                  <a:lnTo>
                    <a:pt x="142095" y="1821220"/>
                  </a:lnTo>
                  <a:lnTo>
                    <a:pt x="180440" y="1842481"/>
                  </a:lnTo>
                  <a:lnTo>
                    <a:pt x="221846" y="1858265"/>
                  </a:lnTo>
                  <a:lnTo>
                    <a:pt x="265831" y="1868090"/>
                  </a:lnTo>
                  <a:lnTo>
                    <a:pt x="311912" y="1871472"/>
                  </a:lnTo>
                  <a:lnTo>
                    <a:pt x="2192020" y="1871472"/>
                  </a:lnTo>
                  <a:lnTo>
                    <a:pt x="2238100" y="1868090"/>
                  </a:lnTo>
                  <a:lnTo>
                    <a:pt x="2282085" y="1858265"/>
                  </a:lnTo>
                  <a:lnTo>
                    <a:pt x="2323491" y="1842481"/>
                  </a:lnTo>
                  <a:lnTo>
                    <a:pt x="2361836" y="1821220"/>
                  </a:lnTo>
                  <a:lnTo>
                    <a:pt x="2396635" y="1794964"/>
                  </a:lnTo>
                  <a:lnTo>
                    <a:pt x="2427407" y="1764196"/>
                  </a:lnTo>
                  <a:lnTo>
                    <a:pt x="2453667" y="1729398"/>
                  </a:lnTo>
                  <a:lnTo>
                    <a:pt x="2474933" y="1691053"/>
                  </a:lnTo>
                  <a:lnTo>
                    <a:pt x="2490721" y="1649643"/>
                  </a:lnTo>
                  <a:lnTo>
                    <a:pt x="2500548" y="1605651"/>
                  </a:lnTo>
                  <a:lnTo>
                    <a:pt x="2503932" y="1559560"/>
                  </a:lnTo>
                  <a:lnTo>
                    <a:pt x="2503932" y="311912"/>
                  </a:lnTo>
                  <a:lnTo>
                    <a:pt x="2500548" y="265831"/>
                  </a:lnTo>
                  <a:lnTo>
                    <a:pt x="2490721" y="221846"/>
                  </a:lnTo>
                  <a:lnTo>
                    <a:pt x="2474933" y="180440"/>
                  </a:lnTo>
                  <a:lnTo>
                    <a:pt x="2453667" y="142095"/>
                  </a:lnTo>
                  <a:lnTo>
                    <a:pt x="2427407" y="107296"/>
                  </a:lnTo>
                  <a:lnTo>
                    <a:pt x="2396635" y="76524"/>
                  </a:lnTo>
                  <a:lnTo>
                    <a:pt x="2361836" y="50264"/>
                  </a:lnTo>
                  <a:lnTo>
                    <a:pt x="2323491" y="28998"/>
                  </a:lnTo>
                  <a:lnTo>
                    <a:pt x="2282085" y="13210"/>
                  </a:lnTo>
                  <a:lnTo>
                    <a:pt x="2238100" y="3383"/>
                  </a:lnTo>
                  <a:lnTo>
                    <a:pt x="2192020" y="0"/>
                  </a:lnTo>
                  <a:close/>
                </a:path>
              </a:pathLst>
            </a:custGeom>
            <a:solidFill>
              <a:srgbClr val="ECECEC"/>
            </a:solidFill>
          </p:spPr>
          <p:txBody>
            <a:bodyPr wrap="square" lIns="0" tIns="0" rIns="0" bIns="0" rtlCol="0"/>
            <a:lstStyle/>
            <a:p>
              <a:endParaRPr sz="787"/>
            </a:p>
          </p:txBody>
        </p:sp>
        <p:sp>
          <p:nvSpPr>
            <p:cNvPr id="9" name="object 9"/>
            <p:cNvSpPr txBox="1"/>
            <p:nvPr/>
          </p:nvSpPr>
          <p:spPr>
            <a:xfrm>
              <a:off x="3849392" y="5141572"/>
              <a:ext cx="884554" cy="467275"/>
            </a:xfrm>
            <a:prstGeom prst="rect">
              <a:avLst/>
            </a:prstGeom>
          </p:spPr>
          <p:txBody>
            <a:bodyPr vert="horz" wrap="square" lIns="0" tIns="5556" rIns="0" bIns="0" rtlCol="0" anchor="t">
              <a:spAutoFit/>
            </a:bodyPr>
            <a:lstStyle/>
            <a:p>
              <a:pPr algn="ctr">
                <a:lnSpc>
                  <a:spcPct val="100000"/>
                </a:lnSpc>
                <a:spcBef>
                  <a:spcPts val="44"/>
                </a:spcBef>
              </a:pPr>
              <a:r>
                <a:rPr sz="1000" dirty="0">
                  <a:latin typeface="Calibri"/>
                  <a:cs typeface="Calibri"/>
                </a:rPr>
                <a:t>+</a:t>
              </a:r>
              <a:r>
                <a:rPr sz="1000" spc="-9" dirty="0">
                  <a:latin typeface="Calibri"/>
                  <a:cs typeface="Calibri"/>
                </a:rPr>
                <a:t> </a:t>
              </a:r>
              <a:r>
                <a:rPr sz="1000" spc="-2" dirty="0">
                  <a:latin typeface="Calibri"/>
                  <a:cs typeface="Calibri"/>
                </a:rPr>
                <a:t>CALIDAD</a:t>
              </a:r>
              <a:r>
                <a:rPr sz="1000" spc="-24" dirty="0">
                  <a:latin typeface="Calibri"/>
                  <a:cs typeface="Calibri"/>
                </a:rPr>
                <a:t> </a:t>
              </a:r>
              <a:r>
                <a:rPr sz="1000" spc="-2" dirty="0">
                  <a:latin typeface="Calibri"/>
                  <a:cs typeface="Calibri"/>
                </a:rPr>
                <a:t>DE</a:t>
              </a:r>
              <a:r>
                <a:rPr sz="1000" spc="-15" dirty="0">
                  <a:latin typeface="Calibri"/>
                  <a:cs typeface="Calibri"/>
                </a:rPr>
                <a:t> </a:t>
              </a:r>
              <a:r>
                <a:rPr sz="1000" spc="-5" dirty="0">
                  <a:latin typeface="Calibri"/>
                  <a:cs typeface="Calibri"/>
                </a:rPr>
                <a:t>VIDA</a:t>
              </a:r>
              <a:endParaRPr lang="en-US" sz="1000" dirty="0">
                <a:latin typeface="Calibri"/>
                <a:ea typeface="Calibri"/>
                <a:cs typeface="Calibri"/>
              </a:endParaRPr>
            </a:p>
            <a:p>
              <a:pPr algn="ctr">
                <a:lnSpc>
                  <a:spcPct val="100000"/>
                </a:lnSpc>
              </a:pPr>
              <a:r>
                <a:rPr sz="1000" spc="-5" dirty="0">
                  <a:latin typeface="Calibri"/>
                  <a:cs typeface="Calibri"/>
                </a:rPr>
                <a:t>Metas</a:t>
              </a:r>
              <a:endParaRPr sz="1000" dirty="0">
                <a:latin typeface="Calibri"/>
                <a:ea typeface="Calibri"/>
                <a:cs typeface="Calibri"/>
              </a:endParaRPr>
            </a:p>
            <a:p>
              <a:pPr algn="ctr">
                <a:lnSpc>
                  <a:spcPct val="100000"/>
                </a:lnSpc>
              </a:pPr>
              <a:r>
                <a:rPr sz="1000" spc="-5" dirty="0">
                  <a:latin typeface="Calibri"/>
                  <a:cs typeface="Calibri"/>
                </a:rPr>
                <a:t>Proyectos</a:t>
              </a:r>
              <a:r>
                <a:rPr sz="1000" spc="-20" dirty="0">
                  <a:latin typeface="Calibri"/>
                  <a:cs typeface="Calibri"/>
                </a:rPr>
                <a:t> </a:t>
              </a:r>
              <a:r>
                <a:rPr sz="1000" spc="-2" dirty="0" err="1">
                  <a:latin typeface="Calibri"/>
                  <a:cs typeface="Calibri"/>
                </a:rPr>
                <a:t>vitales</a:t>
              </a:r>
              <a:endParaRPr sz="1000" dirty="0">
                <a:latin typeface="Calibri"/>
                <a:ea typeface="Calibri"/>
                <a:cs typeface="Calibri"/>
              </a:endParaRPr>
            </a:p>
          </p:txBody>
        </p:sp>
      </p:grpSp>
      <p:grpSp>
        <p:nvGrpSpPr>
          <p:cNvPr id="11" name="Grupo 10">
            <a:extLst>
              <a:ext uri="{FF2B5EF4-FFF2-40B4-BE49-F238E27FC236}">
                <a16:creationId xmlns:a16="http://schemas.microsoft.com/office/drawing/2014/main" id="{DEFF8A0D-3B11-1655-D075-9C91AEB3818C}"/>
              </a:ext>
            </a:extLst>
          </p:cNvPr>
          <p:cNvGrpSpPr/>
          <p:nvPr/>
        </p:nvGrpSpPr>
        <p:grpSpPr>
          <a:xfrm>
            <a:off x="1103584" y="1664005"/>
            <a:ext cx="3027074" cy="2660081"/>
            <a:chOff x="1113500" y="1202919"/>
            <a:chExt cx="3027074" cy="2660081"/>
          </a:xfrm>
        </p:grpSpPr>
        <p:pic>
          <p:nvPicPr>
            <p:cNvPr id="13" name="object 13"/>
            <p:cNvPicPr/>
            <p:nvPr/>
          </p:nvPicPr>
          <p:blipFill>
            <a:blip r:embed="rId3" cstate="print"/>
            <a:stretch>
              <a:fillRect/>
            </a:stretch>
          </p:blipFill>
          <p:spPr>
            <a:xfrm>
              <a:off x="1113500" y="1202919"/>
              <a:ext cx="3027074" cy="2660081"/>
            </a:xfrm>
            <a:prstGeom prst="rect">
              <a:avLst/>
            </a:prstGeom>
          </p:spPr>
        </p:pic>
        <p:grpSp>
          <p:nvGrpSpPr>
            <p:cNvPr id="30" name="Group 29">
              <a:extLst>
                <a:ext uri="{FF2B5EF4-FFF2-40B4-BE49-F238E27FC236}">
                  <a16:creationId xmlns:a16="http://schemas.microsoft.com/office/drawing/2014/main" id="{C5203AB5-ABBD-A948-4D60-2D2388645C09}"/>
                </a:ext>
              </a:extLst>
            </p:cNvPr>
            <p:cNvGrpSpPr/>
            <p:nvPr/>
          </p:nvGrpSpPr>
          <p:grpSpPr>
            <a:xfrm>
              <a:off x="1262725" y="1504430"/>
              <a:ext cx="2771347" cy="2036221"/>
              <a:chOff x="2012259" y="1515985"/>
              <a:chExt cx="2771347" cy="2036221"/>
            </a:xfrm>
          </p:grpSpPr>
          <p:sp>
            <p:nvSpPr>
              <p:cNvPr id="14" name="object 14"/>
              <p:cNvSpPr txBox="1"/>
              <p:nvPr/>
            </p:nvSpPr>
            <p:spPr>
              <a:xfrm>
                <a:off x="2921541" y="2224849"/>
                <a:ext cx="929891" cy="575598"/>
              </a:xfrm>
              <a:prstGeom prst="rect">
                <a:avLst/>
              </a:prstGeom>
            </p:spPr>
            <p:txBody>
              <a:bodyPr vert="horz" wrap="square" lIns="0" tIns="21391" rIns="0" bIns="0" rtlCol="0" anchor="t">
                <a:spAutoFit/>
              </a:bodyPr>
              <a:lstStyle/>
              <a:p>
                <a:pPr marL="19050" marR="1905" indent="-13970" algn="ctr">
                  <a:spcBef>
                    <a:spcPts val="169"/>
                  </a:spcBef>
                </a:pPr>
                <a:r>
                  <a:rPr spc="-24" dirty="0">
                    <a:solidFill>
                      <a:srgbClr val="05252A"/>
                    </a:solidFill>
                    <a:latin typeface="Calibri"/>
                    <a:cs typeface="Calibri"/>
                  </a:rPr>
                  <a:t>P</a:t>
                </a:r>
                <a:r>
                  <a:rPr dirty="0">
                    <a:solidFill>
                      <a:srgbClr val="05252A"/>
                    </a:solidFill>
                    <a:latin typeface="Calibri"/>
                    <a:cs typeface="Calibri"/>
                  </a:rPr>
                  <a:t>e</a:t>
                </a:r>
                <a:r>
                  <a:rPr spc="-13" dirty="0">
                    <a:solidFill>
                      <a:srgbClr val="05252A"/>
                    </a:solidFill>
                    <a:latin typeface="Calibri"/>
                    <a:cs typeface="Calibri"/>
                  </a:rPr>
                  <a:t>r</a:t>
                </a:r>
                <a:r>
                  <a:rPr spc="-2" dirty="0">
                    <a:solidFill>
                      <a:srgbClr val="05252A"/>
                    </a:solidFill>
                    <a:latin typeface="Calibri"/>
                    <a:cs typeface="Calibri"/>
                  </a:rPr>
                  <a:t>s</a:t>
                </a:r>
                <a:r>
                  <a:rPr spc="-5" dirty="0">
                    <a:solidFill>
                      <a:srgbClr val="05252A"/>
                    </a:solidFill>
                    <a:latin typeface="Calibri"/>
                    <a:cs typeface="Calibri"/>
                  </a:rPr>
                  <a:t>o</a:t>
                </a:r>
                <a:r>
                  <a:rPr spc="-2" dirty="0">
                    <a:solidFill>
                      <a:srgbClr val="05252A"/>
                    </a:solidFill>
                    <a:latin typeface="Calibri"/>
                    <a:cs typeface="Calibri"/>
                  </a:rPr>
                  <a:t>na  </a:t>
                </a:r>
                <a:r>
                  <a:rPr spc="-5" dirty="0">
                    <a:solidFill>
                      <a:srgbClr val="05252A"/>
                    </a:solidFill>
                    <a:latin typeface="Calibri"/>
                    <a:cs typeface="Calibri"/>
                  </a:rPr>
                  <a:t>con</a:t>
                </a:r>
                <a:r>
                  <a:rPr spc="-29" dirty="0">
                    <a:solidFill>
                      <a:srgbClr val="05252A"/>
                    </a:solidFill>
                    <a:latin typeface="Calibri"/>
                    <a:cs typeface="Calibri"/>
                  </a:rPr>
                  <a:t> </a:t>
                </a:r>
                <a:r>
                  <a:rPr dirty="0">
                    <a:solidFill>
                      <a:srgbClr val="05252A"/>
                    </a:solidFill>
                    <a:latin typeface="Calibri"/>
                    <a:cs typeface="Calibri"/>
                  </a:rPr>
                  <a:t>EM</a:t>
                </a:r>
                <a:endParaRPr lang="en-US" dirty="0">
                  <a:latin typeface="Calibri"/>
                  <a:ea typeface="Calibri"/>
                  <a:cs typeface="Calibri"/>
                </a:endParaRPr>
              </a:p>
            </p:txBody>
          </p:sp>
          <p:sp>
            <p:nvSpPr>
              <p:cNvPr id="15" name="object 15"/>
              <p:cNvSpPr txBox="1"/>
              <p:nvPr/>
            </p:nvSpPr>
            <p:spPr>
              <a:xfrm>
                <a:off x="3136943" y="1515985"/>
                <a:ext cx="709931" cy="159779"/>
              </a:xfrm>
              <a:prstGeom prst="rect">
                <a:avLst/>
              </a:prstGeom>
            </p:spPr>
            <p:txBody>
              <a:bodyPr vert="horz" wrap="square" lIns="0" tIns="5834" rIns="0" bIns="0" rtlCol="0" anchor="t">
                <a:spAutoFit/>
              </a:bodyPr>
              <a:lstStyle/>
              <a:p>
                <a:pPr marL="5080">
                  <a:lnSpc>
                    <a:spcPct val="100000"/>
                  </a:lnSpc>
                  <a:spcBef>
                    <a:spcPts val="46"/>
                  </a:spcBef>
                </a:pPr>
                <a:r>
                  <a:rPr sz="1000" spc="-2" dirty="0" err="1">
                    <a:solidFill>
                      <a:srgbClr val="05252A"/>
                    </a:solidFill>
                    <a:latin typeface="Calibri"/>
                    <a:cs typeface="Calibri"/>
                  </a:rPr>
                  <a:t>Neurólog</a:t>
                </a:r>
                <a:r>
                  <a:rPr sz="1000" spc="-2" dirty="0">
                    <a:solidFill>
                      <a:srgbClr val="05252A"/>
                    </a:solidFill>
                    <a:latin typeface="Calibri"/>
                    <a:cs typeface="Calibri"/>
                  </a:rPr>
                  <a:t>@</a:t>
                </a:r>
                <a:endParaRPr lang="en-US" sz="1000" dirty="0">
                  <a:latin typeface="Calibri"/>
                  <a:ea typeface="Calibri"/>
                  <a:cs typeface="Calibri"/>
                </a:endParaRPr>
              </a:p>
            </p:txBody>
          </p:sp>
          <p:sp>
            <p:nvSpPr>
              <p:cNvPr id="16" name="object 16"/>
              <p:cNvSpPr txBox="1"/>
              <p:nvPr/>
            </p:nvSpPr>
            <p:spPr>
              <a:xfrm>
                <a:off x="3856623" y="1793202"/>
                <a:ext cx="658397" cy="159779"/>
              </a:xfrm>
              <a:prstGeom prst="rect">
                <a:avLst/>
              </a:prstGeom>
            </p:spPr>
            <p:txBody>
              <a:bodyPr vert="horz" wrap="square" lIns="0" tIns="5834" rIns="0" bIns="0" rtlCol="0" anchor="t">
                <a:spAutoFit/>
              </a:bodyPr>
              <a:lstStyle/>
              <a:p>
                <a:pPr marL="5080">
                  <a:lnSpc>
                    <a:spcPct val="100000"/>
                  </a:lnSpc>
                  <a:spcBef>
                    <a:spcPts val="46"/>
                  </a:spcBef>
                </a:pPr>
                <a:r>
                  <a:rPr sz="1000" spc="-2" dirty="0" err="1">
                    <a:solidFill>
                      <a:srgbClr val="05252A"/>
                    </a:solidFill>
                    <a:latin typeface="Calibri"/>
                    <a:cs typeface="Calibri"/>
                  </a:rPr>
                  <a:t>Enfe</a:t>
                </a:r>
                <a:r>
                  <a:rPr sz="1000" dirty="0" err="1">
                    <a:solidFill>
                      <a:srgbClr val="05252A"/>
                    </a:solidFill>
                    <a:latin typeface="Calibri"/>
                    <a:cs typeface="Calibri"/>
                  </a:rPr>
                  <a:t>r</a:t>
                </a:r>
                <a:r>
                  <a:rPr sz="1000" spc="-2" dirty="0" err="1">
                    <a:solidFill>
                      <a:srgbClr val="05252A"/>
                    </a:solidFill>
                    <a:latin typeface="Calibri"/>
                    <a:cs typeface="Calibri"/>
                  </a:rPr>
                  <a:t>m</a:t>
                </a:r>
                <a:r>
                  <a:rPr sz="1000" dirty="0" err="1">
                    <a:solidFill>
                      <a:srgbClr val="05252A"/>
                    </a:solidFill>
                    <a:latin typeface="Calibri"/>
                    <a:cs typeface="Calibri"/>
                  </a:rPr>
                  <a:t>er</a:t>
                </a:r>
                <a:r>
                  <a:rPr sz="1000" dirty="0">
                    <a:solidFill>
                      <a:srgbClr val="05252A"/>
                    </a:solidFill>
                    <a:latin typeface="Calibri"/>
                    <a:cs typeface="Calibri"/>
                  </a:rPr>
                  <a:t>@</a:t>
                </a:r>
                <a:endParaRPr lang="en-US" sz="1000" dirty="0">
                  <a:latin typeface="Calibri"/>
                  <a:ea typeface="Calibri"/>
                  <a:cs typeface="Calibri"/>
                </a:endParaRPr>
              </a:p>
            </p:txBody>
          </p:sp>
          <p:sp>
            <p:nvSpPr>
              <p:cNvPr id="17" name="object 17"/>
              <p:cNvSpPr txBox="1"/>
              <p:nvPr/>
            </p:nvSpPr>
            <p:spPr>
              <a:xfrm>
                <a:off x="4184701" y="2434251"/>
                <a:ext cx="598905" cy="159779"/>
              </a:xfrm>
              <a:prstGeom prst="rect">
                <a:avLst/>
              </a:prstGeom>
            </p:spPr>
            <p:txBody>
              <a:bodyPr vert="horz" wrap="square" lIns="0" tIns="5834" rIns="0" bIns="0" rtlCol="0" anchor="t">
                <a:spAutoFit/>
              </a:bodyPr>
              <a:lstStyle/>
              <a:p>
                <a:pPr marL="5080">
                  <a:lnSpc>
                    <a:spcPct val="100000"/>
                  </a:lnSpc>
                  <a:spcBef>
                    <a:spcPts val="46"/>
                  </a:spcBef>
                </a:pPr>
                <a:r>
                  <a:rPr sz="1000" spc="-2" dirty="0" err="1">
                    <a:solidFill>
                      <a:srgbClr val="05252A"/>
                    </a:solidFill>
                    <a:latin typeface="Calibri"/>
                    <a:cs typeface="Calibri"/>
                  </a:rPr>
                  <a:t>Psicólog</a:t>
                </a:r>
                <a:r>
                  <a:rPr sz="1000" spc="-2" dirty="0">
                    <a:solidFill>
                      <a:srgbClr val="05252A"/>
                    </a:solidFill>
                    <a:latin typeface="Calibri"/>
                    <a:cs typeface="Calibri"/>
                  </a:rPr>
                  <a:t>@</a:t>
                </a:r>
                <a:endParaRPr lang="en-US" sz="1000" dirty="0">
                  <a:latin typeface="Calibri"/>
                  <a:ea typeface="Calibri"/>
                  <a:cs typeface="Calibri"/>
                </a:endParaRPr>
              </a:p>
            </p:txBody>
          </p:sp>
          <p:sp>
            <p:nvSpPr>
              <p:cNvPr id="18" name="object 18"/>
              <p:cNvSpPr txBox="1"/>
              <p:nvPr/>
            </p:nvSpPr>
            <p:spPr>
              <a:xfrm>
                <a:off x="3753862" y="3116992"/>
                <a:ext cx="1001330" cy="159779"/>
              </a:xfrm>
              <a:prstGeom prst="rect">
                <a:avLst/>
              </a:prstGeom>
            </p:spPr>
            <p:txBody>
              <a:bodyPr vert="horz" wrap="square" lIns="0" tIns="5834" rIns="0" bIns="0" rtlCol="0" anchor="t">
                <a:spAutoFit/>
              </a:bodyPr>
              <a:lstStyle/>
              <a:p>
                <a:pPr marL="5080">
                  <a:lnSpc>
                    <a:spcPct val="100000"/>
                  </a:lnSpc>
                  <a:spcBef>
                    <a:spcPts val="46"/>
                  </a:spcBef>
                </a:pPr>
                <a:r>
                  <a:rPr sz="1000" spc="-2" dirty="0" err="1">
                    <a:solidFill>
                      <a:srgbClr val="05252A"/>
                    </a:solidFill>
                    <a:latin typeface="Calibri"/>
                    <a:cs typeface="Calibri"/>
                  </a:rPr>
                  <a:t>Neuropsicólog</a:t>
                </a:r>
                <a:r>
                  <a:rPr sz="1000" spc="-2" dirty="0">
                    <a:solidFill>
                      <a:srgbClr val="05252A"/>
                    </a:solidFill>
                    <a:latin typeface="Calibri"/>
                    <a:cs typeface="Calibri"/>
                  </a:rPr>
                  <a:t>@</a:t>
                </a:r>
                <a:endParaRPr lang="en-US" sz="1000" dirty="0">
                  <a:latin typeface="Calibri"/>
                  <a:ea typeface="Calibri"/>
                  <a:cs typeface="Calibri"/>
                </a:endParaRPr>
              </a:p>
            </p:txBody>
          </p:sp>
          <p:sp>
            <p:nvSpPr>
              <p:cNvPr id="19" name="object 19"/>
              <p:cNvSpPr txBox="1"/>
              <p:nvPr/>
            </p:nvSpPr>
            <p:spPr>
              <a:xfrm>
                <a:off x="3011743" y="3392707"/>
                <a:ext cx="960333" cy="159499"/>
              </a:xfrm>
              <a:prstGeom prst="rect">
                <a:avLst/>
              </a:prstGeom>
            </p:spPr>
            <p:txBody>
              <a:bodyPr vert="horz" wrap="square" lIns="0" tIns="5556" rIns="0" bIns="0" rtlCol="0" anchor="t">
                <a:spAutoFit/>
              </a:bodyPr>
              <a:lstStyle/>
              <a:p>
                <a:pPr marL="5080">
                  <a:lnSpc>
                    <a:spcPct val="100000"/>
                  </a:lnSpc>
                  <a:spcBef>
                    <a:spcPts val="44"/>
                  </a:spcBef>
                </a:pPr>
                <a:r>
                  <a:rPr sz="1000" spc="-5" dirty="0" err="1">
                    <a:solidFill>
                      <a:srgbClr val="05252A"/>
                    </a:solidFill>
                    <a:latin typeface="Calibri"/>
                    <a:cs typeface="Calibri"/>
                  </a:rPr>
                  <a:t>F</a:t>
                </a:r>
                <a:r>
                  <a:rPr sz="1000" spc="-2" dirty="0" err="1">
                    <a:solidFill>
                      <a:srgbClr val="05252A"/>
                    </a:solidFill>
                    <a:latin typeface="Calibri"/>
                    <a:cs typeface="Calibri"/>
                  </a:rPr>
                  <a:t>isi</a:t>
                </a:r>
                <a:r>
                  <a:rPr sz="1000" dirty="0" err="1">
                    <a:solidFill>
                      <a:srgbClr val="05252A"/>
                    </a:solidFill>
                    <a:latin typeface="Calibri"/>
                    <a:cs typeface="Calibri"/>
                  </a:rPr>
                  <a:t>ot</a:t>
                </a:r>
                <a:r>
                  <a:rPr sz="1000" spc="-5" dirty="0" err="1">
                    <a:solidFill>
                      <a:srgbClr val="05252A"/>
                    </a:solidFill>
                    <a:latin typeface="Calibri"/>
                    <a:cs typeface="Calibri"/>
                  </a:rPr>
                  <a:t>e</a:t>
                </a:r>
                <a:r>
                  <a:rPr sz="1000" dirty="0" err="1">
                    <a:solidFill>
                      <a:srgbClr val="05252A"/>
                    </a:solidFill>
                    <a:latin typeface="Calibri"/>
                    <a:cs typeface="Calibri"/>
                  </a:rPr>
                  <a:t>ra</a:t>
                </a:r>
                <a:r>
                  <a:rPr sz="1000" spc="-5" dirty="0" err="1">
                    <a:solidFill>
                      <a:srgbClr val="05252A"/>
                    </a:solidFill>
                    <a:latin typeface="Calibri"/>
                    <a:cs typeface="Calibri"/>
                  </a:rPr>
                  <a:t>p</a:t>
                </a:r>
                <a:r>
                  <a:rPr sz="1000" spc="-2" dirty="0" err="1">
                    <a:solidFill>
                      <a:srgbClr val="05252A"/>
                    </a:solidFill>
                    <a:latin typeface="Calibri"/>
                    <a:cs typeface="Calibri"/>
                  </a:rPr>
                  <a:t>eu</a:t>
                </a:r>
                <a:r>
                  <a:rPr sz="1000" dirty="0" err="1">
                    <a:solidFill>
                      <a:srgbClr val="05252A"/>
                    </a:solidFill>
                    <a:latin typeface="Calibri"/>
                    <a:cs typeface="Calibri"/>
                  </a:rPr>
                  <a:t>ta</a:t>
                </a:r>
                <a:endParaRPr lang="en-US" sz="1000" dirty="0" err="1">
                  <a:latin typeface="Calibri"/>
                  <a:ea typeface="Calibri"/>
                  <a:cs typeface="Calibri"/>
                </a:endParaRPr>
              </a:p>
            </p:txBody>
          </p:sp>
          <p:sp>
            <p:nvSpPr>
              <p:cNvPr id="20" name="object 20"/>
              <p:cNvSpPr txBox="1"/>
              <p:nvPr/>
            </p:nvSpPr>
            <p:spPr>
              <a:xfrm>
                <a:off x="2301249" y="3066769"/>
                <a:ext cx="711201" cy="320961"/>
              </a:xfrm>
              <a:prstGeom prst="rect">
                <a:avLst/>
              </a:prstGeom>
            </p:spPr>
            <p:txBody>
              <a:bodyPr vert="horz" wrap="square" lIns="0" tIns="13057" rIns="0" bIns="0" rtlCol="0" anchor="t">
                <a:spAutoFit/>
              </a:bodyPr>
              <a:lstStyle/>
              <a:p>
                <a:pPr marL="95250" marR="1905" indent="-89535" algn="ctr">
                  <a:spcBef>
                    <a:spcPts val="103"/>
                  </a:spcBef>
                </a:pPr>
                <a:r>
                  <a:rPr sz="1000" spc="-2" dirty="0" err="1">
                    <a:solidFill>
                      <a:srgbClr val="05252A"/>
                    </a:solidFill>
                    <a:latin typeface="Calibri"/>
                    <a:cs typeface="Calibri"/>
                  </a:rPr>
                  <a:t>T</a:t>
                </a:r>
                <a:r>
                  <a:rPr sz="1000" dirty="0" err="1">
                    <a:solidFill>
                      <a:srgbClr val="05252A"/>
                    </a:solidFill>
                    <a:latin typeface="Calibri"/>
                    <a:cs typeface="Calibri"/>
                  </a:rPr>
                  <a:t>ra</a:t>
                </a:r>
                <a:r>
                  <a:rPr sz="1000" spc="-2" dirty="0" err="1">
                    <a:solidFill>
                      <a:srgbClr val="05252A"/>
                    </a:solidFill>
                    <a:latin typeface="Calibri"/>
                    <a:cs typeface="Calibri"/>
                  </a:rPr>
                  <a:t>b</a:t>
                </a:r>
                <a:r>
                  <a:rPr sz="1000" dirty="0" err="1">
                    <a:solidFill>
                      <a:srgbClr val="05252A"/>
                    </a:solidFill>
                    <a:latin typeface="Calibri"/>
                    <a:cs typeface="Calibri"/>
                  </a:rPr>
                  <a:t>aj</a:t>
                </a:r>
                <a:r>
                  <a:rPr sz="1000" spc="-2" dirty="0" err="1">
                    <a:solidFill>
                      <a:srgbClr val="05252A"/>
                    </a:solidFill>
                    <a:latin typeface="Calibri"/>
                    <a:cs typeface="Calibri"/>
                  </a:rPr>
                  <a:t>ad</a:t>
                </a:r>
                <a:r>
                  <a:rPr sz="1000" spc="-5" dirty="0" err="1">
                    <a:solidFill>
                      <a:srgbClr val="05252A"/>
                    </a:solidFill>
                    <a:latin typeface="Calibri"/>
                    <a:cs typeface="Calibri"/>
                  </a:rPr>
                  <a:t>o</a:t>
                </a:r>
                <a:r>
                  <a:rPr sz="1000" dirty="0" err="1">
                    <a:solidFill>
                      <a:srgbClr val="05252A"/>
                    </a:solidFill>
                    <a:latin typeface="Calibri"/>
                    <a:cs typeface="Calibri"/>
                  </a:rPr>
                  <a:t>r</a:t>
                </a:r>
                <a:r>
                  <a:rPr sz="1000" dirty="0">
                    <a:solidFill>
                      <a:srgbClr val="05252A"/>
                    </a:solidFill>
                    <a:latin typeface="Calibri"/>
                    <a:cs typeface="Calibri"/>
                  </a:rPr>
                  <a:t>@  </a:t>
                </a:r>
                <a:r>
                  <a:rPr sz="1000" spc="-2" dirty="0">
                    <a:solidFill>
                      <a:srgbClr val="05252A"/>
                    </a:solidFill>
                    <a:latin typeface="Calibri"/>
                    <a:cs typeface="Calibri"/>
                  </a:rPr>
                  <a:t>social</a:t>
                </a:r>
                <a:endParaRPr lang="en-US" sz="1000" dirty="0">
                  <a:latin typeface="Calibri"/>
                  <a:ea typeface="Calibri"/>
                  <a:cs typeface="Calibri"/>
                </a:endParaRPr>
              </a:p>
            </p:txBody>
          </p:sp>
          <p:sp>
            <p:nvSpPr>
              <p:cNvPr id="21" name="object 21"/>
              <p:cNvSpPr txBox="1"/>
              <p:nvPr/>
            </p:nvSpPr>
            <p:spPr>
              <a:xfrm>
                <a:off x="2012259" y="2380508"/>
                <a:ext cx="679330" cy="320961"/>
              </a:xfrm>
              <a:prstGeom prst="rect">
                <a:avLst/>
              </a:prstGeom>
            </p:spPr>
            <p:txBody>
              <a:bodyPr vert="horz" wrap="square" lIns="0" tIns="13057" rIns="0" bIns="0" rtlCol="0" anchor="t">
                <a:spAutoFit/>
              </a:bodyPr>
              <a:lstStyle/>
              <a:p>
                <a:pPr marL="5080" marR="1905" indent="21590">
                  <a:spcBef>
                    <a:spcPts val="103"/>
                  </a:spcBef>
                </a:pPr>
                <a:r>
                  <a:rPr sz="1000" dirty="0" err="1">
                    <a:solidFill>
                      <a:srgbClr val="05252A"/>
                    </a:solidFill>
                    <a:latin typeface="Calibri"/>
                    <a:cs typeface="Calibri"/>
                  </a:rPr>
                  <a:t>Terapeuta</a:t>
                </a:r>
                <a:r>
                  <a:rPr sz="1000" dirty="0">
                    <a:solidFill>
                      <a:srgbClr val="05252A"/>
                    </a:solidFill>
                    <a:latin typeface="Calibri"/>
                    <a:cs typeface="Calibri"/>
                  </a:rPr>
                  <a:t> </a:t>
                </a:r>
                <a:r>
                  <a:rPr sz="1000" spc="2" dirty="0">
                    <a:solidFill>
                      <a:srgbClr val="05252A"/>
                    </a:solidFill>
                    <a:latin typeface="Calibri"/>
                    <a:cs typeface="Calibri"/>
                  </a:rPr>
                  <a:t> </a:t>
                </a:r>
                <a:r>
                  <a:rPr sz="1000" spc="2" dirty="0" err="1">
                    <a:solidFill>
                      <a:srgbClr val="05252A"/>
                    </a:solidFill>
                    <a:latin typeface="Calibri"/>
                    <a:cs typeface="Calibri"/>
                  </a:rPr>
                  <a:t>o</a:t>
                </a:r>
                <a:r>
                  <a:rPr sz="1000" dirty="0" err="1">
                    <a:solidFill>
                      <a:srgbClr val="05252A"/>
                    </a:solidFill>
                    <a:latin typeface="Calibri"/>
                    <a:cs typeface="Calibri"/>
                  </a:rPr>
                  <a:t>cu</a:t>
                </a:r>
                <a:r>
                  <a:rPr sz="1000" spc="-5" dirty="0" err="1">
                    <a:solidFill>
                      <a:srgbClr val="05252A"/>
                    </a:solidFill>
                    <a:latin typeface="Calibri"/>
                    <a:cs typeface="Calibri"/>
                  </a:rPr>
                  <a:t>p</a:t>
                </a:r>
                <a:r>
                  <a:rPr sz="1000" dirty="0" err="1">
                    <a:solidFill>
                      <a:srgbClr val="05252A"/>
                    </a:solidFill>
                    <a:latin typeface="Calibri"/>
                    <a:cs typeface="Calibri"/>
                  </a:rPr>
                  <a:t>acio</a:t>
                </a:r>
                <a:r>
                  <a:rPr sz="1000" spc="-2" dirty="0" err="1">
                    <a:solidFill>
                      <a:srgbClr val="05252A"/>
                    </a:solidFill>
                    <a:latin typeface="Calibri"/>
                    <a:cs typeface="Calibri"/>
                  </a:rPr>
                  <a:t>n</a:t>
                </a:r>
                <a:r>
                  <a:rPr sz="1000" dirty="0" err="1">
                    <a:solidFill>
                      <a:srgbClr val="05252A"/>
                    </a:solidFill>
                    <a:latin typeface="Calibri"/>
                    <a:cs typeface="Calibri"/>
                  </a:rPr>
                  <a:t>al</a:t>
                </a:r>
                <a:endParaRPr lang="en-US" sz="1000" dirty="0" err="1">
                  <a:latin typeface="Calibri"/>
                  <a:ea typeface="Calibri"/>
                  <a:cs typeface="Calibri"/>
                </a:endParaRPr>
              </a:p>
            </p:txBody>
          </p:sp>
          <p:sp>
            <p:nvSpPr>
              <p:cNvPr id="22" name="object 22"/>
              <p:cNvSpPr txBox="1"/>
              <p:nvPr/>
            </p:nvSpPr>
            <p:spPr>
              <a:xfrm>
                <a:off x="2386998" y="1806358"/>
                <a:ext cx="558151" cy="159499"/>
              </a:xfrm>
              <a:prstGeom prst="rect">
                <a:avLst/>
              </a:prstGeom>
            </p:spPr>
            <p:txBody>
              <a:bodyPr vert="horz" wrap="square" lIns="0" tIns="5556" rIns="0" bIns="0" rtlCol="0" anchor="t">
                <a:spAutoFit/>
              </a:bodyPr>
              <a:lstStyle/>
              <a:p>
                <a:pPr marL="5080">
                  <a:lnSpc>
                    <a:spcPct val="100000"/>
                  </a:lnSpc>
                  <a:spcBef>
                    <a:spcPts val="44"/>
                  </a:spcBef>
                </a:pPr>
                <a:r>
                  <a:rPr sz="1000" spc="-2" dirty="0" err="1">
                    <a:solidFill>
                      <a:srgbClr val="05252A"/>
                    </a:solidFill>
                    <a:latin typeface="Calibri"/>
                    <a:cs typeface="Calibri"/>
                  </a:rPr>
                  <a:t>Logopeda</a:t>
                </a:r>
                <a:endParaRPr lang="en-US" sz="1000" dirty="0" err="1">
                  <a:latin typeface="Calibri"/>
                  <a:ea typeface="Calibri"/>
                  <a:cs typeface="Calibri"/>
                </a:endParaRPr>
              </a:p>
            </p:txBody>
          </p:sp>
        </p:grpSp>
      </p:grpSp>
      <p:pic>
        <p:nvPicPr>
          <p:cNvPr id="31" name="object 10">
            <a:extLst>
              <a:ext uri="{FF2B5EF4-FFF2-40B4-BE49-F238E27FC236}">
                <a16:creationId xmlns:a16="http://schemas.microsoft.com/office/drawing/2014/main" id="{B053D708-9CB2-12B5-BCA7-B943A56B21E5}"/>
              </a:ext>
            </a:extLst>
          </p:cNvPr>
          <p:cNvPicPr/>
          <p:nvPr/>
        </p:nvPicPr>
        <p:blipFill>
          <a:blip r:embed="rId2" cstate="print"/>
          <a:stretch>
            <a:fillRect/>
          </a:stretch>
        </p:blipFill>
        <p:spPr>
          <a:xfrm rot="5400000">
            <a:off x="2500030" y="5025286"/>
            <a:ext cx="254014" cy="252070"/>
          </a:xfrm>
          <a:prstGeom prst="rect">
            <a:avLst/>
          </a:prstGeom>
        </p:spPr>
      </p:pic>
      <p:pic>
        <p:nvPicPr>
          <p:cNvPr id="32" name="object 10">
            <a:extLst>
              <a:ext uri="{FF2B5EF4-FFF2-40B4-BE49-F238E27FC236}">
                <a16:creationId xmlns:a16="http://schemas.microsoft.com/office/drawing/2014/main" id="{0983044F-A952-87CB-ABD5-729A28EB05E2}"/>
              </a:ext>
            </a:extLst>
          </p:cNvPr>
          <p:cNvPicPr/>
          <p:nvPr/>
        </p:nvPicPr>
        <p:blipFill>
          <a:blip r:embed="rId2" cstate="print"/>
          <a:stretch>
            <a:fillRect/>
          </a:stretch>
        </p:blipFill>
        <p:spPr>
          <a:xfrm rot="5400000">
            <a:off x="2528082" y="5852437"/>
            <a:ext cx="254014" cy="252070"/>
          </a:xfrm>
          <a:prstGeom prst="rect">
            <a:avLst/>
          </a:prstGeom>
        </p:spPr>
      </p:pic>
      <p:sp>
        <p:nvSpPr>
          <p:cNvPr id="28" name="CuadroTexto 27">
            <a:extLst>
              <a:ext uri="{FF2B5EF4-FFF2-40B4-BE49-F238E27FC236}">
                <a16:creationId xmlns:a16="http://schemas.microsoft.com/office/drawing/2014/main" id="{7364636C-FFF4-D6DC-433B-3210D26C7D30}"/>
              </a:ext>
            </a:extLst>
          </p:cNvPr>
          <p:cNvSpPr txBox="1"/>
          <p:nvPr/>
        </p:nvSpPr>
        <p:spPr>
          <a:xfrm>
            <a:off x="427221" y="943622"/>
            <a:ext cx="4906779" cy="738664"/>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es-ES" sz="1400" dirty="0"/>
              <a:t>En los  primeros contactos con la EM la persona se siente </a:t>
            </a:r>
            <a:r>
              <a:rPr lang="es-ES" sz="1400" b="1" dirty="0"/>
              <a:t>perdida,  confusa, asustada</a:t>
            </a:r>
            <a:r>
              <a:rPr lang="es-ES" sz="1400" dirty="0"/>
              <a:t>, como si fuera “</a:t>
            </a:r>
            <a:r>
              <a:rPr lang="es-ES" sz="1400" b="1" dirty="0"/>
              <a:t>invidente</a:t>
            </a:r>
            <a:r>
              <a:rPr lang="es-ES" sz="1400" dirty="0"/>
              <a:t>”.</a:t>
            </a:r>
          </a:p>
          <a:p>
            <a:pPr marL="285750" indent="-285750">
              <a:buClr>
                <a:srgbClr val="FFC000"/>
              </a:buClr>
              <a:buFont typeface="Arial" panose="020B0604020202020204" pitchFamily="34" charset="0"/>
              <a:buChar char="•"/>
            </a:pPr>
            <a:r>
              <a:rPr lang="es-ES" sz="1400" dirty="0"/>
              <a:t>La información es poder.</a:t>
            </a:r>
          </a:p>
        </p:txBody>
      </p:sp>
      <p:sp>
        <p:nvSpPr>
          <p:cNvPr id="23" name="Marcador de número de diapositiva 22">
            <a:extLst>
              <a:ext uri="{FF2B5EF4-FFF2-40B4-BE49-F238E27FC236}">
                <a16:creationId xmlns:a16="http://schemas.microsoft.com/office/drawing/2014/main" id="{E3344621-94B3-3110-8F8E-E6A0745820BD}"/>
              </a:ext>
            </a:extLst>
          </p:cNvPr>
          <p:cNvSpPr>
            <a:spLocks noGrp="1"/>
          </p:cNvSpPr>
          <p:nvPr>
            <p:ph type="sldNum" sz="quarter" idx="4"/>
          </p:nvPr>
        </p:nvSpPr>
        <p:spPr/>
        <p:txBody>
          <a:bodyPr/>
          <a:lstStyle/>
          <a:p>
            <a:fld id="{C2D5E945-2478-44AA-BA19-29F3FC66B24B}" type="slidenum">
              <a:rPr lang="es-ES" smtClean="0"/>
              <a:pPr/>
              <a:t>21</a:t>
            </a:fld>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2696" y="3628823"/>
            <a:ext cx="4579461" cy="656749"/>
            <a:chOff x="824674" y="3080194"/>
            <a:chExt cx="10467340" cy="1501140"/>
          </a:xfrm>
        </p:grpSpPr>
        <p:sp>
          <p:nvSpPr>
            <p:cNvPr id="3" name="object 3"/>
            <p:cNvSpPr/>
            <p:nvPr/>
          </p:nvSpPr>
          <p:spPr>
            <a:xfrm>
              <a:off x="838961" y="3729990"/>
              <a:ext cx="1205865" cy="4445"/>
            </a:xfrm>
            <a:custGeom>
              <a:avLst/>
              <a:gdLst/>
              <a:ahLst/>
              <a:cxnLst/>
              <a:rect l="l" t="t" r="r" b="b"/>
              <a:pathLst>
                <a:path w="1205864" h="4445">
                  <a:moveTo>
                    <a:pt x="1205738" y="0"/>
                  </a:moveTo>
                  <a:lnTo>
                    <a:pt x="0" y="4191"/>
                  </a:lnTo>
                </a:path>
              </a:pathLst>
            </a:custGeom>
            <a:ln w="28575">
              <a:solidFill>
                <a:srgbClr val="000000"/>
              </a:solidFill>
            </a:ln>
          </p:spPr>
          <p:txBody>
            <a:bodyPr wrap="square" lIns="0" tIns="0" rIns="0" bIns="0" rtlCol="0"/>
            <a:lstStyle/>
            <a:p>
              <a:endParaRPr sz="787"/>
            </a:p>
          </p:txBody>
        </p:sp>
        <p:sp>
          <p:nvSpPr>
            <p:cNvPr id="4" name="object 4"/>
            <p:cNvSpPr/>
            <p:nvPr/>
          </p:nvSpPr>
          <p:spPr>
            <a:xfrm>
              <a:off x="3899154" y="3693414"/>
              <a:ext cx="7378700" cy="41275"/>
            </a:xfrm>
            <a:custGeom>
              <a:avLst/>
              <a:gdLst/>
              <a:ahLst/>
              <a:cxnLst/>
              <a:rect l="l" t="t" r="r" b="b"/>
              <a:pathLst>
                <a:path w="7378700" h="41275">
                  <a:moveTo>
                    <a:pt x="0" y="40767"/>
                  </a:moveTo>
                  <a:lnTo>
                    <a:pt x="7378319" y="0"/>
                  </a:lnTo>
                </a:path>
              </a:pathLst>
            </a:custGeom>
            <a:ln w="28575">
              <a:solidFill>
                <a:srgbClr val="000000"/>
              </a:solidFill>
            </a:ln>
          </p:spPr>
          <p:txBody>
            <a:bodyPr wrap="square" lIns="0" tIns="0" rIns="0" bIns="0" rtlCol="0"/>
            <a:lstStyle/>
            <a:p>
              <a:endParaRPr sz="787"/>
            </a:p>
          </p:txBody>
        </p:sp>
        <p:sp>
          <p:nvSpPr>
            <p:cNvPr id="5" name="object 5"/>
            <p:cNvSpPr/>
            <p:nvPr/>
          </p:nvSpPr>
          <p:spPr>
            <a:xfrm>
              <a:off x="1945386" y="3094482"/>
              <a:ext cx="2205355" cy="1472565"/>
            </a:xfrm>
            <a:custGeom>
              <a:avLst/>
              <a:gdLst/>
              <a:ahLst/>
              <a:cxnLst/>
              <a:rect l="l" t="t" r="r" b="b"/>
              <a:pathLst>
                <a:path w="2205354" h="1472564">
                  <a:moveTo>
                    <a:pt x="1482598" y="0"/>
                  </a:moveTo>
                  <a:lnTo>
                    <a:pt x="1102614" y="395350"/>
                  </a:lnTo>
                  <a:lnTo>
                    <a:pt x="852677" y="156463"/>
                  </a:lnTo>
                  <a:lnTo>
                    <a:pt x="746505" y="430783"/>
                  </a:lnTo>
                  <a:lnTo>
                    <a:pt x="37718" y="156463"/>
                  </a:lnTo>
                  <a:lnTo>
                    <a:pt x="472439" y="519175"/>
                  </a:lnTo>
                  <a:lnTo>
                    <a:pt x="0" y="587121"/>
                  </a:lnTo>
                  <a:lnTo>
                    <a:pt x="379983" y="802513"/>
                  </a:lnTo>
                  <a:lnTo>
                    <a:pt x="13842" y="994156"/>
                  </a:lnTo>
                  <a:lnTo>
                    <a:pt x="578611" y="949960"/>
                  </a:lnTo>
                  <a:lnTo>
                    <a:pt x="486155" y="1200658"/>
                  </a:lnTo>
                  <a:lnTo>
                    <a:pt x="787654" y="1065021"/>
                  </a:lnTo>
                  <a:lnTo>
                    <a:pt x="866266" y="1472184"/>
                  </a:lnTo>
                  <a:lnTo>
                    <a:pt x="1075308" y="1017905"/>
                  </a:lnTo>
                  <a:lnTo>
                    <a:pt x="1352423" y="1345184"/>
                  </a:lnTo>
                  <a:lnTo>
                    <a:pt x="1431417" y="985393"/>
                  </a:lnTo>
                  <a:lnTo>
                    <a:pt x="1852549" y="1233297"/>
                  </a:lnTo>
                  <a:lnTo>
                    <a:pt x="1718945" y="882141"/>
                  </a:lnTo>
                  <a:lnTo>
                    <a:pt x="2205228" y="905763"/>
                  </a:lnTo>
                  <a:lnTo>
                    <a:pt x="1797558" y="713994"/>
                  </a:lnTo>
                  <a:lnTo>
                    <a:pt x="2153920" y="554608"/>
                  </a:lnTo>
                  <a:lnTo>
                    <a:pt x="1705228" y="498602"/>
                  </a:lnTo>
                  <a:lnTo>
                    <a:pt x="1876425" y="303783"/>
                  </a:lnTo>
                  <a:lnTo>
                    <a:pt x="1445133" y="362965"/>
                  </a:lnTo>
                  <a:lnTo>
                    <a:pt x="1482598" y="0"/>
                  </a:lnTo>
                  <a:close/>
                </a:path>
              </a:pathLst>
            </a:custGeom>
            <a:solidFill>
              <a:srgbClr val="FAFFFF"/>
            </a:solidFill>
          </p:spPr>
          <p:txBody>
            <a:bodyPr wrap="square" lIns="0" tIns="0" rIns="0" bIns="0" rtlCol="0"/>
            <a:lstStyle/>
            <a:p>
              <a:endParaRPr sz="787"/>
            </a:p>
          </p:txBody>
        </p:sp>
        <p:sp>
          <p:nvSpPr>
            <p:cNvPr id="6" name="object 6"/>
            <p:cNvSpPr/>
            <p:nvPr/>
          </p:nvSpPr>
          <p:spPr>
            <a:xfrm>
              <a:off x="1945386" y="3094482"/>
              <a:ext cx="2205355" cy="1472565"/>
            </a:xfrm>
            <a:custGeom>
              <a:avLst/>
              <a:gdLst/>
              <a:ahLst/>
              <a:cxnLst/>
              <a:rect l="l" t="t" r="r" b="b"/>
              <a:pathLst>
                <a:path w="2205354" h="1472564">
                  <a:moveTo>
                    <a:pt x="1102614" y="395350"/>
                  </a:moveTo>
                  <a:lnTo>
                    <a:pt x="1482598" y="0"/>
                  </a:lnTo>
                  <a:lnTo>
                    <a:pt x="1445133" y="362965"/>
                  </a:lnTo>
                  <a:lnTo>
                    <a:pt x="1876425" y="303783"/>
                  </a:lnTo>
                  <a:lnTo>
                    <a:pt x="1705228" y="498602"/>
                  </a:lnTo>
                  <a:lnTo>
                    <a:pt x="2153920" y="554608"/>
                  </a:lnTo>
                  <a:lnTo>
                    <a:pt x="1797558" y="713994"/>
                  </a:lnTo>
                  <a:lnTo>
                    <a:pt x="2205228" y="905763"/>
                  </a:lnTo>
                  <a:lnTo>
                    <a:pt x="1718945" y="882141"/>
                  </a:lnTo>
                  <a:lnTo>
                    <a:pt x="1852549" y="1233297"/>
                  </a:lnTo>
                  <a:lnTo>
                    <a:pt x="1431417" y="985393"/>
                  </a:lnTo>
                  <a:lnTo>
                    <a:pt x="1352423" y="1345184"/>
                  </a:lnTo>
                  <a:lnTo>
                    <a:pt x="1075308" y="1017905"/>
                  </a:lnTo>
                  <a:lnTo>
                    <a:pt x="866266" y="1472184"/>
                  </a:lnTo>
                  <a:lnTo>
                    <a:pt x="787654" y="1065021"/>
                  </a:lnTo>
                  <a:lnTo>
                    <a:pt x="486155" y="1200658"/>
                  </a:lnTo>
                  <a:lnTo>
                    <a:pt x="578611" y="949960"/>
                  </a:lnTo>
                  <a:lnTo>
                    <a:pt x="13842" y="994156"/>
                  </a:lnTo>
                  <a:lnTo>
                    <a:pt x="379983" y="802513"/>
                  </a:lnTo>
                  <a:lnTo>
                    <a:pt x="0" y="587121"/>
                  </a:lnTo>
                  <a:lnTo>
                    <a:pt x="472439" y="519175"/>
                  </a:lnTo>
                  <a:lnTo>
                    <a:pt x="37718" y="156463"/>
                  </a:lnTo>
                  <a:lnTo>
                    <a:pt x="746505" y="430783"/>
                  </a:lnTo>
                  <a:lnTo>
                    <a:pt x="852677" y="156463"/>
                  </a:lnTo>
                  <a:lnTo>
                    <a:pt x="1102614" y="395350"/>
                  </a:lnTo>
                  <a:close/>
                </a:path>
              </a:pathLst>
            </a:custGeom>
            <a:ln w="28575">
              <a:solidFill>
                <a:srgbClr val="FF5F3A"/>
              </a:solidFill>
            </a:ln>
          </p:spPr>
          <p:txBody>
            <a:bodyPr wrap="square" lIns="0" tIns="0" rIns="0" bIns="0" rtlCol="0"/>
            <a:lstStyle/>
            <a:p>
              <a:endParaRPr sz="787"/>
            </a:p>
          </p:txBody>
        </p:sp>
      </p:grpSp>
      <p:grpSp>
        <p:nvGrpSpPr>
          <p:cNvPr id="7" name="object 7"/>
          <p:cNvGrpSpPr/>
          <p:nvPr/>
        </p:nvGrpSpPr>
        <p:grpSpPr>
          <a:xfrm>
            <a:off x="350794" y="3127427"/>
            <a:ext cx="988735" cy="378103"/>
            <a:chOff x="801814" y="1934146"/>
            <a:chExt cx="2259965" cy="864235"/>
          </a:xfrm>
        </p:grpSpPr>
        <p:sp>
          <p:nvSpPr>
            <p:cNvPr id="8" name="object 8"/>
            <p:cNvSpPr/>
            <p:nvPr/>
          </p:nvSpPr>
          <p:spPr>
            <a:xfrm>
              <a:off x="816101" y="1948433"/>
              <a:ext cx="2231390" cy="835660"/>
            </a:xfrm>
            <a:custGeom>
              <a:avLst/>
              <a:gdLst/>
              <a:ahLst/>
              <a:cxnLst/>
              <a:rect l="l" t="t" r="r" b="b"/>
              <a:pathLst>
                <a:path w="2231390" h="835660">
                  <a:moveTo>
                    <a:pt x="208787" y="0"/>
                  </a:moveTo>
                  <a:lnTo>
                    <a:pt x="0" y="208787"/>
                  </a:lnTo>
                  <a:lnTo>
                    <a:pt x="208787" y="417575"/>
                  </a:lnTo>
                  <a:lnTo>
                    <a:pt x="208787" y="313181"/>
                  </a:lnTo>
                  <a:lnTo>
                    <a:pt x="1865757" y="313181"/>
                  </a:lnTo>
                  <a:lnTo>
                    <a:pt x="1915253" y="321164"/>
                  </a:lnTo>
                  <a:lnTo>
                    <a:pt x="1958239" y="343393"/>
                  </a:lnTo>
                  <a:lnTo>
                    <a:pt x="1992136" y="377290"/>
                  </a:lnTo>
                  <a:lnTo>
                    <a:pt x="2014365" y="420276"/>
                  </a:lnTo>
                  <a:lnTo>
                    <a:pt x="2022348" y="469772"/>
                  </a:lnTo>
                  <a:lnTo>
                    <a:pt x="2022348" y="835151"/>
                  </a:lnTo>
                  <a:lnTo>
                    <a:pt x="2231136" y="835151"/>
                  </a:lnTo>
                  <a:lnTo>
                    <a:pt x="2231136" y="469772"/>
                  </a:lnTo>
                  <a:lnTo>
                    <a:pt x="2227800" y="420191"/>
                  </a:lnTo>
                  <a:lnTo>
                    <a:pt x="2218084" y="372637"/>
                  </a:lnTo>
                  <a:lnTo>
                    <a:pt x="2202424" y="327546"/>
                  </a:lnTo>
                  <a:lnTo>
                    <a:pt x="2181253" y="285354"/>
                  </a:lnTo>
                  <a:lnTo>
                    <a:pt x="2155007" y="246496"/>
                  </a:lnTo>
                  <a:lnTo>
                    <a:pt x="2124122" y="211407"/>
                  </a:lnTo>
                  <a:lnTo>
                    <a:pt x="2089033" y="180522"/>
                  </a:lnTo>
                  <a:lnTo>
                    <a:pt x="2050175" y="154276"/>
                  </a:lnTo>
                  <a:lnTo>
                    <a:pt x="2007983" y="133105"/>
                  </a:lnTo>
                  <a:lnTo>
                    <a:pt x="1962892" y="117445"/>
                  </a:lnTo>
                  <a:lnTo>
                    <a:pt x="1915338" y="107729"/>
                  </a:lnTo>
                  <a:lnTo>
                    <a:pt x="1865757" y="104393"/>
                  </a:lnTo>
                  <a:lnTo>
                    <a:pt x="208787" y="104393"/>
                  </a:lnTo>
                  <a:lnTo>
                    <a:pt x="208787" y="0"/>
                  </a:lnTo>
                  <a:close/>
                </a:path>
              </a:pathLst>
            </a:custGeom>
            <a:solidFill>
              <a:srgbClr val="FFECB3"/>
            </a:solidFill>
          </p:spPr>
          <p:txBody>
            <a:bodyPr wrap="square" lIns="0" tIns="0" rIns="0" bIns="0" rtlCol="0"/>
            <a:lstStyle/>
            <a:p>
              <a:endParaRPr sz="787"/>
            </a:p>
          </p:txBody>
        </p:sp>
        <p:sp>
          <p:nvSpPr>
            <p:cNvPr id="9" name="object 9"/>
            <p:cNvSpPr/>
            <p:nvPr/>
          </p:nvSpPr>
          <p:spPr>
            <a:xfrm>
              <a:off x="816101" y="1948433"/>
              <a:ext cx="2231390" cy="835660"/>
            </a:xfrm>
            <a:custGeom>
              <a:avLst/>
              <a:gdLst/>
              <a:ahLst/>
              <a:cxnLst/>
              <a:rect l="l" t="t" r="r" b="b"/>
              <a:pathLst>
                <a:path w="2231390" h="835660">
                  <a:moveTo>
                    <a:pt x="2231136" y="835151"/>
                  </a:moveTo>
                  <a:lnTo>
                    <a:pt x="2231136" y="469772"/>
                  </a:lnTo>
                  <a:lnTo>
                    <a:pt x="2227800" y="420191"/>
                  </a:lnTo>
                  <a:lnTo>
                    <a:pt x="2218084" y="372637"/>
                  </a:lnTo>
                  <a:lnTo>
                    <a:pt x="2202424" y="327546"/>
                  </a:lnTo>
                  <a:lnTo>
                    <a:pt x="2181253" y="285354"/>
                  </a:lnTo>
                  <a:lnTo>
                    <a:pt x="2155007" y="246496"/>
                  </a:lnTo>
                  <a:lnTo>
                    <a:pt x="2124122" y="211407"/>
                  </a:lnTo>
                  <a:lnTo>
                    <a:pt x="2089033" y="180522"/>
                  </a:lnTo>
                  <a:lnTo>
                    <a:pt x="2050175" y="154276"/>
                  </a:lnTo>
                  <a:lnTo>
                    <a:pt x="2007983" y="133105"/>
                  </a:lnTo>
                  <a:lnTo>
                    <a:pt x="1962892" y="117445"/>
                  </a:lnTo>
                  <a:lnTo>
                    <a:pt x="1915338" y="107729"/>
                  </a:lnTo>
                  <a:lnTo>
                    <a:pt x="1865757" y="104393"/>
                  </a:lnTo>
                  <a:lnTo>
                    <a:pt x="208787" y="104393"/>
                  </a:lnTo>
                  <a:lnTo>
                    <a:pt x="208787" y="0"/>
                  </a:lnTo>
                  <a:lnTo>
                    <a:pt x="0" y="208787"/>
                  </a:lnTo>
                  <a:lnTo>
                    <a:pt x="208787" y="417575"/>
                  </a:lnTo>
                  <a:lnTo>
                    <a:pt x="208787" y="313181"/>
                  </a:lnTo>
                  <a:lnTo>
                    <a:pt x="1865757" y="313181"/>
                  </a:lnTo>
                  <a:lnTo>
                    <a:pt x="1915253" y="321164"/>
                  </a:lnTo>
                  <a:lnTo>
                    <a:pt x="1958239" y="343393"/>
                  </a:lnTo>
                  <a:lnTo>
                    <a:pt x="1992136" y="377290"/>
                  </a:lnTo>
                  <a:lnTo>
                    <a:pt x="2014365" y="420276"/>
                  </a:lnTo>
                  <a:lnTo>
                    <a:pt x="2022348" y="469772"/>
                  </a:lnTo>
                  <a:lnTo>
                    <a:pt x="2022348" y="835151"/>
                  </a:lnTo>
                  <a:lnTo>
                    <a:pt x="2231136" y="835151"/>
                  </a:lnTo>
                  <a:close/>
                </a:path>
              </a:pathLst>
            </a:custGeom>
            <a:ln w="28575">
              <a:solidFill>
                <a:srgbClr val="FAFFFF"/>
              </a:solidFill>
            </a:ln>
          </p:spPr>
          <p:txBody>
            <a:bodyPr wrap="square" lIns="0" tIns="0" rIns="0" bIns="0" rtlCol="0"/>
            <a:lstStyle/>
            <a:p>
              <a:endParaRPr sz="787"/>
            </a:p>
          </p:txBody>
        </p:sp>
      </p:grpSp>
      <p:sp>
        <p:nvSpPr>
          <p:cNvPr id="10" name="object 10"/>
          <p:cNvSpPr txBox="1"/>
          <p:nvPr/>
        </p:nvSpPr>
        <p:spPr>
          <a:xfrm>
            <a:off x="646247" y="3288752"/>
            <a:ext cx="397550" cy="171133"/>
          </a:xfrm>
          <a:prstGeom prst="rect">
            <a:avLst/>
          </a:prstGeom>
        </p:spPr>
        <p:txBody>
          <a:bodyPr vert="horz" wrap="square" lIns="0" tIns="5556" rIns="0" bIns="0" rtlCol="0">
            <a:spAutoFit/>
          </a:bodyPr>
          <a:lstStyle/>
          <a:p>
            <a:pPr marL="5556">
              <a:lnSpc>
                <a:spcPct val="100000"/>
              </a:lnSpc>
              <a:spcBef>
                <a:spcPts val="44"/>
              </a:spcBef>
            </a:pPr>
            <a:r>
              <a:rPr sz="1050" spc="-24">
                <a:latin typeface="Calibri"/>
                <a:cs typeface="Calibri"/>
              </a:rPr>
              <a:t>P</a:t>
            </a:r>
            <a:r>
              <a:rPr sz="1050">
                <a:latin typeface="Calibri"/>
                <a:cs typeface="Calibri"/>
              </a:rPr>
              <a:t>asado</a:t>
            </a:r>
          </a:p>
        </p:txBody>
      </p:sp>
      <p:grpSp>
        <p:nvGrpSpPr>
          <p:cNvPr id="11" name="object 11"/>
          <p:cNvGrpSpPr/>
          <p:nvPr/>
        </p:nvGrpSpPr>
        <p:grpSpPr>
          <a:xfrm>
            <a:off x="1288816" y="3127427"/>
            <a:ext cx="3612951" cy="378103"/>
            <a:chOff x="3032950" y="1934146"/>
            <a:chExt cx="8258175" cy="864235"/>
          </a:xfrm>
        </p:grpSpPr>
        <p:sp>
          <p:nvSpPr>
            <p:cNvPr id="12" name="object 12"/>
            <p:cNvSpPr/>
            <p:nvPr/>
          </p:nvSpPr>
          <p:spPr>
            <a:xfrm>
              <a:off x="3047238" y="1948433"/>
              <a:ext cx="8229600" cy="835660"/>
            </a:xfrm>
            <a:custGeom>
              <a:avLst/>
              <a:gdLst/>
              <a:ahLst/>
              <a:cxnLst/>
              <a:rect l="l" t="t" r="r" b="b"/>
              <a:pathLst>
                <a:path w="8229600" h="835660">
                  <a:moveTo>
                    <a:pt x="8020811" y="0"/>
                  </a:moveTo>
                  <a:lnTo>
                    <a:pt x="8020811" y="104393"/>
                  </a:lnTo>
                  <a:lnTo>
                    <a:pt x="365379" y="104393"/>
                  </a:lnTo>
                  <a:lnTo>
                    <a:pt x="315797" y="107729"/>
                  </a:lnTo>
                  <a:lnTo>
                    <a:pt x="268243" y="117445"/>
                  </a:lnTo>
                  <a:lnTo>
                    <a:pt x="223152" y="133105"/>
                  </a:lnTo>
                  <a:lnTo>
                    <a:pt x="180960" y="154276"/>
                  </a:lnTo>
                  <a:lnTo>
                    <a:pt x="142102" y="180522"/>
                  </a:lnTo>
                  <a:lnTo>
                    <a:pt x="107013" y="211407"/>
                  </a:lnTo>
                  <a:lnTo>
                    <a:pt x="76128" y="246496"/>
                  </a:lnTo>
                  <a:lnTo>
                    <a:pt x="49882" y="285354"/>
                  </a:lnTo>
                  <a:lnTo>
                    <a:pt x="28711" y="327546"/>
                  </a:lnTo>
                  <a:lnTo>
                    <a:pt x="13051" y="372637"/>
                  </a:lnTo>
                  <a:lnTo>
                    <a:pt x="3335" y="420191"/>
                  </a:lnTo>
                  <a:lnTo>
                    <a:pt x="0" y="469772"/>
                  </a:lnTo>
                  <a:lnTo>
                    <a:pt x="0" y="835151"/>
                  </a:lnTo>
                  <a:lnTo>
                    <a:pt x="208788" y="835151"/>
                  </a:lnTo>
                  <a:lnTo>
                    <a:pt x="208788" y="469772"/>
                  </a:lnTo>
                  <a:lnTo>
                    <a:pt x="216770" y="420276"/>
                  </a:lnTo>
                  <a:lnTo>
                    <a:pt x="238999" y="377290"/>
                  </a:lnTo>
                  <a:lnTo>
                    <a:pt x="272896" y="343393"/>
                  </a:lnTo>
                  <a:lnTo>
                    <a:pt x="315882" y="321164"/>
                  </a:lnTo>
                  <a:lnTo>
                    <a:pt x="365379" y="313181"/>
                  </a:lnTo>
                  <a:lnTo>
                    <a:pt x="8020811" y="313181"/>
                  </a:lnTo>
                  <a:lnTo>
                    <a:pt x="8020811" y="417575"/>
                  </a:lnTo>
                  <a:lnTo>
                    <a:pt x="8229600" y="208787"/>
                  </a:lnTo>
                  <a:lnTo>
                    <a:pt x="8020811" y="0"/>
                  </a:lnTo>
                  <a:close/>
                </a:path>
              </a:pathLst>
            </a:custGeom>
            <a:solidFill>
              <a:srgbClr val="FFECB3"/>
            </a:solidFill>
          </p:spPr>
          <p:txBody>
            <a:bodyPr wrap="square" lIns="0" tIns="0" rIns="0" bIns="0" rtlCol="0"/>
            <a:lstStyle/>
            <a:p>
              <a:endParaRPr sz="787"/>
            </a:p>
          </p:txBody>
        </p:sp>
        <p:sp>
          <p:nvSpPr>
            <p:cNvPr id="13" name="object 13"/>
            <p:cNvSpPr/>
            <p:nvPr/>
          </p:nvSpPr>
          <p:spPr>
            <a:xfrm>
              <a:off x="3047238" y="1948433"/>
              <a:ext cx="8229600" cy="835660"/>
            </a:xfrm>
            <a:custGeom>
              <a:avLst/>
              <a:gdLst/>
              <a:ahLst/>
              <a:cxnLst/>
              <a:rect l="l" t="t" r="r" b="b"/>
              <a:pathLst>
                <a:path w="8229600" h="835660">
                  <a:moveTo>
                    <a:pt x="0" y="835151"/>
                  </a:moveTo>
                  <a:lnTo>
                    <a:pt x="0" y="469772"/>
                  </a:lnTo>
                  <a:lnTo>
                    <a:pt x="3335" y="420191"/>
                  </a:lnTo>
                  <a:lnTo>
                    <a:pt x="13051" y="372637"/>
                  </a:lnTo>
                  <a:lnTo>
                    <a:pt x="28711" y="327546"/>
                  </a:lnTo>
                  <a:lnTo>
                    <a:pt x="49882" y="285354"/>
                  </a:lnTo>
                  <a:lnTo>
                    <a:pt x="76128" y="246496"/>
                  </a:lnTo>
                  <a:lnTo>
                    <a:pt x="107013" y="211407"/>
                  </a:lnTo>
                  <a:lnTo>
                    <a:pt x="142102" y="180522"/>
                  </a:lnTo>
                  <a:lnTo>
                    <a:pt x="180960" y="154276"/>
                  </a:lnTo>
                  <a:lnTo>
                    <a:pt x="223152" y="133105"/>
                  </a:lnTo>
                  <a:lnTo>
                    <a:pt x="268243" y="117445"/>
                  </a:lnTo>
                  <a:lnTo>
                    <a:pt x="315797" y="107729"/>
                  </a:lnTo>
                  <a:lnTo>
                    <a:pt x="365379" y="104393"/>
                  </a:lnTo>
                  <a:lnTo>
                    <a:pt x="8020811" y="104393"/>
                  </a:lnTo>
                  <a:lnTo>
                    <a:pt x="8020811" y="0"/>
                  </a:lnTo>
                  <a:lnTo>
                    <a:pt x="8229600" y="208787"/>
                  </a:lnTo>
                  <a:lnTo>
                    <a:pt x="8020811" y="417575"/>
                  </a:lnTo>
                  <a:lnTo>
                    <a:pt x="8020811" y="313181"/>
                  </a:lnTo>
                  <a:lnTo>
                    <a:pt x="365379" y="313181"/>
                  </a:lnTo>
                  <a:lnTo>
                    <a:pt x="315882" y="321164"/>
                  </a:lnTo>
                  <a:lnTo>
                    <a:pt x="272896" y="343393"/>
                  </a:lnTo>
                  <a:lnTo>
                    <a:pt x="238999" y="377290"/>
                  </a:lnTo>
                  <a:lnTo>
                    <a:pt x="216770" y="420276"/>
                  </a:lnTo>
                  <a:lnTo>
                    <a:pt x="208788" y="469772"/>
                  </a:lnTo>
                  <a:lnTo>
                    <a:pt x="208788" y="835151"/>
                  </a:lnTo>
                  <a:lnTo>
                    <a:pt x="0" y="835151"/>
                  </a:lnTo>
                  <a:close/>
                </a:path>
              </a:pathLst>
            </a:custGeom>
            <a:ln w="28575">
              <a:solidFill>
                <a:srgbClr val="FAFFFF"/>
              </a:solidFill>
            </a:ln>
          </p:spPr>
          <p:txBody>
            <a:bodyPr wrap="square" lIns="0" tIns="0" rIns="0" bIns="0" rtlCol="0"/>
            <a:lstStyle/>
            <a:p>
              <a:endParaRPr sz="787"/>
            </a:p>
          </p:txBody>
        </p:sp>
      </p:grpSp>
      <p:sp>
        <p:nvSpPr>
          <p:cNvPr id="14" name="object 14"/>
          <p:cNvSpPr txBox="1"/>
          <p:nvPr/>
        </p:nvSpPr>
        <p:spPr>
          <a:xfrm>
            <a:off x="2947591" y="3288752"/>
            <a:ext cx="371991" cy="171133"/>
          </a:xfrm>
          <a:prstGeom prst="rect">
            <a:avLst/>
          </a:prstGeom>
        </p:spPr>
        <p:txBody>
          <a:bodyPr vert="horz" wrap="square" lIns="0" tIns="5556" rIns="0" bIns="0" rtlCol="0">
            <a:spAutoFit/>
          </a:bodyPr>
          <a:lstStyle/>
          <a:p>
            <a:pPr marL="5556">
              <a:lnSpc>
                <a:spcPct val="100000"/>
              </a:lnSpc>
              <a:spcBef>
                <a:spcPts val="44"/>
              </a:spcBef>
            </a:pPr>
            <a:r>
              <a:rPr sz="1050" spc="-2">
                <a:latin typeface="Calibri"/>
                <a:cs typeface="Calibri"/>
              </a:rPr>
              <a:t>Futu</a:t>
            </a:r>
            <a:r>
              <a:rPr sz="1050" spc="-15">
                <a:latin typeface="Calibri"/>
                <a:cs typeface="Calibri"/>
              </a:rPr>
              <a:t>r</a:t>
            </a:r>
            <a:r>
              <a:rPr sz="1050">
                <a:latin typeface="Calibri"/>
                <a:cs typeface="Calibri"/>
              </a:rPr>
              <a:t>o</a:t>
            </a:r>
          </a:p>
        </p:txBody>
      </p:sp>
      <p:sp>
        <p:nvSpPr>
          <p:cNvPr id="15" name="object 15"/>
          <p:cNvSpPr txBox="1"/>
          <p:nvPr/>
        </p:nvSpPr>
        <p:spPr>
          <a:xfrm>
            <a:off x="1232210" y="3842966"/>
            <a:ext cx="190857" cy="171410"/>
          </a:xfrm>
          <a:prstGeom prst="rect">
            <a:avLst/>
          </a:prstGeom>
        </p:spPr>
        <p:txBody>
          <a:bodyPr vert="horz" wrap="square" lIns="0" tIns="5556" rIns="0" bIns="0" rtlCol="0">
            <a:spAutoFit/>
          </a:bodyPr>
          <a:lstStyle/>
          <a:p>
            <a:pPr marL="5556">
              <a:lnSpc>
                <a:spcPct val="100000"/>
              </a:lnSpc>
              <a:spcBef>
                <a:spcPts val="44"/>
              </a:spcBef>
            </a:pPr>
            <a:r>
              <a:rPr sz="1050">
                <a:latin typeface="Calibri"/>
                <a:cs typeface="Calibri"/>
              </a:rPr>
              <a:t>EM</a:t>
            </a:r>
          </a:p>
        </p:txBody>
      </p:sp>
      <p:sp>
        <p:nvSpPr>
          <p:cNvPr id="16" name="object 16"/>
          <p:cNvSpPr txBox="1"/>
          <p:nvPr/>
        </p:nvSpPr>
        <p:spPr>
          <a:xfrm>
            <a:off x="2006553" y="4259129"/>
            <a:ext cx="1227098" cy="519510"/>
          </a:xfrm>
          <a:prstGeom prst="rect">
            <a:avLst/>
          </a:prstGeom>
        </p:spPr>
        <p:txBody>
          <a:bodyPr vert="horz" wrap="square" lIns="0" tIns="4445" rIns="0" bIns="0" rtlCol="0">
            <a:spAutoFit/>
          </a:bodyPr>
          <a:lstStyle/>
          <a:p>
            <a:pPr marL="5556" marR="2222">
              <a:lnSpc>
                <a:spcPct val="100499"/>
              </a:lnSpc>
              <a:spcBef>
                <a:spcPts val="35"/>
              </a:spcBef>
            </a:pPr>
            <a:r>
              <a:rPr sz="1225" b="1" spc="-6" dirty="0" err="1">
                <a:solidFill>
                  <a:srgbClr val="1595A4"/>
                </a:solidFill>
                <a:latin typeface="Calibri"/>
                <a:cs typeface="Calibri"/>
              </a:rPr>
              <a:t>Convivir</a:t>
            </a:r>
            <a:r>
              <a:rPr sz="1225" spc="-6" dirty="0">
                <a:solidFill>
                  <a:srgbClr val="1595A4"/>
                </a:solidFill>
                <a:latin typeface="Calibri"/>
                <a:cs typeface="Calibri"/>
              </a:rPr>
              <a:t>: </a:t>
            </a:r>
            <a:r>
              <a:rPr sz="1225" spc="-5" dirty="0">
                <a:solidFill>
                  <a:srgbClr val="1595A4"/>
                </a:solidFill>
                <a:latin typeface="Calibri"/>
                <a:cs typeface="Calibri"/>
              </a:rPr>
              <a:t> </a:t>
            </a:r>
            <a:r>
              <a:rPr sz="1050" spc="-2" dirty="0" err="1">
                <a:latin typeface="Calibri"/>
                <a:cs typeface="Calibri"/>
              </a:rPr>
              <a:t>Incertidumbre</a:t>
            </a:r>
            <a:r>
              <a:rPr sz="1050" spc="-2" dirty="0">
                <a:latin typeface="Calibri"/>
                <a:cs typeface="Calibri"/>
              </a:rPr>
              <a:t>,</a:t>
            </a:r>
            <a:r>
              <a:rPr sz="1050" spc="-17" dirty="0">
                <a:latin typeface="Calibri"/>
                <a:cs typeface="Calibri"/>
              </a:rPr>
              <a:t> </a:t>
            </a:r>
            <a:r>
              <a:rPr sz="1050" spc="-5" dirty="0" err="1">
                <a:latin typeface="Calibri"/>
                <a:cs typeface="Calibri"/>
              </a:rPr>
              <a:t>miedo</a:t>
            </a:r>
            <a:r>
              <a:rPr sz="1050" spc="-5" dirty="0">
                <a:latin typeface="Calibri"/>
                <a:cs typeface="Calibri"/>
              </a:rPr>
              <a:t>, </a:t>
            </a:r>
            <a:r>
              <a:rPr sz="1050" spc="-232" dirty="0">
                <a:latin typeface="Calibri"/>
                <a:cs typeface="Calibri"/>
              </a:rPr>
              <a:t> </a:t>
            </a:r>
            <a:r>
              <a:rPr sz="1050" spc="-2" dirty="0" err="1">
                <a:latin typeface="Calibri"/>
                <a:cs typeface="Calibri"/>
              </a:rPr>
              <a:t>ansiedad</a:t>
            </a:r>
            <a:endParaRPr sz="1050" dirty="0">
              <a:latin typeface="Calibri"/>
              <a:cs typeface="Calibri"/>
            </a:endParaRPr>
          </a:p>
        </p:txBody>
      </p:sp>
      <p:sp>
        <p:nvSpPr>
          <p:cNvPr id="17" name="object 17"/>
          <p:cNvSpPr txBox="1"/>
          <p:nvPr/>
        </p:nvSpPr>
        <p:spPr>
          <a:xfrm>
            <a:off x="1036964" y="4468344"/>
            <a:ext cx="685641" cy="519510"/>
          </a:xfrm>
          <a:prstGeom prst="rect">
            <a:avLst/>
          </a:prstGeom>
        </p:spPr>
        <p:txBody>
          <a:bodyPr vert="horz" wrap="square" lIns="0" tIns="4445" rIns="0" bIns="0" rtlCol="0">
            <a:spAutoFit/>
          </a:bodyPr>
          <a:lstStyle/>
          <a:p>
            <a:pPr marL="5556" marR="2222">
              <a:lnSpc>
                <a:spcPct val="100499"/>
              </a:lnSpc>
              <a:spcBef>
                <a:spcPts val="35"/>
              </a:spcBef>
            </a:pPr>
            <a:r>
              <a:rPr sz="1225" b="1" spc="-5" dirty="0" err="1">
                <a:solidFill>
                  <a:srgbClr val="1595A4"/>
                </a:solidFill>
                <a:latin typeface="Calibri"/>
                <a:cs typeface="Calibri"/>
              </a:rPr>
              <a:t>Aceptar</a:t>
            </a:r>
            <a:r>
              <a:rPr sz="1225" b="1" spc="-5" dirty="0">
                <a:solidFill>
                  <a:srgbClr val="1595A4"/>
                </a:solidFill>
                <a:latin typeface="Calibri"/>
                <a:cs typeface="Calibri"/>
              </a:rPr>
              <a:t>: </a:t>
            </a:r>
            <a:r>
              <a:rPr sz="1225" b="1" spc="-2" dirty="0">
                <a:solidFill>
                  <a:srgbClr val="1595A4"/>
                </a:solidFill>
                <a:latin typeface="Calibri"/>
                <a:cs typeface="Calibri"/>
              </a:rPr>
              <a:t> </a:t>
            </a:r>
            <a:r>
              <a:rPr sz="1050" spc="-2" dirty="0">
                <a:latin typeface="Calibri"/>
                <a:cs typeface="Calibri"/>
              </a:rPr>
              <a:t>Culpa,</a:t>
            </a:r>
            <a:r>
              <a:rPr sz="1050" spc="-35" dirty="0">
                <a:latin typeface="Calibri"/>
                <a:cs typeface="Calibri"/>
              </a:rPr>
              <a:t> </a:t>
            </a:r>
            <a:r>
              <a:rPr sz="1050" spc="-5" dirty="0" err="1">
                <a:latin typeface="Calibri"/>
                <a:cs typeface="Calibri"/>
              </a:rPr>
              <a:t>rabia</a:t>
            </a:r>
            <a:r>
              <a:rPr sz="1050" spc="-5" dirty="0">
                <a:latin typeface="Calibri"/>
                <a:cs typeface="Calibri"/>
              </a:rPr>
              <a:t>, </a:t>
            </a:r>
            <a:r>
              <a:rPr sz="1050" spc="-232" dirty="0">
                <a:latin typeface="Calibri"/>
                <a:cs typeface="Calibri"/>
              </a:rPr>
              <a:t> </a:t>
            </a:r>
            <a:r>
              <a:rPr sz="1050" spc="-6" dirty="0">
                <a:latin typeface="Calibri"/>
                <a:cs typeface="Calibri"/>
              </a:rPr>
              <a:t>tristeza</a:t>
            </a:r>
            <a:endParaRPr sz="1050" dirty="0">
              <a:latin typeface="Calibri"/>
              <a:cs typeface="Calibri"/>
            </a:endParaRPr>
          </a:p>
        </p:txBody>
      </p:sp>
      <p:sp>
        <p:nvSpPr>
          <p:cNvPr id="18" name="object 18"/>
          <p:cNvSpPr txBox="1"/>
          <p:nvPr/>
        </p:nvSpPr>
        <p:spPr>
          <a:xfrm>
            <a:off x="3358952" y="4086869"/>
            <a:ext cx="1578531" cy="359211"/>
          </a:xfrm>
          <a:prstGeom prst="rect">
            <a:avLst/>
          </a:prstGeom>
        </p:spPr>
        <p:txBody>
          <a:bodyPr vert="horz" wrap="square" lIns="0" tIns="5279" rIns="0" bIns="0" rtlCol="0">
            <a:spAutoFit/>
          </a:bodyPr>
          <a:lstStyle/>
          <a:p>
            <a:pPr marL="5556">
              <a:lnSpc>
                <a:spcPct val="100000"/>
              </a:lnSpc>
              <a:spcBef>
                <a:spcPts val="41"/>
              </a:spcBef>
            </a:pPr>
            <a:r>
              <a:rPr sz="1225" b="1" spc="-5" dirty="0">
                <a:solidFill>
                  <a:srgbClr val="1595A4"/>
                </a:solidFill>
                <a:latin typeface="Calibri"/>
                <a:cs typeface="Calibri"/>
              </a:rPr>
              <a:t>Vivir:</a:t>
            </a:r>
            <a:endParaRPr sz="1225" dirty="0">
              <a:latin typeface="Calibri"/>
              <a:cs typeface="Calibri"/>
            </a:endParaRPr>
          </a:p>
          <a:p>
            <a:pPr marL="5556">
              <a:lnSpc>
                <a:spcPct val="100000"/>
              </a:lnSpc>
              <a:spcBef>
                <a:spcPts val="13"/>
              </a:spcBef>
            </a:pPr>
            <a:r>
              <a:rPr sz="1050" spc="-5" dirty="0" err="1">
                <a:latin typeface="Calibri"/>
                <a:cs typeface="Calibri"/>
              </a:rPr>
              <a:t>Expectativas</a:t>
            </a:r>
            <a:r>
              <a:rPr sz="1050" spc="-5" dirty="0">
                <a:latin typeface="Calibri"/>
                <a:cs typeface="Calibri"/>
              </a:rPr>
              <a:t>,</a:t>
            </a:r>
            <a:r>
              <a:rPr sz="1050" spc="-20" dirty="0">
                <a:latin typeface="Calibri"/>
                <a:cs typeface="Calibri"/>
              </a:rPr>
              <a:t> </a:t>
            </a:r>
            <a:r>
              <a:rPr sz="1050" spc="-2" dirty="0" err="1">
                <a:latin typeface="Calibri"/>
                <a:cs typeface="Calibri"/>
              </a:rPr>
              <a:t>sueños</a:t>
            </a:r>
            <a:r>
              <a:rPr sz="1050" spc="-9" dirty="0">
                <a:latin typeface="Calibri"/>
                <a:cs typeface="Calibri"/>
              </a:rPr>
              <a:t> </a:t>
            </a:r>
            <a:r>
              <a:rPr sz="1050" dirty="0">
                <a:latin typeface="Calibri"/>
                <a:cs typeface="Calibri"/>
              </a:rPr>
              <a:t>y</a:t>
            </a:r>
            <a:r>
              <a:rPr sz="1050" spc="-9" dirty="0">
                <a:latin typeface="Calibri"/>
                <a:cs typeface="Calibri"/>
              </a:rPr>
              <a:t> </a:t>
            </a:r>
            <a:r>
              <a:rPr sz="1050" spc="-5" dirty="0" err="1">
                <a:latin typeface="Calibri"/>
                <a:cs typeface="Calibri"/>
              </a:rPr>
              <a:t>metas</a:t>
            </a:r>
            <a:endParaRPr sz="1050" dirty="0">
              <a:latin typeface="Calibri"/>
              <a:cs typeface="Calibri"/>
            </a:endParaRPr>
          </a:p>
        </p:txBody>
      </p:sp>
      <p:grpSp>
        <p:nvGrpSpPr>
          <p:cNvPr id="19" name="object 19"/>
          <p:cNvGrpSpPr/>
          <p:nvPr/>
        </p:nvGrpSpPr>
        <p:grpSpPr>
          <a:xfrm>
            <a:off x="1537446" y="4775983"/>
            <a:ext cx="462836" cy="303094"/>
            <a:chOff x="3891534" y="5702274"/>
            <a:chExt cx="1057910" cy="692785"/>
          </a:xfrm>
        </p:grpSpPr>
        <p:sp>
          <p:nvSpPr>
            <p:cNvPr id="20" name="object 20"/>
            <p:cNvSpPr/>
            <p:nvPr/>
          </p:nvSpPr>
          <p:spPr>
            <a:xfrm>
              <a:off x="4559808" y="5708624"/>
              <a:ext cx="383540" cy="620395"/>
            </a:xfrm>
            <a:custGeom>
              <a:avLst/>
              <a:gdLst/>
              <a:ahLst/>
              <a:cxnLst/>
              <a:rect l="l" t="t" r="r" b="b"/>
              <a:pathLst>
                <a:path w="383539" h="620395">
                  <a:moveTo>
                    <a:pt x="237362" y="0"/>
                  </a:moveTo>
                  <a:lnTo>
                    <a:pt x="157860" y="164528"/>
                  </a:lnTo>
                  <a:lnTo>
                    <a:pt x="214122" y="141312"/>
                  </a:lnTo>
                  <a:lnTo>
                    <a:pt x="219309" y="189888"/>
                  </a:lnTo>
                  <a:lnTo>
                    <a:pt x="219851" y="237917"/>
                  </a:lnTo>
                  <a:lnTo>
                    <a:pt x="215884" y="285091"/>
                  </a:lnTo>
                  <a:lnTo>
                    <a:pt x="207546" y="331099"/>
                  </a:lnTo>
                  <a:lnTo>
                    <a:pt x="194974" y="375633"/>
                  </a:lnTo>
                  <a:lnTo>
                    <a:pt x="178308" y="418384"/>
                  </a:lnTo>
                  <a:lnTo>
                    <a:pt x="157682" y="459041"/>
                  </a:lnTo>
                  <a:lnTo>
                    <a:pt x="133237" y="497295"/>
                  </a:lnTo>
                  <a:lnTo>
                    <a:pt x="105108" y="532838"/>
                  </a:lnTo>
                  <a:lnTo>
                    <a:pt x="73434" y="565360"/>
                  </a:lnTo>
                  <a:lnTo>
                    <a:pt x="38352" y="594551"/>
                  </a:lnTo>
                  <a:lnTo>
                    <a:pt x="0" y="620102"/>
                  </a:lnTo>
                  <a:lnTo>
                    <a:pt x="43661" y="606538"/>
                  </a:lnTo>
                  <a:lnTo>
                    <a:pt x="84924" y="588741"/>
                  </a:lnTo>
                  <a:lnTo>
                    <a:pt x="123619" y="566983"/>
                  </a:lnTo>
                  <a:lnTo>
                    <a:pt x="159580" y="541531"/>
                  </a:lnTo>
                  <a:lnTo>
                    <a:pt x="192640" y="512656"/>
                  </a:lnTo>
                  <a:lnTo>
                    <a:pt x="222629" y="480626"/>
                  </a:lnTo>
                  <a:lnTo>
                    <a:pt x="249382" y="445712"/>
                  </a:lnTo>
                  <a:lnTo>
                    <a:pt x="272731" y="408183"/>
                  </a:lnTo>
                  <a:lnTo>
                    <a:pt x="292507" y="368308"/>
                  </a:lnTo>
                  <a:lnTo>
                    <a:pt x="308544" y="326356"/>
                  </a:lnTo>
                  <a:lnTo>
                    <a:pt x="320673" y="282597"/>
                  </a:lnTo>
                  <a:lnTo>
                    <a:pt x="328728" y="237301"/>
                  </a:lnTo>
                  <a:lnTo>
                    <a:pt x="332541" y="190737"/>
                  </a:lnTo>
                  <a:lnTo>
                    <a:pt x="331944" y="143174"/>
                  </a:lnTo>
                  <a:lnTo>
                    <a:pt x="326770" y="94881"/>
                  </a:lnTo>
                  <a:lnTo>
                    <a:pt x="383031" y="71666"/>
                  </a:lnTo>
                  <a:lnTo>
                    <a:pt x="237362" y="0"/>
                  </a:lnTo>
                  <a:close/>
                </a:path>
              </a:pathLst>
            </a:custGeom>
            <a:solidFill>
              <a:srgbClr val="ECECEC"/>
            </a:solidFill>
          </p:spPr>
          <p:txBody>
            <a:bodyPr wrap="square" lIns="0" tIns="0" rIns="0" bIns="0" rtlCol="0"/>
            <a:lstStyle/>
            <a:p>
              <a:endParaRPr sz="787"/>
            </a:p>
          </p:txBody>
        </p:sp>
        <p:sp>
          <p:nvSpPr>
            <p:cNvPr id="21" name="object 21"/>
            <p:cNvSpPr/>
            <p:nvPr/>
          </p:nvSpPr>
          <p:spPr>
            <a:xfrm>
              <a:off x="3897884" y="6033071"/>
              <a:ext cx="720090" cy="355600"/>
            </a:xfrm>
            <a:custGeom>
              <a:avLst/>
              <a:gdLst/>
              <a:ahLst/>
              <a:cxnLst/>
              <a:rect l="l" t="t" r="r" b="b"/>
              <a:pathLst>
                <a:path w="720089" h="355600">
                  <a:moveTo>
                    <a:pt x="112649" y="0"/>
                  </a:moveTo>
                  <a:lnTo>
                    <a:pt x="0" y="46431"/>
                  </a:lnTo>
                  <a:lnTo>
                    <a:pt x="21173" y="91573"/>
                  </a:lnTo>
                  <a:lnTo>
                    <a:pt x="46009" y="133650"/>
                  </a:lnTo>
                  <a:lnTo>
                    <a:pt x="74201" y="172521"/>
                  </a:lnTo>
                  <a:lnTo>
                    <a:pt x="105445" y="208047"/>
                  </a:lnTo>
                  <a:lnTo>
                    <a:pt x="139435" y="240090"/>
                  </a:lnTo>
                  <a:lnTo>
                    <a:pt x="175865" y="268510"/>
                  </a:lnTo>
                  <a:lnTo>
                    <a:pt x="214430" y="293169"/>
                  </a:lnTo>
                  <a:lnTo>
                    <a:pt x="254825" y="313928"/>
                  </a:lnTo>
                  <a:lnTo>
                    <a:pt x="296744" y="330647"/>
                  </a:lnTo>
                  <a:lnTo>
                    <a:pt x="339881" y="343187"/>
                  </a:lnTo>
                  <a:lnTo>
                    <a:pt x="383931" y="351410"/>
                  </a:lnTo>
                  <a:lnTo>
                    <a:pt x="428589" y="355176"/>
                  </a:lnTo>
                  <a:lnTo>
                    <a:pt x="473549" y="354347"/>
                  </a:lnTo>
                  <a:lnTo>
                    <a:pt x="518505" y="348784"/>
                  </a:lnTo>
                  <a:lnTo>
                    <a:pt x="563153" y="338347"/>
                  </a:lnTo>
                  <a:lnTo>
                    <a:pt x="607187" y="322897"/>
                  </a:lnTo>
                  <a:lnTo>
                    <a:pt x="719836" y="276478"/>
                  </a:lnTo>
                  <a:lnTo>
                    <a:pt x="675780" y="291926"/>
                  </a:lnTo>
                  <a:lnTo>
                    <a:pt x="631113" y="302362"/>
                  </a:lnTo>
                  <a:lnTo>
                    <a:pt x="586140" y="307924"/>
                  </a:lnTo>
                  <a:lnTo>
                    <a:pt x="541166" y="308752"/>
                  </a:lnTo>
                  <a:lnTo>
                    <a:pt x="496498" y="304985"/>
                  </a:lnTo>
                  <a:lnTo>
                    <a:pt x="452440" y="296762"/>
                  </a:lnTo>
                  <a:lnTo>
                    <a:pt x="409299" y="284222"/>
                  </a:lnTo>
                  <a:lnTo>
                    <a:pt x="367379" y="267503"/>
                  </a:lnTo>
                  <a:lnTo>
                    <a:pt x="326986" y="246744"/>
                  </a:lnTo>
                  <a:lnTo>
                    <a:pt x="288425" y="222085"/>
                  </a:lnTo>
                  <a:lnTo>
                    <a:pt x="252002" y="193665"/>
                  </a:lnTo>
                  <a:lnTo>
                    <a:pt x="218023" y="161621"/>
                  </a:lnTo>
                  <a:lnTo>
                    <a:pt x="186792" y="126094"/>
                  </a:lnTo>
                  <a:lnTo>
                    <a:pt x="158616" y="87222"/>
                  </a:lnTo>
                  <a:lnTo>
                    <a:pt x="133800" y="45144"/>
                  </a:lnTo>
                  <a:lnTo>
                    <a:pt x="112649" y="0"/>
                  </a:lnTo>
                  <a:close/>
                </a:path>
              </a:pathLst>
            </a:custGeom>
            <a:solidFill>
              <a:srgbClr val="BEBEBE"/>
            </a:solidFill>
          </p:spPr>
          <p:txBody>
            <a:bodyPr wrap="square" lIns="0" tIns="0" rIns="0" bIns="0" rtlCol="0"/>
            <a:lstStyle/>
            <a:p>
              <a:endParaRPr sz="787"/>
            </a:p>
          </p:txBody>
        </p:sp>
        <p:sp>
          <p:nvSpPr>
            <p:cNvPr id="22" name="object 22"/>
            <p:cNvSpPr/>
            <p:nvPr/>
          </p:nvSpPr>
          <p:spPr>
            <a:xfrm>
              <a:off x="3897884" y="5708624"/>
              <a:ext cx="1045210" cy="680085"/>
            </a:xfrm>
            <a:custGeom>
              <a:avLst/>
              <a:gdLst/>
              <a:ahLst/>
              <a:cxnLst/>
              <a:rect l="l" t="t" r="r" b="b"/>
              <a:pathLst>
                <a:path w="1045210" h="680085">
                  <a:moveTo>
                    <a:pt x="661924" y="620102"/>
                  </a:moveTo>
                  <a:lnTo>
                    <a:pt x="700276" y="594551"/>
                  </a:lnTo>
                  <a:lnTo>
                    <a:pt x="735358" y="565360"/>
                  </a:lnTo>
                  <a:lnTo>
                    <a:pt x="767032" y="532838"/>
                  </a:lnTo>
                  <a:lnTo>
                    <a:pt x="795161" y="497295"/>
                  </a:lnTo>
                  <a:lnTo>
                    <a:pt x="819606" y="459041"/>
                  </a:lnTo>
                  <a:lnTo>
                    <a:pt x="840232" y="418384"/>
                  </a:lnTo>
                  <a:lnTo>
                    <a:pt x="856898" y="375633"/>
                  </a:lnTo>
                  <a:lnTo>
                    <a:pt x="869470" y="331099"/>
                  </a:lnTo>
                  <a:lnTo>
                    <a:pt x="877808" y="285091"/>
                  </a:lnTo>
                  <a:lnTo>
                    <a:pt x="881775" y="237917"/>
                  </a:lnTo>
                  <a:lnTo>
                    <a:pt x="881233" y="189888"/>
                  </a:lnTo>
                  <a:lnTo>
                    <a:pt x="876046" y="141312"/>
                  </a:lnTo>
                  <a:lnTo>
                    <a:pt x="819785" y="164528"/>
                  </a:lnTo>
                  <a:lnTo>
                    <a:pt x="899287" y="0"/>
                  </a:lnTo>
                  <a:lnTo>
                    <a:pt x="1044956" y="71666"/>
                  </a:lnTo>
                  <a:lnTo>
                    <a:pt x="988695" y="94881"/>
                  </a:lnTo>
                  <a:lnTo>
                    <a:pt x="993983" y="145094"/>
                  </a:lnTo>
                  <a:lnTo>
                    <a:pt x="994312" y="194612"/>
                  </a:lnTo>
                  <a:lnTo>
                    <a:pt x="989854" y="243110"/>
                  </a:lnTo>
                  <a:lnTo>
                    <a:pt x="980781" y="290266"/>
                  </a:lnTo>
                  <a:lnTo>
                    <a:pt x="967265" y="335757"/>
                  </a:lnTo>
                  <a:lnTo>
                    <a:pt x="949479" y="379258"/>
                  </a:lnTo>
                  <a:lnTo>
                    <a:pt x="927593" y="420448"/>
                  </a:lnTo>
                  <a:lnTo>
                    <a:pt x="901780" y="459002"/>
                  </a:lnTo>
                  <a:lnTo>
                    <a:pt x="872213" y="494597"/>
                  </a:lnTo>
                  <a:lnTo>
                    <a:pt x="839063" y="526910"/>
                  </a:lnTo>
                  <a:lnTo>
                    <a:pt x="802502" y="555618"/>
                  </a:lnTo>
                  <a:lnTo>
                    <a:pt x="762702" y="580398"/>
                  </a:lnTo>
                  <a:lnTo>
                    <a:pt x="719836" y="600925"/>
                  </a:lnTo>
                  <a:lnTo>
                    <a:pt x="607187" y="647344"/>
                  </a:lnTo>
                  <a:lnTo>
                    <a:pt x="563153" y="662794"/>
                  </a:lnTo>
                  <a:lnTo>
                    <a:pt x="518505" y="673231"/>
                  </a:lnTo>
                  <a:lnTo>
                    <a:pt x="473549" y="678794"/>
                  </a:lnTo>
                  <a:lnTo>
                    <a:pt x="428589" y="679623"/>
                  </a:lnTo>
                  <a:lnTo>
                    <a:pt x="383931" y="675857"/>
                  </a:lnTo>
                  <a:lnTo>
                    <a:pt x="339881" y="667634"/>
                  </a:lnTo>
                  <a:lnTo>
                    <a:pt x="296744" y="655093"/>
                  </a:lnTo>
                  <a:lnTo>
                    <a:pt x="254825" y="638375"/>
                  </a:lnTo>
                  <a:lnTo>
                    <a:pt x="214430" y="617616"/>
                  </a:lnTo>
                  <a:lnTo>
                    <a:pt x="175865" y="592957"/>
                  </a:lnTo>
                  <a:lnTo>
                    <a:pt x="139435" y="564537"/>
                  </a:lnTo>
                  <a:lnTo>
                    <a:pt x="105445" y="532494"/>
                  </a:lnTo>
                  <a:lnTo>
                    <a:pt x="74201" y="496967"/>
                  </a:lnTo>
                  <a:lnTo>
                    <a:pt x="46009" y="458097"/>
                  </a:lnTo>
                  <a:lnTo>
                    <a:pt x="21173" y="416020"/>
                  </a:lnTo>
                  <a:lnTo>
                    <a:pt x="0" y="370878"/>
                  </a:lnTo>
                  <a:lnTo>
                    <a:pt x="112649" y="324446"/>
                  </a:lnTo>
                  <a:lnTo>
                    <a:pt x="133800" y="369591"/>
                  </a:lnTo>
                  <a:lnTo>
                    <a:pt x="158616" y="411669"/>
                  </a:lnTo>
                  <a:lnTo>
                    <a:pt x="186792" y="450541"/>
                  </a:lnTo>
                  <a:lnTo>
                    <a:pt x="218023" y="486068"/>
                  </a:lnTo>
                  <a:lnTo>
                    <a:pt x="252002" y="518112"/>
                  </a:lnTo>
                  <a:lnTo>
                    <a:pt x="288425" y="546532"/>
                  </a:lnTo>
                  <a:lnTo>
                    <a:pt x="326986" y="571191"/>
                  </a:lnTo>
                  <a:lnTo>
                    <a:pt x="367379" y="591950"/>
                  </a:lnTo>
                  <a:lnTo>
                    <a:pt x="409299" y="608669"/>
                  </a:lnTo>
                  <a:lnTo>
                    <a:pt x="452440" y="621209"/>
                  </a:lnTo>
                  <a:lnTo>
                    <a:pt x="496498" y="629432"/>
                  </a:lnTo>
                  <a:lnTo>
                    <a:pt x="541166" y="633199"/>
                  </a:lnTo>
                  <a:lnTo>
                    <a:pt x="586140" y="632371"/>
                  </a:lnTo>
                  <a:lnTo>
                    <a:pt x="631113" y="626808"/>
                  </a:lnTo>
                  <a:lnTo>
                    <a:pt x="675780" y="616373"/>
                  </a:lnTo>
                  <a:lnTo>
                    <a:pt x="719836" y="600925"/>
                  </a:lnTo>
                </a:path>
              </a:pathLst>
            </a:custGeom>
            <a:ln w="12700">
              <a:solidFill>
                <a:srgbClr val="DBDBDB"/>
              </a:solidFill>
            </a:ln>
          </p:spPr>
          <p:txBody>
            <a:bodyPr wrap="square" lIns="0" tIns="0" rIns="0" bIns="0" rtlCol="0"/>
            <a:lstStyle/>
            <a:p>
              <a:endParaRPr sz="787"/>
            </a:p>
          </p:txBody>
        </p:sp>
      </p:grpSp>
      <p:sp>
        <p:nvSpPr>
          <p:cNvPr id="23" name="object 23"/>
          <p:cNvSpPr txBox="1">
            <a:spLocks noGrp="1"/>
          </p:cNvSpPr>
          <p:nvPr>
            <p:ph type="title" idx="4294967295"/>
          </p:nvPr>
        </p:nvSpPr>
        <p:spPr>
          <a:xfrm>
            <a:off x="557127" y="150555"/>
            <a:ext cx="4219746" cy="867665"/>
          </a:xfrm>
          <a:prstGeom prst="rect">
            <a:avLst/>
          </a:prstGeom>
        </p:spPr>
        <p:txBody>
          <a:bodyPr vert="horz" wrap="square" lIns="0" tIns="5834" rIns="0" bIns="0" rtlCol="0">
            <a:spAutoFit/>
          </a:bodyPr>
          <a:lstStyle/>
          <a:p>
            <a:pPr marL="5080">
              <a:lnSpc>
                <a:spcPct val="100000"/>
              </a:lnSpc>
              <a:spcBef>
                <a:spcPts val="46"/>
              </a:spcBef>
            </a:pPr>
            <a:r>
              <a:rPr sz="2800" b="1" dirty="0"/>
              <a:t>1.2</a:t>
            </a:r>
            <a:r>
              <a:rPr sz="2800" b="1" spc="-2" dirty="0"/>
              <a:t> </a:t>
            </a:r>
            <a:r>
              <a:rPr sz="2800" b="1" dirty="0"/>
              <a:t>IMPACTO</a:t>
            </a:r>
            <a:r>
              <a:rPr sz="2800" b="1" spc="-11" dirty="0"/>
              <a:t> </a:t>
            </a:r>
            <a:r>
              <a:rPr sz="2800" b="1" dirty="0"/>
              <a:t>BIOPSICOSOCIAL</a:t>
            </a:r>
            <a:r>
              <a:rPr sz="2800" b="1" spc="-11" dirty="0"/>
              <a:t> </a:t>
            </a:r>
            <a:r>
              <a:rPr sz="2800" b="1" dirty="0"/>
              <a:t>DE</a:t>
            </a:r>
            <a:r>
              <a:rPr sz="2800" b="1" spc="-9" dirty="0"/>
              <a:t> </a:t>
            </a:r>
            <a:r>
              <a:rPr sz="2800" b="1" dirty="0"/>
              <a:t>LA</a:t>
            </a:r>
            <a:r>
              <a:rPr sz="2800" b="1" spc="-2" dirty="0"/>
              <a:t> EM</a:t>
            </a:r>
            <a:endParaRPr lang="en-US" sz="2800" b="1" dirty="0"/>
          </a:p>
        </p:txBody>
      </p:sp>
      <p:grpSp>
        <p:nvGrpSpPr>
          <p:cNvPr id="24" name="object 24"/>
          <p:cNvGrpSpPr/>
          <p:nvPr/>
        </p:nvGrpSpPr>
        <p:grpSpPr>
          <a:xfrm>
            <a:off x="3064328" y="4499181"/>
            <a:ext cx="462836" cy="303094"/>
            <a:chOff x="7004177" y="5069585"/>
            <a:chExt cx="1057910" cy="692785"/>
          </a:xfrm>
        </p:grpSpPr>
        <p:sp>
          <p:nvSpPr>
            <p:cNvPr id="25" name="object 25"/>
            <p:cNvSpPr/>
            <p:nvPr/>
          </p:nvSpPr>
          <p:spPr>
            <a:xfrm>
              <a:off x="7672451" y="5075935"/>
              <a:ext cx="383540" cy="620395"/>
            </a:xfrm>
            <a:custGeom>
              <a:avLst/>
              <a:gdLst/>
              <a:ahLst/>
              <a:cxnLst/>
              <a:rect l="l" t="t" r="r" b="b"/>
              <a:pathLst>
                <a:path w="383540" h="620395">
                  <a:moveTo>
                    <a:pt x="237363" y="0"/>
                  </a:moveTo>
                  <a:lnTo>
                    <a:pt x="157861" y="164592"/>
                  </a:lnTo>
                  <a:lnTo>
                    <a:pt x="214122" y="141351"/>
                  </a:lnTo>
                  <a:lnTo>
                    <a:pt x="219309" y="189918"/>
                  </a:lnTo>
                  <a:lnTo>
                    <a:pt x="219851" y="237941"/>
                  </a:lnTo>
                  <a:lnTo>
                    <a:pt x="215884" y="285111"/>
                  </a:lnTo>
                  <a:lnTo>
                    <a:pt x="207546" y="331117"/>
                  </a:lnTo>
                  <a:lnTo>
                    <a:pt x="194974" y="375650"/>
                  </a:lnTo>
                  <a:lnTo>
                    <a:pt x="178308" y="418401"/>
                  </a:lnTo>
                  <a:lnTo>
                    <a:pt x="157682" y="459059"/>
                  </a:lnTo>
                  <a:lnTo>
                    <a:pt x="133237" y="497316"/>
                  </a:lnTo>
                  <a:lnTo>
                    <a:pt x="105108" y="532860"/>
                  </a:lnTo>
                  <a:lnTo>
                    <a:pt x="73434" y="565384"/>
                  </a:lnTo>
                  <a:lnTo>
                    <a:pt x="38352" y="594576"/>
                  </a:lnTo>
                  <a:lnTo>
                    <a:pt x="0" y="620128"/>
                  </a:lnTo>
                  <a:lnTo>
                    <a:pt x="43661" y="606563"/>
                  </a:lnTo>
                  <a:lnTo>
                    <a:pt x="84923" y="588764"/>
                  </a:lnTo>
                  <a:lnTo>
                    <a:pt x="123618" y="567003"/>
                  </a:lnTo>
                  <a:lnTo>
                    <a:pt x="159578" y="541548"/>
                  </a:lnTo>
                  <a:lnTo>
                    <a:pt x="192635" y="512668"/>
                  </a:lnTo>
                  <a:lnTo>
                    <a:pt x="222621" y="480635"/>
                  </a:lnTo>
                  <a:lnTo>
                    <a:pt x="249369" y="445716"/>
                  </a:lnTo>
                  <a:lnTo>
                    <a:pt x="272711" y="408182"/>
                  </a:lnTo>
                  <a:lnTo>
                    <a:pt x="292479" y="368303"/>
                  </a:lnTo>
                  <a:lnTo>
                    <a:pt x="308506" y="326348"/>
                  </a:lnTo>
                  <a:lnTo>
                    <a:pt x="320623" y="282586"/>
                  </a:lnTo>
                  <a:lnTo>
                    <a:pt x="328663" y="237288"/>
                  </a:lnTo>
                  <a:lnTo>
                    <a:pt x="332459" y="190722"/>
                  </a:lnTo>
                  <a:lnTo>
                    <a:pt x="331841" y="143159"/>
                  </a:lnTo>
                  <a:lnTo>
                    <a:pt x="326644" y="94869"/>
                  </a:lnTo>
                  <a:lnTo>
                    <a:pt x="383032" y="71755"/>
                  </a:lnTo>
                  <a:lnTo>
                    <a:pt x="237363" y="0"/>
                  </a:lnTo>
                  <a:close/>
                </a:path>
              </a:pathLst>
            </a:custGeom>
            <a:solidFill>
              <a:srgbClr val="ECECEC"/>
            </a:solidFill>
          </p:spPr>
          <p:txBody>
            <a:bodyPr wrap="square" lIns="0" tIns="0" rIns="0" bIns="0" rtlCol="0"/>
            <a:lstStyle/>
            <a:p>
              <a:endParaRPr sz="787"/>
            </a:p>
          </p:txBody>
        </p:sp>
        <p:sp>
          <p:nvSpPr>
            <p:cNvPr id="26" name="object 26"/>
            <p:cNvSpPr/>
            <p:nvPr/>
          </p:nvSpPr>
          <p:spPr>
            <a:xfrm>
              <a:off x="7010527" y="5400420"/>
              <a:ext cx="720090" cy="355600"/>
            </a:xfrm>
            <a:custGeom>
              <a:avLst/>
              <a:gdLst/>
              <a:ahLst/>
              <a:cxnLst/>
              <a:rect l="l" t="t" r="r" b="b"/>
              <a:pathLst>
                <a:path w="720090" h="355600">
                  <a:moveTo>
                    <a:pt x="112649" y="0"/>
                  </a:moveTo>
                  <a:lnTo>
                    <a:pt x="0" y="46481"/>
                  </a:lnTo>
                  <a:lnTo>
                    <a:pt x="21172" y="91615"/>
                  </a:lnTo>
                  <a:lnTo>
                    <a:pt x="46004" y="133683"/>
                  </a:lnTo>
                  <a:lnTo>
                    <a:pt x="74190" y="172547"/>
                  </a:lnTo>
                  <a:lnTo>
                    <a:pt x="105427" y="208067"/>
                  </a:lnTo>
                  <a:lnTo>
                    <a:pt x="139409" y="240104"/>
                  </a:lnTo>
                  <a:lnTo>
                    <a:pt x="175832" y="268519"/>
                  </a:lnTo>
                  <a:lnTo>
                    <a:pt x="214389" y="293174"/>
                  </a:lnTo>
                  <a:lnTo>
                    <a:pt x="254777" y="313929"/>
                  </a:lnTo>
                  <a:lnTo>
                    <a:pt x="296691" y="330646"/>
                  </a:lnTo>
                  <a:lnTo>
                    <a:pt x="339825" y="343184"/>
                  </a:lnTo>
                  <a:lnTo>
                    <a:pt x="383875" y="351406"/>
                  </a:lnTo>
                  <a:lnTo>
                    <a:pt x="428535" y="355172"/>
                  </a:lnTo>
                  <a:lnTo>
                    <a:pt x="473502" y="354343"/>
                  </a:lnTo>
                  <a:lnTo>
                    <a:pt x="518469" y="348780"/>
                  </a:lnTo>
                  <a:lnTo>
                    <a:pt x="563132" y="338345"/>
                  </a:lnTo>
                  <a:lnTo>
                    <a:pt x="607187" y="322897"/>
                  </a:lnTo>
                  <a:lnTo>
                    <a:pt x="719836" y="276466"/>
                  </a:lnTo>
                  <a:lnTo>
                    <a:pt x="675780" y="291913"/>
                  </a:lnTo>
                  <a:lnTo>
                    <a:pt x="631113" y="302349"/>
                  </a:lnTo>
                  <a:lnTo>
                    <a:pt x="586140" y="307911"/>
                  </a:lnTo>
                  <a:lnTo>
                    <a:pt x="541166" y="308740"/>
                  </a:lnTo>
                  <a:lnTo>
                    <a:pt x="496498" y="304973"/>
                  </a:lnTo>
                  <a:lnTo>
                    <a:pt x="452440" y="296750"/>
                  </a:lnTo>
                  <a:lnTo>
                    <a:pt x="409299" y="284210"/>
                  </a:lnTo>
                  <a:lnTo>
                    <a:pt x="367379" y="267492"/>
                  </a:lnTo>
                  <a:lnTo>
                    <a:pt x="326986" y="246734"/>
                  </a:lnTo>
                  <a:lnTo>
                    <a:pt x="288425" y="222076"/>
                  </a:lnTo>
                  <a:lnTo>
                    <a:pt x="252002" y="193656"/>
                  </a:lnTo>
                  <a:lnTo>
                    <a:pt x="218023" y="161614"/>
                  </a:lnTo>
                  <a:lnTo>
                    <a:pt x="186792" y="126088"/>
                  </a:lnTo>
                  <a:lnTo>
                    <a:pt x="158616" y="87218"/>
                  </a:lnTo>
                  <a:lnTo>
                    <a:pt x="133800" y="45142"/>
                  </a:lnTo>
                  <a:lnTo>
                    <a:pt x="112649" y="0"/>
                  </a:lnTo>
                  <a:close/>
                </a:path>
              </a:pathLst>
            </a:custGeom>
            <a:solidFill>
              <a:srgbClr val="BEBEBE"/>
            </a:solidFill>
          </p:spPr>
          <p:txBody>
            <a:bodyPr wrap="square" lIns="0" tIns="0" rIns="0" bIns="0" rtlCol="0"/>
            <a:lstStyle/>
            <a:p>
              <a:endParaRPr sz="787"/>
            </a:p>
          </p:txBody>
        </p:sp>
        <p:sp>
          <p:nvSpPr>
            <p:cNvPr id="27" name="object 27"/>
            <p:cNvSpPr/>
            <p:nvPr/>
          </p:nvSpPr>
          <p:spPr>
            <a:xfrm>
              <a:off x="7010527" y="5075935"/>
              <a:ext cx="1045210" cy="680085"/>
            </a:xfrm>
            <a:custGeom>
              <a:avLst/>
              <a:gdLst/>
              <a:ahLst/>
              <a:cxnLst/>
              <a:rect l="l" t="t" r="r" b="b"/>
              <a:pathLst>
                <a:path w="1045209" h="680085">
                  <a:moveTo>
                    <a:pt x="661924" y="620128"/>
                  </a:moveTo>
                  <a:lnTo>
                    <a:pt x="700276" y="594576"/>
                  </a:lnTo>
                  <a:lnTo>
                    <a:pt x="735358" y="565384"/>
                  </a:lnTo>
                  <a:lnTo>
                    <a:pt x="767032" y="532860"/>
                  </a:lnTo>
                  <a:lnTo>
                    <a:pt x="795161" y="497316"/>
                  </a:lnTo>
                  <a:lnTo>
                    <a:pt x="819606" y="459059"/>
                  </a:lnTo>
                  <a:lnTo>
                    <a:pt x="840232" y="418401"/>
                  </a:lnTo>
                  <a:lnTo>
                    <a:pt x="856898" y="375650"/>
                  </a:lnTo>
                  <a:lnTo>
                    <a:pt x="869470" y="331117"/>
                  </a:lnTo>
                  <a:lnTo>
                    <a:pt x="877808" y="285111"/>
                  </a:lnTo>
                  <a:lnTo>
                    <a:pt x="881775" y="237941"/>
                  </a:lnTo>
                  <a:lnTo>
                    <a:pt x="881233" y="189918"/>
                  </a:lnTo>
                  <a:lnTo>
                    <a:pt x="876046" y="141350"/>
                  </a:lnTo>
                  <a:lnTo>
                    <a:pt x="819785" y="164591"/>
                  </a:lnTo>
                  <a:lnTo>
                    <a:pt x="899287" y="0"/>
                  </a:lnTo>
                  <a:lnTo>
                    <a:pt x="1044956" y="71754"/>
                  </a:lnTo>
                  <a:lnTo>
                    <a:pt x="988568" y="94868"/>
                  </a:lnTo>
                  <a:lnTo>
                    <a:pt x="993883" y="145095"/>
                  </a:lnTo>
                  <a:lnTo>
                    <a:pt x="994235" y="194622"/>
                  </a:lnTo>
                  <a:lnTo>
                    <a:pt x="989796" y="243129"/>
                  </a:lnTo>
                  <a:lnTo>
                    <a:pt x="980739" y="290290"/>
                  </a:lnTo>
                  <a:lnTo>
                    <a:pt x="967236" y="335784"/>
                  </a:lnTo>
                  <a:lnTo>
                    <a:pt x="949459" y="379288"/>
                  </a:lnTo>
                  <a:lnTo>
                    <a:pt x="927581" y="420478"/>
                  </a:lnTo>
                  <a:lnTo>
                    <a:pt x="901773" y="459032"/>
                  </a:lnTo>
                  <a:lnTo>
                    <a:pt x="872209" y="494626"/>
                  </a:lnTo>
                  <a:lnTo>
                    <a:pt x="839061" y="526938"/>
                  </a:lnTo>
                  <a:lnTo>
                    <a:pt x="802501" y="555645"/>
                  </a:lnTo>
                  <a:lnTo>
                    <a:pt x="762702" y="580424"/>
                  </a:lnTo>
                  <a:lnTo>
                    <a:pt x="719836" y="600951"/>
                  </a:lnTo>
                  <a:lnTo>
                    <a:pt x="607187" y="647382"/>
                  </a:lnTo>
                  <a:lnTo>
                    <a:pt x="563132" y="662830"/>
                  </a:lnTo>
                  <a:lnTo>
                    <a:pt x="518469" y="673265"/>
                  </a:lnTo>
                  <a:lnTo>
                    <a:pt x="473502" y="678828"/>
                  </a:lnTo>
                  <a:lnTo>
                    <a:pt x="428535" y="679657"/>
                  </a:lnTo>
                  <a:lnTo>
                    <a:pt x="383875" y="675891"/>
                  </a:lnTo>
                  <a:lnTo>
                    <a:pt x="339825" y="667669"/>
                  </a:lnTo>
                  <a:lnTo>
                    <a:pt x="296691" y="655131"/>
                  </a:lnTo>
                  <a:lnTo>
                    <a:pt x="254777" y="638414"/>
                  </a:lnTo>
                  <a:lnTo>
                    <a:pt x="214389" y="617659"/>
                  </a:lnTo>
                  <a:lnTo>
                    <a:pt x="175832" y="593004"/>
                  </a:lnTo>
                  <a:lnTo>
                    <a:pt x="139409" y="564589"/>
                  </a:lnTo>
                  <a:lnTo>
                    <a:pt x="105427" y="532552"/>
                  </a:lnTo>
                  <a:lnTo>
                    <a:pt x="74190" y="497032"/>
                  </a:lnTo>
                  <a:lnTo>
                    <a:pt x="46004" y="458168"/>
                  </a:lnTo>
                  <a:lnTo>
                    <a:pt x="21172" y="416100"/>
                  </a:lnTo>
                  <a:lnTo>
                    <a:pt x="0" y="370966"/>
                  </a:lnTo>
                  <a:lnTo>
                    <a:pt x="112649" y="324484"/>
                  </a:lnTo>
                  <a:lnTo>
                    <a:pt x="133800" y="369627"/>
                  </a:lnTo>
                  <a:lnTo>
                    <a:pt x="158616" y="411703"/>
                  </a:lnTo>
                  <a:lnTo>
                    <a:pt x="186792" y="450573"/>
                  </a:lnTo>
                  <a:lnTo>
                    <a:pt x="218023" y="486099"/>
                  </a:lnTo>
                  <a:lnTo>
                    <a:pt x="252002" y="518141"/>
                  </a:lnTo>
                  <a:lnTo>
                    <a:pt x="288425" y="546561"/>
                  </a:lnTo>
                  <a:lnTo>
                    <a:pt x="326986" y="571219"/>
                  </a:lnTo>
                  <a:lnTo>
                    <a:pt x="367379" y="591977"/>
                  </a:lnTo>
                  <a:lnTo>
                    <a:pt x="409299" y="608695"/>
                  </a:lnTo>
                  <a:lnTo>
                    <a:pt x="452440" y="621235"/>
                  </a:lnTo>
                  <a:lnTo>
                    <a:pt x="496498" y="629458"/>
                  </a:lnTo>
                  <a:lnTo>
                    <a:pt x="541166" y="633225"/>
                  </a:lnTo>
                  <a:lnTo>
                    <a:pt x="586140" y="632396"/>
                  </a:lnTo>
                  <a:lnTo>
                    <a:pt x="631113" y="626834"/>
                  </a:lnTo>
                  <a:lnTo>
                    <a:pt x="675780" y="616398"/>
                  </a:lnTo>
                  <a:lnTo>
                    <a:pt x="719836" y="600951"/>
                  </a:lnTo>
                </a:path>
              </a:pathLst>
            </a:custGeom>
            <a:ln w="12700">
              <a:solidFill>
                <a:srgbClr val="DBDBDB"/>
              </a:solidFill>
            </a:ln>
          </p:spPr>
          <p:txBody>
            <a:bodyPr wrap="square" lIns="0" tIns="0" rIns="0" bIns="0" rtlCol="0"/>
            <a:lstStyle/>
            <a:p>
              <a:endParaRPr sz="787"/>
            </a:p>
          </p:txBody>
        </p:sp>
      </p:grpSp>
      <p:sp>
        <p:nvSpPr>
          <p:cNvPr id="31" name="Marcador de número de diapositiva 30">
            <a:extLst>
              <a:ext uri="{FF2B5EF4-FFF2-40B4-BE49-F238E27FC236}">
                <a16:creationId xmlns:a16="http://schemas.microsoft.com/office/drawing/2014/main" id="{919F3020-2187-2BA8-4DE9-42D89DD103C6}"/>
              </a:ext>
            </a:extLst>
          </p:cNvPr>
          <p:cNvSpPr>
            <a:spLocks noGrp="1"/>
          </p:cNvSpPr>
          <p:nvPr>
            <p:ph type="sldNum" sz="quarter" idx="4"/>
          </p:nvPr>
        </p:nvSpPr>
        <p:spPr/>
        <p:txBody>
          <a:bodyPr/>
          <a:lstStyle/>
          <a:p>
            <a:fld id="{C2D5E945-2478-44AA-BA19-29F3FC66B24B}" type="slidenum">
              <a:rPr lang="es-ES" smtClean="0"/>
              <a:pPr/>
              <a:t>22</a:t>
            </a:fld>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D111F-4475-1327-7BEE-532C25E49839}"/>
            </a:ext>
          </a:extLst>
        </p:cNvPr>
        <p:cNvGrpSpPr/>
        <p:nvPr/>
      </p:nvGrpSpPr>
      <p:grpSpPr>
        <a:xfrm>
          <a:off x="0" y="0"/>
          <a:ext cx="0" cy="0"/>
          <a:chOff x="0" y="0"/>
          <a:chExt cx="0" cy="0"/>
        </a:xfrm>
      </p:grpSpPr>
      <p:sp>
        <p:nvSpPr>
          <p:cNvPr id="31" name="CuadroTexto 30">
            <a:extLst>
              <a:ext uri="{FF2B5EF4-FFF2-40B4-BE49-F238E27FC236}">
                <a16:creationId xmlns:a16="http://schemas.microsoft.com/office/drawing/2014/main" id="{16DF48F1-6C10-E5E0-19F0-B269512F2758}"/>
              </a:ext>
            </a:extLst>
          </p:cNvPr>
          <p:cNvSpPr txBox="1"/>
          <p:nvPr/>
        </p:nvSpPr>
        <p:spPr>
          <a:xfrm>
            <a:off x="522843" y="1194106"/>
            <a:ext cx="4580785" cy="4031873"/>
          </a:xfrm>
          <a:prstGeom prst="rect">
            <a:avLst/>
          </a:prstGeom>
          <a:noFill/>
        </p:spPr>
        <p:txBody>
          <a:bodyPr wrap="square" lIns="91440" tIns="45720" rIns="91440" bIns="45720" anchor="t">
            <a:spAutoFit/>
          </a:bodyPr>
          <a:lstStyle/>
          <a:p>
            <a:r>
              <a:rPr lang="es-ES" sz="1600" dirty="0">
                <a:effectLst/>
                <a:cs typeface="Segoe UI"/>
              </a:rPr>
              <a:t>El </a:t>
            </a:r>
            <a:r>
              <a:rPr lang="es-ES" sz="1600" b="1" dirty="0">
                <a:effectLst/>
                <a:cs typeface="Segoe UI"/>
              </a:rPr>
              <a:t>familiar</a:t>
            </a:r>
            <a:r>
              <a:rPr lang="es-ES" sz="1600" dirty="0">
                <a:effectLst/>
                <a:cs typeface="Segoe UI"/>
              </a:rPr>
              <a:t> vive el </a:t>
            </a:r>
            <a:r>
              <a:rPr lang="es-ES" sz="1600" b="1" dirty="0">
                <a:effectLst/>
                <a:cs typeface="Segoe UI"/>
              </a:rPr>
              <a:t>mismo proceso emocional</a:t>
            </a:r>
            <a:r>
              <a:rPr lang="es-ES" sz="1600" dirty="0">
                <a:effectLst/>
                <a:cs typeface="Segoe UI"/>
              </a:rPr>
              <a:t> que el </a:t>
            </a:r>
            <a:r>
              <a:rPr lang="es-ES" sz="1600" b="1" dirty="0">
                <a:effectLst/>
                <a:cs typeface="Segoe UI"/>
              </a:rPr>
              <a:t>paciente</a:t>
            </a:r>
            <a:r>
              <a:rPr lang="es-ES" sz="1600" dirty="0">
                <a:effectLst/>
                <a:cs typeface="Segoe UI"/>
              </a:rPr>
              <a:t> </a:t>
            </a:r>
            <a:r>
              <a:rPr lang="es-ES" sz="1600" b="1" dirty="0">
                <a:effectLst/>
                <a:cs typeface="Segoe UI"/>
              </a:rPr>
              <a:t>recién</a:t>
            </a:r>
            <a:r>
              <a:rPr lang="es-ES" sz="1600" dirty="0">
                <a:effectLst/>
                <a:cs typeface="Segoe UI"/>
              </a:rPr>
              <a:t> </a:t>
            </a:r>
            <a:r>
              <a:rPr lang="es-ES" sz="1600" b="1" dirty="0">
                <a:effectLst/>
                <a:cs typeface="Segoe UI"/>
              </a:rPr>
              <a:t>diagnosticado</a:t>
            </a:r>
            <a:r>
              <a:rPr lang="es-ES" sz="1600" dirty="0">
                <a:effectLst/>
                <a:cs typeface="Segoe UI"/>
              </a:rPr>
              <a:t> interpretando la aparición de EM como una ruptura en línea de vida, revisando eventos del pasado que pueden estar asociados al debut de la enfermedad y anticipando obstáculos que pueden aparecer en el futuro debido a la evolución de la misma.</a:t>
            </a:r>
          </a:p>
          <a:p>
            <a:br>
              <a:rPr lang="es-ES" sz="1600" dirty="0">
                <a:effectLst/>
              </a:rPr>
            </a:br>
            <a:r>
              <a:rPr lang="es-ES" sz="1600" dirty="0">
                <a:effectLst/>
                <a:cs typeface="Segoe UI"/>
              </a:rPr>
              <a:t>Sea cual sea el parentesco, el </a:t>
            </a:r>
            <a:r>
              <a:rPr lang="es-ES" sz="1600" b="1" dirty="0">
                <a:effectLst/>
                <a:cs typeface="Segoe UI"/>
              </a:rPr>
              <a:t>familiar</a:t>
            </a:r>
            <a:r>
              <a:rPr lang="es-ES" sz="1600" dirty="0">
                <a:effectLst/>
                <a:cs typeface="Segoe UI"/>
              </a:rPr>
              <a:t> tiene que </a:t>
            </a:r>
            <a:r>
              <a:rPr lang="es-ES" sz="1600" b="1" dirty="0">
                <a:effectLst/>
                <a:cs typeface="Segoe UI"/>
              </a:rPr>
              <a:t>aceptar que su ser querido tiene EM</a:t>
            </a:r>
            <a:r>
              <a:rPr lang="es-ES" sz="1600" dirty="0">
                <a:effectLst/>
                <a:cs typeface="Segoe UI"/>
              </a:rPr>
              <a:t>, </a:t>
            </a:r>
            <a:r>
              <a:rPr lang="es-ES" sz="1600" b="1" dirty="0">
                <a:effectLst/>
                <a:cs typeface="Segoe UI"/>
              </a:rPr>
              <a:t>enfrentando</a:t>
            </a:r>
            <a:r>
              <a:rPr lang="es-ES" sz="1600" dirty="0">
                <a:effectLst/>
                <a:cs typeface="Segoe UI"/>
              </a:rPr>
              <a:t> sus </a:t>
            </a:r>
            <a:r>
              <a:rPr lang="es-ES" sz="1600" b="1" dirty="0">
                <a:effectLst/>
                <a:cs typeface="Segoe UI"/>
              </a:rPr>
              <a:t>propios sentimientos de culpa, rabia o tristeza</a:t>
            </a:r>
            <a:r>
              <a:rPr lang="es-ES" sz="1600" dirty="0">
                <a:effectLst/>
                <a:cs typeface="Segoe UI"/>
              </a:rPr>
              <a:t>; </a:t>
            </a:r>
            <a:r>
              <a:rPr lang="es-ES" sz="1600" b="1" dirty="0">
                <a:effectLst/>
                <a:cs typeface="Segoe UI"/>
              </a:rPr>
              <a:t>aprender a convivir </a:t>
            </a:r>
            <a:r>
              <a:rPr lang="es-ES" sz="1600" dirty="0">
                <a:effectLst/>
                <a:cs typeface="Segoe UI"/>
              </a:rPr>
              <a:t>con la </a:t>
            </a:r>
            <a:r>
              <a:rPr lang="es-ES" sz="1600" b="1" dirty="0">
                <a:effectLst/>
                <a:cs typeface="Segoe UI"/>
              </a:rPr>
              <a:t>incertidumbre</a:t>
            </a:r>
            <a:r>
              <a:rPr lang="es-ES" sz="1600" dirty="0">
                <a:effectLst/>
                <a:cs typeface="Segoe UI"/>
              </a:rPr>
              <a:t> de la enfermedad de las mil caras y con las limitaciones que traen consigo algunos síntomas; y volver a vivir y </a:t>
            </a:r>
            <a:r>
              <a:rPr lang="es-ES" sz="1600" b="1" dirty="0">
                <a:effectLst/>
                <a:cs typeface="Segoe UI"/>
              </a:rPr>
              <a:t>perseguir las metas y proyectos comunes de una forma adaptativa y normalizada.</a:t>
            </a:r>
          </a:p>
        </p:txBody>
      </p:sp>
      <p:grpSp>
        <p:nvGrpSpPr>
          <p:cNvPr id="5" name="Group 4">
            <a:extLst>
              <a:ext uri="{FF2B5EF4-FFF2-40B4-BE49-F238E27FC236}">
                <a16:creationId xmlns:a16="http://schemas.microsoft.com/office/drawing/2014/main" id="{39ACDBAE-1618-27AF-D533-7703DAAA0B3E}"/>
              </a:ext>
            </a:extLst>
          </p:cNvPr>
          <p:cNvGrpSpPr/>
          <p:nvPr/>
        </p:nvGrpSpPr>
        <p:grpSpPr>
          <a:xfrm>
            <a:off x="542925" y="5647771"/>
            <a:ext cx="4376578" cy="953907"/>
            <a:chOff x="531516" y="4248105"/>
            <a:chExt cx="4357676" cy="688865"/>
          </a:xfrm>
        </p:grpSpPr>
        <p:sp>
          <p:nvSpPr>
            <p:cNvPr id="33" name="Flecha: cheurón 32">
              <a:extLst>
                <a:ext uri="{FF2B5EF4-FFF2-40B4-BE49-F238E27FC236}">
                  <a16:creationId xmlns:a16="http://schemas.microsoft.com/office/drawing/2014/main" id="{B5936143-BE5C-9EBC-ABE3-B123EA898C23}"/>
                </a:ext>
              </a:extLst>
            </p:cNvPr>
            <p:cNvSpPr/>
            <p:nvPr/>
          </p:nvSpPr>
          <p:spPr>
            <a:xfrm>
              <a:off x="531516" y="4251736"/>
              <a:ext cx="1494427" cy="678750"/>
            </a:xfrm>
            <a:prstGeom prst="chevron">
              <a:avLst/>
            </a:prstGeom>
            <a:solidFill>
              <a:srgbClr val="1AB6C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 sz="1000" b="1" dirty="0">
                <a:solidFill>
                  <a:schemeClr val="bg1"/>
                </a:solidFill>
              </a:endParaRPr>
            </a:p>
          </p:txBody>
        </p:sp>
        <p:sp>
          <p:nvSpPr>
            <p:cNvPr id="34" name="Flecha: cheurón 33">
              <a:extLst>
                <a:ext uri="{FF2B5EF4-FFF2-40B4-BE49-F238E27FC236}">
                  <a16:creationId xmlns:a16="http://schemas.microsoft.com/office/drawing/2014/main" id="{8A4BA076-D808-6287-98B7-B2C037B53D78}"/>
                </a:ext>
              </a:extLst>
            </p:cNvPr>
            <p:cNvSpPr/>
            <p:nvPr/>
          </p:nvSpPr>
          <p:spPr>
            <a:xfrm>
              <a:off x="1675823" y="4256200"/>
              <a:ext cx="1872920" cy="669824"/>
            </a:xfrm>
            <a:prstGeom prst="chevron">
              <a:avLst/>
            </a:prstGeom>
            <a:solidFill>
              <a:srgbClr val="1AB6C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000" b="1" dirty="0">
                  <a:solidFill>
                    <a:schemeClr val="bg1"/>
                  </a:solidFill>
                </a:rPr>
                <a:t>Convivir</a:t>
              </a:r>
            </a:p>
            <a:p>
              <a:pPr algn="ctr"/>
              <a:r>
                <a:rPr lang="es-ES" sz="1000" b="1" dirty="0">
                  <a:solidFill>
                    <a:schemeClr val="bg1"/>
                  </a:solidFill>
                </a:rPr>
                <a:t>con</a:t>
              </a:r>
            </a:p>
            <a:p>
              <a:pPr algn="ctr"/>
              <a:r>
                <a:rPr lang="es-ES" sz="1000" b="1" dirty="0">
                  <a:solidFill>
                    <a:schemeClr val="bg1"/>
                  </a:solidFill>
                </a:rPr>
                <a:t>incertidumbre</a:t>
              </a:r>
            </a:p>
          </p:txBody>
        </p:sp>
        <p:sp>
          <p:nvSpPr>
            <p:cNvPr id="35" name="Flecha: cheurón 34">
              <a:extLst>
                <a:ext uri="{FF2B5EF4-FFF2-40B4-BE49-F238E27FC236}">
                  <a16:creationId xmlns:a16="http://schemas.microsoft.com/office/drawing/2014/main" id="{A4EEE7C5-0241-7417-982C-B14335277A59}"/>
                </a:ext>
              </a:extLst>
            </p:cNvPr>
            <p:cNvSpPr/>
            <p:nvPr/>
          </p:nvSpPr>
          <p:spPr>
            <a:xfrm>
              <a:off x="3151934" y="4248105"/>
              <a:ext cx="1737258" cy="688865"/>
            </a:xfrm>
            <a:prstGeom prst="chevron">
              <a:avLst/>
            </a:prstGeom>
            <a:solidFill>
              <a:srgbClr val="1AB6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dirty="0">
                  <a:solidFill>
                    <a:schemeClr val="bg1"/>
                  </a:solidFill>
                </a:rPr>
                <a:t>Perseguir metas y proyectos de forma adaptativa </a:t>
              </a:r>
            </a:p>
          </p:txBody>
        </p:sp>
      </p:grpSp>
      <p:sp>
        <p:nvSpPr>
          <p:cNvPr id="37" name="CuadroTexto 36">
            <a:extLst>
              <a:ext uri="{FF2B5EF4-FFF2-40B4-BE49-F238E27FC236}">
                <a16:creationId xmlns:a16="http://schemas.microsoft.com/office/drawing/2014/main" id="{CC787BC9-FA13-24B9-CC8B-F56F3B63DF5C}"/>
              </a:ext>
            </a:extLst>
          </p:cNvPr>
          <p:cNvSpPr txBox="1"/>
          <p:nvPr/>
        </p:nvSpPr>
        <p:spPr>
          <a:xfrm>
            <a:off x="1056876" y="5261961"/>
            <a:ext cx="3310337" cy="338554"/>
          </a:xfrm>
          <a:prstGeom prst="rect">
            <a:avLst/>
          </a:prstGeom>
          <a:noFill/>
        </p:spPr>
        <p:txBody>
          <a:bodyPr wrap="square" lIns="91440" tIns="45720" rIns="91440" bIns="45720" anchor="t">
            <a:spAutoFit/>
          </a:bodyPr>
          <a:lstStyle/>
          <a:p>
            <a:pPr algn="ctr"/>
            <a:r>
              <a:rPr lang="es-ES" sz="1600" b="1" dirty="0">
                <a:solidFill>
                  <a:srgbClr val="1AB6C8"/>
                </a:solidFill>
                <a:effectLst/>
                <a:latin typeface="+mj-lt"/>
                <a:cs typeface="Segoe UI"/>
              </a:rPr>
              <a:t>PROCESO EMOCIONAL DEL FAMILIAR</a:t>
            </a:r>
            <a:endParaRPr lang="es-ES" sz="1600" dirty="0">
              <a:solidFill>
                <a:srgbClr val="1AB6C8"/>
              </a:solidFill>
              <a:latin typeface="+mj-lt"/>
              <a:cs typeface="Segoe UI"/>
            </a:endParaRPr>
          </a:p>
        </p:txBody>
      </p:sp>
      <p:sp>
        <p:nvSpPr>
          <p:cNvPr id="7" name="TextBox 6">
            <a:extLst>
              <a:ext uri="{FF2B5EF4-FFF2-40B4-BE49-F238E27FC236}">
                <a16:creationId xmlns:a16="http://schemas.microsoft.com/office/drawing/2014/main" id="{98274BAD-D3CC-84D5-B7C5-2026A9A81181}"/>
              </a:ext>
            </a:extLst>
          </p:cNvPr>
          <p:cNvSpPr txBox="1"/>
          <p:nvPr/>
        </p:nvSpPr>
        <p:spPr>
          <a:xfrm>
            <a:off x="45725" y="5972065"/>
            <a:ext cx="294687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000" b="1" dirty="0">
                <a:solidFill>
                  <a:schemeClr val="bg1"/>
                </a:solidFill>
              </a:rPr>
              <a:t>Enfrentamientos</a:t>
            </a:r>
            <a:endParaRPr lang="en-US" sz="1000" dirty="0">
              <a:solidFill>
                <a:schemeClr val="bg1"/>
              </a:solidFill>
            </a:endParaRPr>
          </a:p>
          <a:p>
            <a:pPr algn="l"/>
            <a:endParaRPr lang="en-US" sz="1200" dirty="0"/>
          </a:p>
        </p:txBody>
      </p:sp>
      <p:sp>
        <p:nvSpPr>
          <p:cNvPr id="2" name="object 23">
            <a:extLst>
              <a:ext uri="{FF2B5EF4-FFF2-40B4-BE49-F238E27FC236}">
                <a16:creationId xmlns:a16="http://schemas.microsoft.com/office/drawing/2014/main" id="{B134BE63-1C44-F4C2-48B7-03E29E1863ED}"/>
              </a:ext>
            </a:extLst>
          </p:cNvPr>
          <p:cNvSpPr txBox="1">
            <a:spLocks/>
          </p:cNvSpPr>
          <p:nvPr/>
        </p:nvSpPr>
        <p:spPr>
          <a:xfrm>
            <a:off x="522844" y="141723"/>
            <a:ext cx="4219746" cy="867665"/>
          </a:xfrm>
          <a:prstGeom prst="rect">
            <a:avLst/>
          </a:prstGeom>
        </p:spPr>
        <p:txBody>
          <a:bodyPr vert="horz" wrap="square" lIns="0" tIns="5834" rIns="0" bIns="0" rtlCol="0" anchor="ctr">
            <a:spAutoFit/>
          </a:bodyPr>
          <a:lstStyle>
            <a:lvl1pPr algn="l" defTabSz="914400" rtl="0" eaLnBrk="1" latinLnBrk="0" hangingPunct="1">
              <a:lnSpc>
                <a:spcPct val="90000"/>
              </a:lnSpc>
              <a:spcBef>
                <a:spcPct val="0"/>
              </a:spcBef>
              <a:buNone/>
              <a:defRPr sz="4400" kern="1200">
                <a:solidFill>
                  <a:srgbClr val="1AB6C9"/>
                </a:solidFill>
                <a:latin typeface="+mj-lt"/>
                <a:ea typeface="+mj-ea"/>
                <a:cs typeface="+mj-cs"/>
              </a:defRPr>
            </a:lvl1pPr>
          </a:lstStyle>
          <a:p>
            <a:pPr marL="5080">
              <a:lnSpc>
                <a:spcPct val="100000"/>
              </a:lnSpc>
              <a:spcBef>
                <a:spcPts val="46"/>
              </a:spcBef>
            </a:pPr>
            <a:r>
              <a:rPr lang="es-ES" sz="2800" b="1" dirty="0"/>
              <a:t>1.2</a:t>
            </a:r>
            <a:r>
              <a:rPr lang="es-ES" sz="2800" b="1" spc="-2" dirty="0"/>
              <a:t> </a:t>
            </a:r>
            <a:r>
              <a:rPr lang="es-ES" sz="2800" b="1" dirty="0"/>
              <a:t>IMPACTO</a:t>
            </a:r>
            <a:r>
              <a:rPr lang="es-ES" sz="2800" b="1" spc="-11" dirty="0"/>
              <a:t> </a:t>
            </a:r>
            <a:r>
              <a:rPr lang="es-ES" sz="2800" b="1" dirty="0"/>
              <a:t>BIOPSICOSOCIAL</a:t>
            </a:r>
            <a:r>
              <a:rPr lang="es-ES" sz="2800" b="1" spc="-11" dirty="0"/>
              <a:t> </a:t>
            </a:r>
            <a:r>
              <a:rPr lang="es-ES" sz="2800" b="1" dirty="0"/>
              <a:t>DE</a:t>
            </a:r>
            <a:r>
              <a:rPr lang="es-ES" sz="2800" b="1" spc="-9" dirty="0"/>
              <a:t> </a:t>
            </a:r>
            <a:r>
              <a:rPr lang="es-ES" sz="2800" b="1" dirty="0"/>
              <a:t>LA</a:t>
            </a:r>
            <a:r>
              <a:rPr lang="es-ES" sz="2800" b="1" spc="-2" dirty="0"/>
              <a:t> EM</a:t>
            </a:r>
            <a:endParaRPr lang="es-ES" sz="2800" b="1" dirty="0"/>
          </a:p>
        </p:txBody>
      </p:sp>
      <p:sp>
        <p:nvSpPr>
          <p:cNvPr id="8" name="Marcador de número de diapositiva 7">
            <a:extLst>
              <a:ext uri="{FF2B5EF4-FFF2-40B4-BE49-F238E27FC236}">
                <a16:creationId xmlns:a16="http://schemas.microsoft.com/office/drawing/2014/main" id="{0E158208-6C3B-7515-3BA6-FF35832C1B6B}"/>
              </a:ext>
            </a:extLst>
          </p:cNvPr>
          <p:cNvSpPr>
            <a:spLocks noGrp="1"/>
          </p:cNvSpPr>
          <p:nvPr>
            <p:ph type="sldNum" sz="quarter" idx="4"/>
          </p:nvPr>
        </p:nvSpPr>
        <p:spPr/>
        <p:txBody>
          <a:bodyPr/>
          <a:lstStyle/>
          <a:p>
            <a:fld id="{C2D5E945-2478-44AA-BA19-29F3FC66B24B}" type="slidenum">
              <a:rPr lang="es-ES" smtClean="0"/>
              <a:pPr/>
              <a:t>23</a:t>
            </a:fld>
            <a:endParaRPr lang="es-ES" dirty="0"/>
          </a:p>
        </p:txBody>
      </p:sp>
    </p:spTree>
    <p:extLst>
      <p:ext uri="{BB962C8B-B14F-4D97-AF65-F5344CB8AC3E}">
        <p14:creationId xmlns:p14="http://schemas.microsoft.com/office/powerpoint/2010/main" val="159381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32801" y="2152165"/>
            <a:ext cx="312142" cy="1873096"/>
          </a:xfrm>
          <a:custGeom>
            <a:avLst/>
            <a:gdLst/>
            <a:ahLst/>
            <a:cxnLst/>
            <a:rect l="l" t="t" r="r" b="b"/>
            <a:pathLst>
              <a:path w="585470" h="4025265">
                <a:moveTo>
                  <a:pt x="0" y="4024884"/>
                </a:moveTo>
                <a:lnTo>
                  <a:pt x="585216" y="4024884"/>
                </a:lnTo>
                <a:lnTo>
                  <a:pt x="585216" y="0"/>
                </a:lnTo>
                <a:lnTo>
                  <a:pt x="0" y="0"/>
                </a:lnTo>
                <a:lnTo>
                  <a:pt x="0" y="4024884"/>
                </a:lnTo>
                <a:close/>
              </a:path>
            </a:pathLst>
          </a:custGeom>
          <a:ln w="28575">
            <a:solidFill>
              <a:srgbClr val="05252A"/>
            </a:solidFill>
          </a:ln>
        </p:spPr>
        <p:txBody>
          <a:bodyPr wrap="square" lIns="0" tIns="0" rIns="0" bIns="0" rtlCol="0"/>
          <a:lstStyle/>
          <a:p>
            <a:endParaRPr sz="700"/>
          </a:p>
        </p:txBody>
      </p:sp>
      <p:grpSp>
        <p:nvGrpSpPr>
          <p:cNvPr id="3" name="object 3"/>
          <p:cNvGrpSpPr/>
          <p:nvPr/>
        </p:nvGrpSpPr>
        <p:grpSpPr>
          <a:xfrm>
            <a:off x="649461" y="2167917"/>
            <a:ext cx="3167775" cy="1885597"/>
            <a:chOff x="2316479" y="2341054"/>
            <a:chExt cx="6056630" cy="4053840"/>
          </a:xfrm>
        </p:grpSpPr>
        <p:sp>
          <p:nvSpPr>
            <p:cNvPr id="4" name="object 4"/>
            <p:cNvSpPr/>
            <p:nvPr/>
          </p:nvSpPr>
          <p:spPr>
            <a:xfrm>
              <a:off x="3161537" y="2355342"/>
              <a:ext cx="4403090" cy="4025265"/>
            </a:xfrm>
            <a:custGeom>
              <a:avLst/>
              <a:gdLst/>
              <a:ahLst/>
              <a:cxnLst/>
              <a:rect l="l" t="t" r="r" b="b"/>
              <a:pathLst>
                <a:path w="4403090" h="4025265">
                  <a:moveTo>
                    <a:pt x="0" y="4024884"/>
                  </a:moveTo>
                  <a:lnTo>
                    <a:pt x="4402836" y="4024884"/>
                  </a:lnTo>
                  <a:lnTo>
                    <a:pt x="4402836" y="0"/>
                  </a:lnTo>
                  <a:lnTo>
                    <a:pt x="0" y="0"/>
                  </a:lnTo>
                  <a:lnTo>
                    <a:pt x="0" y="4024884"/>
                  </a:lnTo>
                  <a:close/>
                </a:path>
              </a:pathLst>
            </a:custGeom>
            <a:ln w="28575">
              <a:solidFill>
                <a:srgbClr val="05252A"/>
              </a:solidFill>
            </a:ln>
          </p:spPr>
          <p:txBody>
            <a:bodyPr wrap="square" lIns="0" tIns="0" rIns="0" bIns="0" rtlCol="0"/>
            <a:lstStyle/>
            <a:p>
              <a:endParaRPr sz="700"/>
            </a:p>
          </p:txBody>
        </p:sp>
        <p:sp>
          <p:nvSpPr>
            <p:cNvPr id="5" name="object 5"/>
            <p:cNvSpPr/>
            <p:nvPr/>
          </p:nvSpPr>
          <p:spPr>
            <a:xfrm>
              <a:off x="3302508" y="2513075"/>
              <a:ext cx="4018915" cy="3610610"/>
            </a:xfrm>
            <a:custGeom>
              <a:avLst/>
              <a:gdLst/>
              <a:ahLst/>
              <a:cxnLst/>
              <a:rect l="l" t="t" r="r" b="b"/>
              <a:pathLst>
                <a:path w="4018915" h="3610610">
                  <a:moveTo>
                    <a:pt x="1895856" y="1911096"/>
                  </a:moveTo>
                  <a:lnTo>
                    <a:pt x="0" y="1911096"/>
                  </a:lnTo>
                  <a:lnTo>
                    <a:pt x="0" y="3610356"/>
                  </a:lnTo>
                  <a:lnTo>
                    <a:pt x="1895856" y="3610356"/>
                  </a:lnTo>
                  <a:lnTo>
                    <a:pt x="1895856" y="1911096"/>
                  </a:lnTo>
                  <a:close/>
                </a:path>
                <a:path w="4018915" h="3610610">
                  <a:moveTo>
                    <a:pt x="1895856" y="0"/>
                  </a:moveTo>
                  <a:lnTo>
                    <a:pt x="0" y="0"/>
                  </a:lnTo>
                  <a:lnTo>
                    <a:pt x="0" y="1699260"/>
                  </a:lnTo>
                  <a:lnTo>
                    <a:pt x="1895856" y="1699260"/>
                  </a:lnTo>
                  <a:lnTo>
                    <a:pt x="1895856" y="0"/>
                  </a:lnTo>
                  <a:close/>
                </a:path>
                <a:path w="4018915" h="3610610">
                  <a:moveTo>
                    <a:pt x="4018788" y="1911096"/>
                  </a:moveTo>
                  <a:lnTo>
                    <a:pt x="2122932" y="1911096"/>
                  </a:lnTo>
                  <a:lnTo>
                    <a:pt x="2122932" y="3610356"/>
                  </a:lnTo>
                  <a:lnTo>
                    <a:pt x="4018788" y="3610356"/>
                  </a:lnTo>
                  <a:lnTo>
                    <a:pt x="4018788" y="1911096"/>
                  </a:lnTo>
                  <a:close/>
                </a:path>
                <a:path w="4018915" h="3610610">
                  <a:moveTo>
                    <a:pt x="4018788" y="0"/>
                  </a:moveTo>
                  <a:lnTo>
                    <a:pt x="2122932" y="0"/>
                  </a:lnTo>
                  <a:lnTo>
                    <a:pt x="2122932" y="1699260"/>
                  </a:lnTo>
                  <a:lnTo>
                    <a:pt x="4018788" y="1699260"/>
                  </a:lnTo>
                  <a:lnTo>
                    <a:pt x="4018788" y="0"/>
                  </a:lnTo>
                  <a:close/>
                </a:path>
              </a:pathLst>
            </a:custGeom>
            <a:solidFill>
              <a:srgbClr val="DEEBF7"/>
            </a:solidFill>
          </p:spPr>
          <p:txBody>
            <a:bodyPr wrap="square" lIns="0" tIns="0" rIns="0" bIns="0" rtlCol="0"/>
            <a:lstStyle/>
            <a:p>
              <a:endParaRPr sz="700"/>
            </a:p>
          </p:txBody>
        </p:sp>
        <p:sp>
          <p:nvSpPr>
            <p:cNvPr id="6" name="object 6"/>
            <p:cNvSpPr/>
            <p:nvPr/>
          </p:nvSpPr>
          <p:spPr>
            <a:xfrm>
              <a:off x="2316480" y="2513075"/>
              <a:ext cx="6056630" cy="3374390"/>
            </a:xfrm>
            <a:custGeom>
              <a:avLst/>
              <a:gdLst/>
              <a:ahLst/>
              <a:cxnLst/>
              <a:rect l="l" t="t" r="r" b="b"/>
              <a:pathLst>
                <a:path w="6056630" h="3374390">
                  <a:moveTo>
                    <a:pt x="6056376" y="622808"/>
                  </a:moveTo>
                  <a:lnTo>
                    <a:pt x="5355209" y="33528"/>
                  </a:lnTo>
                  <a:lnTo>
                    <a:pt x="5355209" y="315849"/>
                  </a:lnTo>
                  <a:lnTo>
                    <a:pt x="5062855" y="315849"/>
                  </a:lnTo>
                  <a:lnTo>
                    <a:pt x="5005959" y="316636"/>
                  </a:lnTo>
                  <a:lnTo>
                    <a:pt x="4949685" y="318985"/>
                  </a:lnTo>
                  <a:lnTo>
                    <a:pt x="4894046" y="322834"/>
                  </a:lnTo>
                  <a:lnTo>
                    <a:pt x="4839106" y="328193"/>
                  </a:lnTo>
                  <a:lnTo>
                    <a:pt x="4784903" y="335000"/>
                  </a:lnTo>
                  <a:lnTo>
                    <a:pt x="4731499" y="343230"/>
                  </a:lnTo>
                  <a:lnTo>
                    <a:pt x="4678921" y="352856"/>
                  </a:lnTo>
                  <a:lnTo>
                    <a:pt x="4627232" y="363855"/>
                  </a:lnTo>
                  <a:lnTo>
                    <a:pt x="4576457" y="376186"/>
                  </a:lnTo>
                  <a:lnTo>
                    <a:pt x="4526673" y="389826"/>
                  </a:lnTo>
                  <a:lnTo>
                    <a:pt x="4477905" y="404736"/>
                  </a:lnTo>
                  <a:lnTo>
                    <a:pt x="4430204" y="420878"/>
                  </a:lnTo>
                  <a:lnTo>
                    <a:pt x="4383621" y="438238"/>
                  </a:lnTo>
                  <a:lnTo>
                    <a:pt x="4338193" y="456768"/>
                  </a:lnTo>
                  <a:lnTo>
                    <a:pt x="4293984" y="476453"/>
                  </a:lnTo>
                  <a:lnTo>
                    <a:pt x="4251033" y="497255"/>
                  </a:lnTo>
                  <a:lnTo>
                    <a:pt x="4209377" y="519137"/>
                  </a:lnTo>
                  <a:lnTo>
                    <a:pt x="4169067" y="542074"/>
                  </a:lnTo>
                  <a:lnTo>
                    <a:pt x="4130154" y="566039"/>
                  </a:lnTo>
                  <a:lnTo>
                    <a:pt x="4092689" y="590994"/>
                  </a:lnTo>
                  <a:lnTo>
                    <a:pt x="4056710" y="616915"/>
                  </a:lnTo>
                  <a:lnTo>
                    <a:pt x="4022267" y="643750"/>
                  </a:lnTo>
                  <a:lnTo>
                    <a:pt x="3989400" y="671499"/>
                  </a:lnTo>
                  <a:lnTo>
                    <a:pt x="3958171" y="700112"/>
                  </a:lnTo>
                  <a:lnTo>
                    <a:pt x="3928618" y="729551"/>
                  </a:lnTo>
                  <a:lnTo>
                    <a:pt x="3900792" y="759815"/>
                  </a:lnTo>
                  <a:lnTo>
                    <a:pt x="3874732" y="790841"/>
                  </a:lnTo>
                  <a:lnTo>
                    <a:pt x="3850487" y="822604"/>
                  </a:lnTo>
                  <a:lnTo>
                    <a:pt x="3828097" y="855091"/>
                  </a:lnTo>
                  <a:lnTo>
                    <a:pt x="3807625" y="888250"/>
                  </a:lnTo>
                  <a:lnTo>
                    <a:pt x="3789108" y="922058"/>
                  </a:lnTo>
                  <a:lnTo>
                    <a:pt x="3772598" y="956500"/>
                  </a:lnTo>
                  <a:lnTo>
                    <a:pt x="3745776" y="1027087"/>
                  </a:lnTo>
                  <a:lnTo>
                    <a:pt x="3727513" y="1099781"/>
                  </a:lnTo>
                  <a:lnTo>
                    <a:pt x="3718204" y="1174330"/>
                  </a:lnTo>
                  <a:lnTo>
                    <a:pt x="3717036" y="1212215"/>
                  </a:lnTo>
                  <a:lnTo>
                    <a:pt x="3717036" y="2127504"/>
                  </a:lnTo>
                  <a:lnTo>
                    <a:pt x="3719652" y="2127504"/>
                  </a:lnTo>
                  <a:lnTo>
                    <a:pt x="3718725" y="2148878"/>
                  </a:lnTo>
                  <a:lnTo>
                    <a:pt x="3713289" y="2193493"/>
                  </a:lnTo>
                  <a:lnTo>
                    <a:pt x="3704552" y="2237117"/>
                  </a:lnTo>
                  <a:lnTo>
                    <a:pt x="3692601" y="2279650"/>
                  </a:lnTo>
                  <a:lnTo>
                    <a:pt x="3677577" y="2320975"/>
                  </a:lnTo>
                  <a:lnTo>
                    <a:pt x="3659594" y="2360980"/>
                  </a:lnTo>
                  <a:lnTo>
                    <a:pt x="3638766" y="2399588"/>
                  </a:lnTo>
                  <a:lnTo>
                    <a:pt x="3615207" y="2436660"/>
                  </a:lnTo>
                  <a:lnTo>
                    <a:pt x="3589058" y="2472093"/>
                  </a:lnTo>
                  <a:lnTo>
                    <a:pt x="3560407" y="2505799"/>
                  </a:lnTo>
                  <a:lnTo>
                    <a:pt x="3529406" y="2537650"/>
                  </a:lnTo>
                  <a:lnTo>
                    <a:pt x="3496157" y="2567546"/>
                  </a:lnTo>
                  <a:lnTo>
                    <a:pt x="3460775" y="2595384"/>
                  </a:lnTo>
                  <a:lnTo>
                    <a:pt x="3423374" y="2621064"/>
                  </a:lnTo>
                  <a:lnTo>
                    <a:pt x="3384105" y="2644457"/>
                  </a:lnTo>
                  <a:lnTo>
                    <a:pt x="3343046" y="2665463"/>
                  </a:lnTo>
                  <a:lnTo>
                    <a:pt x="3300349" y="2683992"/>
                  </a:lnTo>
                  <a:lnTo>
                    <a:pt x="3256115" y="2699918"/>
                  </a:lnTo>
                  <a:lnTo>
                    <a:pt x="3210458" y="2713139"/>
                  </a:lnTo>
                  <a:lnTo>
                    <a:pt x="3163519" y="2723553"/>
                  </a:lnTo>
                  <a:lnTo>
                    <a:pt x="3115399" y="2731046"/>
                  </a:lnTo>
                  <a:lnTo>
                    <a:pt x="3066224" y="2735516"/>
                  </a:lnTo>
                  <a:lnTo>
                    <a:pt x="3016123" y="2736850"/>
                  </a:lnTo>
                  <a:lnTo>
                    <a:pt x="2966034" y="2735021"/>
                  </a:lnTo>
                  <a:lnTo>
                    <a:pt x="2916923" y="2730068"/>
                  </a:lnTo>
                  <a:lnTo>
                    <a:pt x="2868892" y="2722092"/>
                  </a:lnTo>
                  <a:lnTo>
                    <a:pt x="2822067" y="2711221"/>
                  </a:lnTo>
                  <a:lnTo>
                    <a:pt x="2776563" y="2697530"/>
                  </a:lnTo>
                  <a:lnTo>
                    <a:pt x="2732494" y="2681160"/>
                  </a:lnTo>
                  <a:lnTo>
                    <a:pt x="2689987" y="2662212"/>
                  </a:lnTo>
                  <a:lnTo>
                    <a:pt x="2649143" y="2640787"/>
                  </a:lnTo>
                  <a:lnTo>
                    <a:pt x="2610104" y="2617000"/>
                  </a:lnTo>
                  <a:lnTo>
                    <a:pt x="2572969" y="2590939"/>
                  </a:lnTo>
                  <a:lnTo>
                    <a:pt x="2537866" y="2562745"/>
                  </a:lnTo>
                  <a:lnTo>
                    <a:pt x="2504910" y="2532519"/>
                  </a:lnTo>
                  <a:lnTo>
                    <a:pt x="2474226" y="2500350"/>
                  </a:lnTo>
                  <a:lnTo>
                    <a:pt x="2445918" y="2466365"/>
                  </a:lnTo>
                  <a:lnTo>
                    <a:pt x="2420112" y="2430653"/>
                  </a:lnTo>
                  <a:lnTo>
                    <a:pt x="2396921" y="2393353"/>
                  </a:lnTo>
                  <a:lnTo>
                    <a:pt x="2376474" y="2354554"/>
                  </a:lnTo>
                  <a:lnTo>
                    <a:pt x="2358885" y="2314359"/>
                  </a:lnTo>
                  <a:lnTo>
                    <a:pt x="2344255" y="2272893"/>
                  </a:lnTo>
                  <a:lnTo>
                    <a:pt x="2332736" y="2230247"/>
                  </a:lnTo>
                  <a:lnTo>
                    <a:pt x="2324404" y="2186546"/>
                  </a:lnTo>
                  <a:lnTo>
                    <a:pt x="2319413" y="2141893"/>
                  </a:lnTo>
                  <a:lnTo>
                    <a:pt x="2317877" y="2096389"/>
                  </a:lnTo>
                  <a:lnTo>
                    <a:pt x="2313432" y="2096376"/>
                  </a:lnTo>
                  <a:lnTo>
                    <a:pt x="2313432" y="1182878"/>
                  </a:lnTo>
                  <a:lnTo>
                    <a:pt x="2312200" y="1143850"/>
                  </a:lnTo>
                  <a:lnTo>
                    <a:pt x="2308542" y="1105242"/>
                  </a:lnTo>
                  <a:lnTo>
                    <a:pt x="2302510" y="1067092"/>
                  </a:lnTo>
                  <a:lnTo>
                    <a:pt x="2294153" y="1029436"/>
                  </a:lnTo>
                  <a:lnTo>
                    <a:pt x="2283510" y="992314"/>
                  </a:lnTo>
                  <a:lnTo>
                    <a:pt x="2270658" y="955738"/>
                  </a:lnTo>
                  <a:lnTo>
                    <a:pt x="2255621" y="919759"/>
                  </a:lnTo>
                  <a:lnTo>
                    <a:pt x="2238451" y="884415"/>
                  </a:lnTo>
                  <a:lnTo>
                    <a:pt x="2219210" y="849731"/>
                  </a:lnTo>
                  <a:lnTo>
                    <a:pt x="2197951" y="815733"/>
                  </a:lnTo>
                  <a:lnTo>
                    <a:pt x="2174710" y="782472"/>
                  </a:lnTo>
                  <a:lnTo>
                    <a:pt x="2149538" y="749960"/>
                  </a:lnTo>
                  <a:lnTo>
                    <a:pt x="2122487" y="718261"/>
                  </a:lnTo>
                  <a:lnTo>
                    <a:pt x="2093620" y="687387"/>
                  </a:lnTo>
                  <a:lnTo>
                    <a:pt x="2062962" y="657364"/>
                  </a:lnTo>
                  <a:lnTo>
                    <a:pt x="2030590" y="628256"/>
                  </a:lnTo>
                  <a:lnTo>
                    <a:pt x="1996541" y="600075"/>
                  </a:lnTo>
                  <a:lnTo>
                    <a:pt x="1960854" y="572846"/>
                  </a:lnTo>
                  <a:lnTo>
                    <a:pt x="1923592" y="546633"/>
                  </a:lnTo>
                  <a:lnTo>
                    <a:pt x="1884819" y="521436"/>
                  </a:lnTo>
                  <a:lnTo>
                    <a:pt x="1844548" y="497319"/>
                  </a:lnTo>
                  <a:lnTo>
                    <a:pt x="1802866" y="474294"/>
                  </a:lnTo>
                  <a:lnTo>
                    <a:pt x="1759800" y="452412"/>
                  </a:lnTo>
                  <a:lnTo>
                    <a:pt x="1715401" y="431685"/>
                  </a:lnTo>
                  <a:lnTo>
                    <a:pt x="1669732" y="412165"/>
                  </a:lnTo>
                  <a:lnTo>
                    <a:pt x="1622831" y="393890"/>
                  </a:lnTo>
                  <a:lnTo>
                    <a:pt x="1574749" y="376872"/>
                  </a:lnTo>
                  <a:lnTo>
                    <a:pt x="1525549" y="361149"/>
                  </a:lnTo>
                  <a:lnTo>
                    <a:pt x="1475270" y="346773"/>
                  </a:lnTo>
                  <a:lnTo>
                    <a:pt x="1423949" y="333768"/>
                  </a:lnTo>
                  <a:lnTo>
                    <a:pt x="1371663" y="322173"/>
                  </a:lnTo>
                  <a:lnTo>
                    <a:pt x="1318450" y="312000"/>
                  </a:lnTo>
                  <a:lnTo>
                    <a:pt x="1264361" y="303314"/>
                  </a:lnTo>
                  <a:lnTo>
                    <a:pt x="1209433" y="296125"/>
                  </a:lnTo>
                  <a:lnTo>
                    <a:pt x="1153731" y="290474"/>
                  </a:lnTo>
                  <a:lnTo>
                    <a:pt x="1097305" y="286397"/>
                  </a:lnTo>
                  <a:lnTo>
                    <a:pt x="1040206" y="283921"/>
                  </a:lnTo>
                  <a:lnTo>
                    <a:pt x="982472" y="283083"/>
                  </a:lnTo>
                  <a:lnTo>
                    <a:pt x="3048" y="283083"/>
                  </a:lnTo>
                  <a:lnTo>
                    <a:pt x="3048" y="0"/>
                  </a:lnTo>
                  <a:lnTo>
                    <a:pt x="0" y="591439"/>
                  </a:lnTo>
                  <a:lnTo>
                    <a:pt x="3048" y="1182878"/>
                  </a:lnTo>
                  <a:lnTo>
                    <a:pt x="3048" y="899795"/>
                  </a:lnTo>
                  <a:lnTo>
                    <a:pt x="982472" y="899795"/>
                  </a:lnTo>
                  <a:lnTo>
                    <a:pt x="1047610" y="901268"/>
                  </a:lnTo>
                  <a:lnTo>
                    <a:pt x="1110881" y="905548"/>
                  </a:lnTo>
                  <a:lnTo>
                    <a:pt x="1171943" y="912533"/>
                  </a:lnTo>
                  <a:lnTo>
                    <a:pt x="1230490" y="922045"/>
                  </a:lnTo>
                  <a:lnTo>
                    <a:pt x="1286179" y="933970"/>
                  </a:lnTo>
                  <a:lnTo>
                    <a:pt x="1338719" y="948143"/>
                  </a:lnTo>
                  <a:lnTo>
                    <a:pt x="1387767" y="964450"/>
                  </a:lnTo>
                  <a:lnTo>
                    <a:pt x="1433017" y="982713"/>
                  </a:lnTo>
                  <a:lnTo>
                    <a:pt x="1474139" y="1002817"/>
                  </a:lnTo>
                  <a:lnTo>
                    <a:pt x="1510817" y="1024610"/>
                  </a:lnTo>
                  <a:lnTo>
                    <a:pt x="1542732" y="1047953"/>
                  </a:lnTo>
                  <a:lnTo>
                    <a:pt x="1590979" y="1098702"/>
                  </a:lnTo>
                  <a:lnTo>
                    <a:pt x="1616329" y="1153947"/>
                  </a:lnTo>
                  <a:lnTo>
                    <a:pt x="1619631" y="1182878"/>
                  </a:lnTo>
                  <a:lnTo>
                    <a:pt x="1619631" y="2092731"/>
                  </a:lnTo>
                  <a:lnTo>
                    <a:pt x="1616456" y="2092706"/>
                  </a:lnTo>
                  <a:lnTo>
                    <a:pt x="1617103" y="2138413"/>
                  </a:lnTo>
                  <a:lnTo>
                    <a:pt x="1619516" y="2183727"/>
                  </a:lnTo>
                  <a:lnTo>
                    <a:pt x="1623644" y="2228608"/>
                  </a:lnTo>
                  <a:lnTo>
                    <a:pt x="1629473" y="2273046"/>
                  </a:lnTo>
                  <a:lnTo>
                    <a:pt x="1636966" y="2317000"/>
                  </a:lnTo>
                  <a:lnTo>
                    <a:pt x="1646085" y="2360460"/>
                  </a:lnTo>
                  <a:lnTo>
                    <a:pt x="1656816" y="2403386"/>
                  </a:lnTo>
                  <a:lnTo>
                    <a:pt x="1669122" y="2445740"/>
                  </a:lnTo>
                  <a:lnTo>
                    <a:pt x="1682978" y="2487523"/>
                  </a:lnTo>
                  <a:lnTo>
                    <a:pt x="1698358" y="2528684"/>
                  </a:lnTo>
                  <a:lnTo>
                    <a:pt x="1715211" y="2569210"/>
                  </a:lnTo>
                  <a:lnTo>
                    <a:pt x="1733524" y="2609075"/>
                  </a:lnTo>
                  <a:lnTo>
                    <a:pt x="1753273" y="2648242"/>
                  </a:lnTo>
                  <a:lnTo>
                    <a:pt x="1774418" y="2686685"/>
                  </a:lnTo>
                  <a:lnTo>
                    <a:pt x="1796935" y="2724378"/>
                  </a:lnTo>
                  <a:lnTo>
                    <a:pt x="1820786" y="2761297"/>
                  </a:lnTo>
                  <a:lnTo>
                    <a:pt x="1845945" y="2797416"/>
                  </a:lnTo>
                  <a:lnTo>
                    <a:pt x="1872386" y="2832697"/>
                  </a:lnTo>
                  <a:lnTo>
                    <a:pt x="1900085" y="2867139"/>
                  </a:lnTo>
                  <a:lnTo>
                    <a:pt x="1929003" y="2900680"/>
                  </a:lnTo>
                  <a:lnTo>
                    <a:pt x="1959114" y="2933319"/>
                  </a:lnTo>
                  <a:lnTo>
                    <a:pt x="1990382" y="2965018"/>
                  </a:lnTo>
                  <a:lnTo>
                    <a:pt x="2022792" y="2995752"/>
                  </a:lnTo>
                  <a:lnTo>
                    <a:pt x="2056295" y="3025495"/>
                  </a:lnTo>
                  <a:lnTo>
                    <a:pt x="2090877" y="3054210"/>
                  </a:lnTo>
                  <a:lnTo>
                    <a:pt x="2126500" y="3081896"/>
                  </a:lnTo>
                  <a:lnTo>
                    <a:pt x="2163140" y="3108490"/>
                  </a:lnTo>
                  <a:lnTo>
                    <a:pt x="2200770" y="3133991"/>
                  </a:lnTo>
                  <a:lnTo>
                    <a:pt x="2239353" y="3158363"/>
                  </a:lnTo>
                  <a:lnTo>
                    <a:pt x="2278850" y="3181591"/>
                  </a:lnTo>
                  <a:lnTo>
                    <a:pt x="2319261" y="3203625"/>
                  </a:lnTo>
                  <a:lnTo>
                    <a:pt x="2360523" y="3224453"/>
                  </a:lnTo>
                  <a:lnTo>
                    <a:pt x="2402636" y="3244050"/>
                  </a:lnTo>
                  <a:lnTo>
                    <a:pt x="2445550" y="3262376"/>
                  </a:lnTo>
                  <a:lnTo>
                    <a:pt x="2489250" y="3279419"/>
                  </a:lnTo>
                  <a:lnTo>
                    <a:pt x="2533688" y="3295142"/>
                  </a:lnTo>
                  <a:lnTo>
                    <a:pt x="2578849" y="3309518"/>
                  </a:lnTo>
                  <a:lnTo>
                    <a:pt x="2624709" y="3322523"/>
                  </a:lnTo>
                  <a:lnTo>
                    <a:pt x="2671216" y="3334131"/>
                  </a:lnTo>
                  <a:lnTo>
                    <a:pt x="2718358" y="3344316"/>
                  </a:lnTo>
                  <a:lnTo>
                    <a:pt x="2766110" y="3353041"/>
                  </a:lnTo>
                  <a:lnTo>
                    <a:pt x="2814421" y="3360293"/>
                  </a:lnTo>
                  <a:lnTo>
                    <a:pt x="2863278" y="3366033"/>
                  </a:lnTo>
                  <a:lnTo>
                    <a:pt x="2912656" y="3370249"/>
                  </a:lnTo>
                  <a:lnTo>
                    <a:pt x="2962503" y="3372891"/>
                  </a:lnTo>
                  <a:lnTo>
                    <a:pt x="3012821" y="3373945"/>
                  </a:lnTo>
                  <a:lnTo>
                    <a:pt x="3063138" y="3373399"/>
                  </a:lnTo>
                  <a:lnTo>
                    <a:pt x="3113024" y="3371265"/>
                  </a:lnTo>
                  <a:lnTo>
                    <a:pt x="3162439" y="3367557"/>
                  </a:lnTo>
                  <a:lnTo>
                    <a:pt x="3211360" y="3362299"/>
                  </a:lnTo>
                  <a:lnTo>
                    <a:pt x="3259759" y="3355543"/>
                  </a:lnTo>
                  <a:lnTo>
                    <a:pt x="3307588" y="3347301"/>
                  </a:lnTo>
                  <a:lnTo>
                    <a:pt x="3354844" y="3337598"/>
                  </a:lnTo>
                  <a:lnTo>
                    <a:pt x="3401466" y="3326460"/>
                  </a:lnTo>
                  <a:lnTo>
                    <a:pt x="3447453" y="3313925"/>
                  </a:lnTo>
                  <a:lnTo>
                    <a:pt x="3492766" y="3300006"/>
                  </a:lnTo>
                  <a:lnTo>
                    <a:pt x="3537369" y="3284728"/>
                  </a:lnTo>
                  <a:lnTo>
                    <a:pt x="3581235" y="3268129"/>
                  </a:lnTo>
                  <a:lnTo>
                    <a:pt x="3624338" y="3250234"/>
                  </a:lnTo>
                  <a:lnTo>
                    <a:pt x="3666655" y="3231070"/>
                  </a:lnTo>
                  <a:lnTo>
                    <a:pt x="3708133" y="3210661"/>
                  </a:lnTo>
                  <a:lnTo>
                    <a:pt x="3748760" y="3189033"/>
                  </a:lnTo>
                  <a:lnTo>
                    <a:pt x="3788499" y="3166224"/>
                  </a:lnTo>
                  <a:lnTo>
                    <a:pt x="3827322" y="3142234"/>
                  </a:lnTo>
                  <a:lnTo>
                    <a:pt x="3865207" y="3117113"/>
                  </a:lnTo>
                  <a:lnTo>
                    <a:pt x="3902113" y="3090888"/>
                  </a:lnTo>
                  <a:lnTo>
                    <a:pt x="3938028" y="3063570"/>
                  </a:lnTo>
                  <a:lnTo>
                    <a:pt x="3972890" y="3035211"/>
                  </a:lnTo>
                  <a:lnTo>
                    <a:pt x="4006697" y="3005810"/>
                  </a:lnTo>
                  <a:lnTo>
                    <a:pt x="4039412" y="2975406"/>
                  </a:lnTo>
                  <a:lnTo>
                    <a:pt x="4071010" y="2944025"/>
                  </a:lnTo>
                  <a:lnTo>
                    <a:pt x="4101439" y="2911691"/>
                  </a:lnTo>
                  <a:lnTo>
                    <a:pt x="4130700" y="2878442"/>
                  </a:lnTo>
                  <a:lnTo>
                    <a:pt x="4158742" y="2844292"/>
                  </a:lnTo>
                  <a:lnTo>
                    <a:pt x="4185539" y="2809278"/>
                  </a:lnTo>
                  <a:lnTo>
                    <a:pt x="4211066" y="2773413"/>
                  </a:lnTo>
                  <a:lnTo>
                    <a:pt x="4235285" y="2736735"/>
                  </a:lnTo>
                  <a:lnTo>
                    <a:pt x="4258183" y="2699270"/>
                  </a:lnTo>
                  <a:lnTo>
                    <a:pt x="4279709" y="2661043"/>
                  </a:lnTo>
                  <a:lnTo>
                    <a:pt x="4299851" y="2622080"/>
                  </a:lnTo>
                  <a:lnTo>
                    <a:pt x="4318571" y="2582418"/>
                  </a:lnTo>
                  <a:lnTo>
                    <a:pt x="4335831" y="2542057"/>
                  </a:lnTo>
                  <a:lnTo>
                    <a:pt x="4351617" y="2501049"/>
                  </a:lnTo>
                  <a:lnTo>
                    <a:pt x="4365891" y="2459418"/>
                  </a:lnTo>
                  <a:lnTo>
                    <a:pt x="4378630" y="2417178"/>
                  </a:lnTo>
                  <a:lnTo>
                    <a:pt x="4389793" y="2374366"/>
                  </a:lnTo>
                  <a:lnTo>
                    <a:pt x="4399356" y="2331008"/>
                  </a:lnTo>
                  <a:lnTo>
                    <a:pt x="4407293" y="2287130"/>
                  </a:lnTo>
                  <a:lnTo>
                    <a:pt x="4413567" y="2242756"/>
                  </a:lnTo>
                  <a:lnTo>
                    <a:pt x="4418152" y="2197912"/>
                  </a:lnTo>
                  <a:lnTo>
                    <a:pt x="4421022" y="2152637"/>
                  </a:lnTo>
                  <a:lnTo>
                    <a:pt x="4422140" y="2106930"/>
                  </a:lnTo>
                  <a:lnTo>
                    <a:pt x="4418203" y="2106917"/>
                  </a:lnTo>
                  <a:lnTo>
                    <a:pt x="4418203" y="1212215"/>
                  </a:lnTo>
                  <a:lnTo>
                    <a:pt x="4431296" y="1155319"/>
                  </a:lnTo>
                  <a:lnTo>
                    <a:pt x="4468863" y="1102309"/>
                  </a:lnTo>
                  <a:lnTo>
                    <a:pt x="4528312" y="1054354"/>
                  </a:lnTo>
                  <a:lnTo>
                    <a:pt x="4565421" y="1032624"/>
                  </a:lnTo>
                  <a:lnTo>
                    <a:pt x="4607026" y="1012571"/>
                  </a:lnTo>
                  <a:lnTo>
                    <a:pt x="4652810" y="994359"/>
                  </a:lnTo>
                  <a:lnTo>
                    <a:pt x="4702441" y="978103"/>
                  </a:lnTo>
                  <a:lnTo>
                    <a:pt x="4755591" y="963968"/>
                  </a:lnTo>
                  <a:lnTo>
                    <a:pt x="4811941" y="952080"/>
                  </a:lnTo>
                  <a:lnTo>
                    <a:pt x="4871174" y="942594"/>
                  </a:lnTo>
                  <a:lnTo>
                    <a:pt x="4932946" y="935634"/>
                  </a:lnTo>
                  <a:lnTo>
                    <a:pt x="4996942" y="931354"/>
                  </a:lnTo>
                  <a:lnTo>
                    <a:pt x="5062855" y="929894"/>
                  </a:lnTo>
                  <a:lnTo>
                    <a:pt x="5355209" y="929894"/>
                  </a:lnTo>
                  <a:lnTo>
                    <a:pt x="5355209" y="1212215"/>
                  </a:lnTo>
                  <a:lnTo>
                    <a:pt x="6056376" y="622808"/>
                  </a:lnTo>
                  <a:close/>
                </a:path>
              </a:pathLst>
            </a:custGeom>
            <a:solidFill>
              <a:srgbClr val="FFE495"/>
            </a:solidFill>
          </p:spPr>
          <p:txBody>
            <a:bodyPr wrap="square" lIns="0" tIns="0" rIns="0" bIns="0" rtlCol="0"/>
            <a:lstStyle/>
            <a:p>
              <a:endParaRPr sz="700"/>
            </a:p>
          </p:txBody>
        </p:sp>
      </p:grpSp>
      <p:sp>
        <p:nvSpPr>
          <p:cNvPr id="7" name="object 7"/>
          <p:cNvSpPr txBox="1"/>
          <p:nvPr/>
        </p:nvSpPr>
        <p:spPr>
          <a:xfrm>
            <a:off x="1334082" y="2528726"/>
            <a:ext cx="780525" cy="293446"/>
          </a:xfrm>
          <a:prstGeom prst="rect">
            <a:avLst/>
          </a:prstGeom>
        </p:spPr>
        <p:txBody>
          <a:bodyPr vert="horz" wrap="square" lIns="0" tIns="5556" rIns="0" bIns="0" rtlCol="0">
            <a:spAutoFit/>
          </a:bodyPr>
          <a:lstStyle/>
          <a:p>
            <a:pPr algn="ctr">
              <a:lnSpc>
                <a:spcPts val="943"/>
              </a:lnSpc>
              <a:spcBef>
                <a:spcPts val="44"/>
              </a:spcBef>
            </a:pPr>
            <a:r>
              <a:rPr sz="1400" dirty="0">
                <a:solidFill>
                  <a:srgbClr val="05252A"/>
                </a:solidFill>
                <a:latin typeface="+mj-lt"/>
                <a:cs typeface="Century Gothic"/>
              </a:rPr>
              <a:t>Fase</a:t>
            </a:r>
            <a:r>
              <a:rPr sz="1400" spc="-50" dirty="0">
                <a:solidFill>
                  <a:srgbClr val="05252A"/>
                </a:solidFill>
                <a:latin typeface="+mj-lt"/>
                <a:cs typeface="Century Gothic"/>
              </a:rPr>
              <a:t> </a:t>
            </a:r>
            <a:r>
              <a:rPr sz="1400" dirty="0">
                <a:solidFill>
                  <a:srgbClr val="05252A"/>
                </a:solidFill>
                <a:latin typeface="+mj-lt"/>
                <a:cs typeface="Century Gothic"/>
              </a:rPr>
              <a:t>1</a:t>
            </a:r>
            <a:endParaRPr sz="1400" dirty="0">
              <a:latin typeface="+mj-lt"/>
              <a:cs typeface="Century Gothic"/>
            </a:endParaRPr>
          </a:p>
          <a:p>
            <a:pPr algn="ctr">
              <a:lnSpc>
                <a:spcPts val="1258"/>
              </a:lnSpc>
            </a:pPr>
            <a:r>
              <a:rPr sz="1400" b="1" dirty="0" err="1">
                <a:solidFill>
                  <a:srgbClr val="05252A"/>
                </a:solidFill>
                <a:latin typeface="+mj-lt"/>
                <a:cs typeface="Century Gothic"/>
              </a:rPr>
              <a:t>Negación</a:t>
            </a:r>
            <a:endParaRPr sz="1400" dirty="0">
              <a:latin typeface="+mj-lt"/>
              <a:cs typeface="Century Gothic"/>
            </a:endParaRPr>
          </a:p>
        </p:txBody>
      </p:sp>
      <p:sp>
        <p:nvSpPr>
          <p:cNvPr id="8" name="object 8"/>
          <p:cNvSpPr txBox="1"/>
          <p:nvPr/>
        </p:nvSpPr>
        <p:spPr>
          <a:xfrm>
            <a:off x="2602783" y="2491311"/>
            <a:ext cx="616612" cy="221054"/>
          </a:xfrm>
          <a:prstGeom prst="rect">
            <a:avLst/>
          </a:prstGeom>
        </p:spPr>
        <p:txBody>
          <a:bodyPr vert="horz" wrap="square" lIns="0" tIns="5556" rIns="0" bIns="0" rtlCol="0">
            <a:spAutoFit/>
          </a:bodyPr>
          <a:lstStyle/>
          <a:p>
            <a:pPr marL="5556">
              <a:lnSpc>
                <a:spcPct val="100000"/>
              </a:lnSpc>
              <a:spcBef>
                <a:spcPts val="44"/>
              </a:spcBef>
            </a:pPr>
            <a:r>
              <a:rPr sz="1400" dirty="0">
                <a:solidFill>
                  <a:srgbClr val="05252A"/>
                </a:solidFill>
                <a:cs typeface="Century Gothic"/>
              </a:rPr>
              <a:t>Fase</a:t>
            </a:r>
            <a:r>
              <a:rPr sz="1400" spc="-44" dirty="0">
                <a:solidFill>
                  <a:srgbClr val="05252A"/>
                </a:solidFill>
                <a:cs typeface="Century Gothic"/>
              </a:rPr>
              <a:t> </a:t>
            </a:r>
            <a:r>
              <a:rPr sz="1400" dirty="0">
                <a:solidFill>
                  <a:srgbClr val="05252A"/>
                </a:solidFill>
                <a:cs typeface="Century Gothic"/>
              </a:rPr>
              <a:t>4</a:t>
            </a:r>
            <a:endParaRPr sz="1400" dirty="0">
              <a:cs typeface="Century Gothic"/>
            </a:endParaRPr>
          </a:p>
        </p:txBody>
      </p:sp>
      <p:sp>
        <p:nvSpPr>
          <p:cNvPr id="9" name="object 9"/>
          <p:cNvSpPr txBox="1"/>
          <p:nvPr/>
        </p:nvSpPr>
        <p:spPr>
          <a:xfrm>
            <a:off x="2351520" y="2650810"/>
            <a:ext cx="1011995" cy="221054"/>
          </a:xfrm>
          <a:prstGeom prst="rect">
            <a:avLst/>
          </a:prstGeom>
        </p:spPr>
        <p:txBody>
          <a:bodyPr vert="horz" wrap="square" lIns="0" tIns="5556" rIns="0" bIns="0" rtlCol="0">
            <a:spAutoFit/>
          </a:bodyPr>
          <a:lstStyle/>
          <a:p>
            <a:pPr marL="5556">
              <a:lnSpc>
                <a:spcPct val="100000"/>
              </a:lnSpc>
              <a:spcBef>
                <a:spcPts val="44"/>
              </a:spcBef>
            </a:pPr>
            <a:r>
              <a:rPr sz="1400" b="1" dirty="0" err="1">
                <a:solidFill>
                  <a:srgbClr val="05252A"/>
                </a:solidFill>
                <a:latin typeface="+mj-lt"/>
                <a:cs typeface="Century Gothic"/>
              </a:rPr>
              <a:t>Com</a:t>
            </a:r>
            <a:r>
              <a:rPr sz="1400" b="1" spc="-5" dirty="0" err="1">
                <a:solidFill>
                  <a:srgbClr val="05252A"/>
                </a:solidFill>
                <a:latin typeface="+mj-lt"/>
                <a:cs typeface="Century Gothic"/>
              </a:rPr>
              <a:t>p</a:t>
            </a:r>
            <a:r>
              <a:rPr sz="1400" b="1" dirty="0" err="1">
                <a:solidFill>
                  <a:srgbClr val="05252A"/>
                </a:solidFill>
                <a:latin typeface="+mj-lt"/>
                <a:cs typeface="Century Gothic"/>
              </a:rPr>
              <a:t>romiso</a:t>
            </a:r>
            <a:endParaRPr sz="1400" dirty="0">
              <a:latin typeface="+mj-lt"/>
              <a:cs typeface="Century Gothic"/>
            </a:endParaRPr>
          </a:p>
        </p:txBody>
      </p:sp>
      <p:sp>
        <p:nvSpPr>
          <p:cNvPr id="10" name="object 10"/>
          <p:cNvSpPr txBox="1"/>
          <p:nvPr/>
        </p:nvSpPr>
        <p:spPr>
          <a:xfrm>
            <a:off x="1405507" y="3270654"/>
            <a:ext cx="873981" cy="293446"/>
          </a:xfrm>
          <a:prstGeom prst="rect">
            <a:avLst/>
          </a:prstGeom>
        </p:spPr>
        <p:txBody>
          <a:bodyPr vert="horz" wrap="square" lIns="0" tIns="5556" rIns="0" bIns="0" rtlCol="0">
            <a:spAutoFit/>
          </a:bodyPr>
          <a:lstStyle/>
          <a:p>
            <a:pPr algn="ctr">
              <a:lnSpc>
                <a:spcPts val="943"/>
              </a:lnSpc>
              <a:spcBef>
                <a:spcPts val="44"/>
              </a:spcBef>
            </a:pPr>
            <a:r>
              <a:rPr sz="1400" dirty="0">
                <a:solidFill>
                  <a:srgbClr val="05252A"/>
                </a:solidFill>
                <a:latin typeface="+mj-lt"/>
                <a:cs typeface="Century Gothic"/>
              </a:rPr>
              <a:t>Fase</a:t>
            </a:r>
            <a:r>
              <a:rPr sz="1400" spc="-26" dirty="0">
                <a:solidFill>
                  <a:srgbClr val="05252A"/>
                </a:solidFill>
                <a:latin typeface="+mj-lt"/>
                <a:cs typeface="Century Gothic"/>
              </a:rPr>
              <a:t> </a:t>
            </a:r>
            <a:r>
              <a:rPr sz="1400" dirty="0">
                <a:solidFill>
                  <a:srgbClr val="05252A"/>
                </a:solidFill>
                <a:latin typeface="+mj-lt"/>
                <a:cs typeface="Century Gothic"/>
              </a:rPr>
              <a:t>2</a:t>
            </a:r>
            <a:endParaRPr sz="1400" dirty="0">
              <a:latin typeface="+mj-lt"/>
              <a:cs typeface="Century Gothic"/>
            </a:endParaRPr>
          </a:p>
          <a:p>
            <a:pPr algn="ctr">
              <a:lnSpc>
                <a:spcPts val="1258"/>
              </a:lnSpc>
            </a:pPr>
            <a:r>
              <a:rPr sz="1400" b="1" spc="-2" dirty="0">
                <a:solidFill>
                  <a:srgbClr val="05252A"/>
                </a:solidFill>
                <a:latin typeface="+mj-lt"/>
                <a:cs typeface="Century Gothic"/>
              </a:rPr>
              <a:t>Resistencia</a:t>
            </a:r>
            <a:endParaRPr sz="1400" dirty="0">
              <a:latin typeface="+mj-lt"/>
              <a:cs typeface="Century Gothic"/>
            </a:endParaRPr>
          </a:p>
        </p:txBody>
      </p:sp>
      <p:sp>
        <p:nvSpPr>
          <p:cNvPr id="11" name="object 11"/>
          <p:cNvSpPr txBox="1"/>
          <p:nvPr/>
        </p:nvSpPr>
        <p:spPr>
          <a:xfrm>
            <a:off x="2339191" y="3256962"/>
            <a:ext cx="927986" cy="293446"/>
          </a:xfrm>
          <a:prstGeom prst="rect">
            <a:avLst/>
          </a:prstGeom>
        </p:spPr>
        <p:txBody>
          <a:bodyPr vert="horz" wrap="square" lIns="0" tIns="5556" rIns="0" bIns="0" rtlCol="0">
            <a:spAutoFit/>
          </a:bodyPr>
          <a:lstStyle/>
          <a:p>
            <a:pPr algn="ctr">
              <a:lnSpc>
                <a:spcPts val="943"/>
              </a:lnSpc>
              <a:spcBef>
                <a:spcPts val="44"/>
              </a:spcBef>
            </a:pPr>
            <a:r>
              <a:rPr sz="1400" dirty="0">
                <a:solidFill>
                  <a:srgbClr val="05252A"/>
                </a:solidFill>
                <a:latin typeface="+mj-lt"/>
                <a:cs typeface="Century Gothic"/>
              </a:rPr>
              <a:t>Fase</a:t>
            </a:r>
            <a:r>
              <a:rPr sz="1400" spc="-26" dirty="0">
                <a:solidFill>
                  <a:srgbClr val="05252A"/>
                </a:solidFill>
                <a:latin typeface="+mj-lt"/>
                <a:cs typeface="Century Gothic"/>
              </a:rPr>
              <a:t> </a:t>
            </a:r>
            <a:r>
              <a:rPr sz="1400" dirty="0">
                <a:solidFill>
                  <a:srgbClr val="05252A"/>
                </a:solidFill>
                <a:latin typeface="+mj-lt"/>
                <a:cs typeface="Century Gothic"/>
              </a:rPr>
              <a:t>3</a:t>
            </a:r>
            <a:endParaRPr sz="1400" dirty="0">
              <a:latin typeface="+mj-lt"/>
              <a:cs typeface="Century Gothic"/>
            </a:endParaRPr>
          </a:p>
          <a:p>
            <a:pPr algn="ctr">
              <a:lnSpc>
                <a:spcPts val="1258"/>
              </a:lnSpc>
            </a:pPr>
            <a:r>
              <a:rPr sz="1400" b="1" dirty="0" err="1">
                <a:solidFill>
                  <a:srgbClr val="05252A"/>
                </a:solidFill>
                <a:latin typeface="+mj-lt"/>
                <a:cs typeface="Century Gothic"/>
              </a:rPr>
              <a:t>Exploración</a:t>
            </a:r>
            <a:endParaRPr sz="1400" dirty="0">
              <a:latin typeface="+mj-lt"/>
              <a:cs typeface="Century Gothic"/>
            </a:endParaRPr>
          </a:p>
        </p:txBody>
      </p:sp>
      <p:graphicFrame>
        <p:nvGraphicFramePr>
          <p:cNvPr id="12" name="object 12"/>
          <p:cNvGraphicFramePr>
            <a:graphicFrameLocks noGrp="1"/>
          </p:cNvGraphicFramePr>
          <p:nvPr>
            <p:extLst>
              <p:ext uri="{D42A27DB-BD31-4B8C-83A1-F6EECF244321}">
                <p14:modId xmlns:p14="http://schemas.microsoft.com/office/powerpoint/2010/main" val="3084697834"/>
              </p:ext>
            </p:extLst>
          </p:nvPr>
        </p:nvGraphicFramePr>
        <p:xfrm>
          <a:off x="3929139" y="2276514"/>
          <a:ext cx="409549" cy="3246192"/>
        </p:xfrm>
        <a:graphic>
          <a:graphicData uri="http://schemas.openxmlformats.org/drawingml/2006/table">
            <a:tbl>
              <a:tblPr firstRow="1" bandRow="1">
                <a:tableStyleId>{2D5ABB26-0587-4C30-8999-92F81FD0307C}</a:tableStyleId>
              </a:tblPr>
              <a:tblGrid>
                <a:gridCol w="409549">
                  <a:extLst>
                    <a:ext uri="{9D8B030D-6E8A-4147-A177-3AD203B41FA5}">
                      <a16:colId xmlns:a16="http://schemas.microsoft.com/office/drawing/2014/main" val="20000"/>
                    </a:ext>
                  </a:extLst>
                </a:gridCol>
              </a:tblGrid>
              <a:tr h="354130">
                <a:tc>
                  <a:txBody>
                    <a:bodyPr/>
                    <a:lstStyle/>
                    <a:p>
                      <a:pPr marR="8890" algn="ctr">
                        <a:lnSpc>
                          <a:spcPts val="2555"/>
                        </a:lnSpc>
                        <a:spcBef>
                          <a:spcPts val="320"/>
                        </a:spcBef>
                      </a:pPr>
                      <a:r>
                        <a:rPr sz="1600" b="1" dirty="0">
                          <a:solidFill>
                            <a:srgbClr val="05252A"/>
                          </a:solidFill>
                          <a:latin typeface="+mj-lt"/>
                          <a:cs typeface="Century Gothic"/>
                        </a:rPr>
                        <a:t>A</a:t>
                      </a:r>
                      <a:endParaRPr sz="1600" dirty="0">
                        <a:latin typeface="+mj-lt"/>
                        <a:cs typeface="Century Gothic"/>
                      </a:endParaRPr>
                    </a:p>
                  </a:txBody>
                  <a:tcPr marL="0" marR="0" marT="17780" marB="0">
                    <a:solidFill>
                      <a:srgbClr val="FFE495"/>
                    </a:solidFill>
                  </a:tcPr>
                </a:tc>
                <a:extLst>
                  <a:ext uri="{0D108BD9-81ED-4DB2-BD59-A6C34878D82A}">
                    <a16:rowId xmlns:a16="http://schemas.microsoft.com/office/drawing/2014/main" val="10000"/>
                  </a:ext>
                </a:extLst>
              </a:tr>
              <a:tr h="318717">
                <a:tc>
                  <a:txBody>
                    <a:bodyPr/>
                    <a:lstStyle/>
                    <a:p>
                      <a:pPr marR="7620" algn="ctr">
                        <a:lnSpc>
                          <a:spcPts val="2545"/>
                        </a:lnSpc>
                      </a:pPr>
                      <a:r>
                        <a:rPr sz="1600" b="1" dirty="0">
                          <a:solidFill>
                            <a:srgbClr val="05252A"/>
                          </a:solidFill>
                          <a:latin typeface="+mj-lt"/>
                          <a:cs typeface="Century Gothic"/>
                        </a:rPr>
                        <a:t>D</a:t>
                      </a:r>
                      <a:endParaRPr sz="1600" dirty="0">
                        <a:latin typeface="+mj-lt"/>
                        <a:cs typeface="Century Gothic"/>
                      </a:endParaRPr>
                    </a:p>
                  </a:txBody>
                  <a:tcPr marL="0" marR="0" marT="0" marB="0">
                    <a:solidFill>
                      <a:srgbClr val="FFE495"/>
                    </a:solidFill>
                  </a:tcPr>
                </a:tc>
                <a:extLst>
                  <a:ext uri="{0D108BD9-81ED-4DB2-BD59-A6C34878D82A}">
                    <a16:rowId xmlns:a16="http://schemas.microsoft.com/office/drawing/2014/main" val="10001"/>
                  </a:ext>
                </a:extLst>
              </a:tr>
              <a:tr h="318717">
                <a:tc>
                  <a:txBody>
                    <a:bodyPr/>
                    <a:lstStyle/>
                    <a:p>
                      <a:pPr marR="8890" algn="ctr">
                        <a:lnSpc>
                          <a:spcPts val="2540"/>
                        </a:lnSpc>
                      </a:pPr>
                      <a:r>
                        <a:rPr sz="1600" b="1" dirty="0">
                          <a:solidFill>
                            <a:srgbClr val="05252A"/>
                          </a:solidFill>
                          <a:latin typeface="+mj-lt"/>
                          <a:cs typeface="Century Gothic"/>
                        </a:rPr>
                        <a:t>A</a:t>
                      </a:r>
                      <a:endParaRPr sz="1600" dirty="0">
                        <a:latin typeface="+mj-lt"/>
                        <a:cs typeface="Century Gothic"/>
                      </a:endParaRPr>
                    </a:p>
                  </a:txBody>
                  <a:tcPr marL="0" marR="0" marT="0" marB="0">
                    <a:solidFill>
                      <a:srgbClr val="FFE495"/>
                    </a:solidFill>
                  </a:tcPr>
                </a:tc>
                <a:extLst>
                  <a:ext uri="{0D108BD9-81ED-4DB2-BD59-A6C34878D82A}">
                    <a16:rowId xmlns:a16="http://schemas.microsoft.com/office/drawing/2014/main" val="10002"/>
                  </a:ext>
                </a:extLst>
              </a:tr>
              <a:tr h="318717">
                <a:tc>
                  <a:txBody>
                    <a:bodyPr/>
                    <a:lstStyle/>
                    <a:p>
                      <a:pPr marR="6985" algn="ctr">
                        <a:lnSpc>
                          <a:spcPts val="2540"/>
                        </a:lnSpc>
                      </a:pPr>
                      <a:r>
                        <a:rPr sz="1600" b="1" dirty="0">
                          <a:solidFill>
                            <a:srgbClr val="05252A"/>
                          </a:solidFill>
                          <a:latin typeface="+mj-lt"/>
                          <a:cs typeface="Century Gothic"/>
                        </a:rPr>
                        <a:t>P</a:t>
                      </a:r>
                      <a:endParaRPr sz="1600" dirty="0">
                        <a:latin typeface="+mj-lt"/>
                        <a:cs typeface="Century Gothic"/>
                      </a:endParaRPr>
                    </a:p>
                  </a:txBody>
                  <a:tcPr marL="0" marR="0" marT="0" marB="0">
                    <a:solidFill>
                      <a:srgbClr val="FFE495"/>
                    </a:solidFill>
                  </a:tcPr>
                </a:tc>
                <a:extLst>
                  <a:ext uri="{0D108BD9-81ED-4DB2-BD59-A6C34878D82A}">
                    <a16:rowId xmlns:a16="http://schemas.microsoft.com/office/drawing/2014/main" val="10003"/>
                  </a:ext>
                </a:extLst>
              </a:tr>
              <a:tr h="318717">
                <a:tc>
                  <a:txBody>
                    <a:bodyPr/>
                    <a:lstStyle/>
                    <a:p>
                      <a:pPr marR="9525" algn="ctr">
                        <a:lnSpc>
                          <a:spcPts val="2540"/>
                        </a:lnSpc>
                      </a:pPr>
                      <a:r>
                        <a:rPr sz="1600" b="1" dirty="0">
                          <a:solidFill>
                            <a:srgbClr val="05252A"/>
                          </a:solidFill>
                          <a:latin typeface="+mj-lt"/>
                          <a:cs typeface="Century Gothic"/>
                        </a:rPr>
                        <a:t>T</a:t>
                      </a:r>
                      <a:endParaRPr sz="1600" dirty="0">
                        <a:latin typeface="+mj-lt"/>
                        <a:cs typeface="Century Gothic"/>
                      </a:endParaRPr>
                    </a:p>
                  </a:txBody>
                  <a:tcPr marL="0" marR="0" marT="0" marB="0">
                    <a:solidFill>
                      <a:srgbClr val="FFE495"/>
                    </a:solidFill>
                  </a:tcPr>
                </a:tc>
                <a:extLst>
                  <a:ext uri="{0D108BD9-81ED-4DB2-BD59-A6C34878D82A}">
                    <a16:rowId xmlns:a16="http://schemas.microsoft.com/office/drawing/2014/main" val="10004"/>
                  </a:ext>
                </a:extLst>
              </a:tr>
              <a:tr h="318717">
                <a:tc>
                  <a:txBody>
                    <a:bodyPr/>
                    <a:lstStyle/>
                    <a:p>
                      <a:pPr marR="8255" algn="ctr">
                        <a:lnSpc>
                          <a:spcPts val="2540"/>
                        </a:lnSpc>
                      </a:pPr>
                      <a:r>
                        <a:rPr sz="1600" b="1" dirty="0">
                          <a:solidFill>
                            <a:srgbClr val="05252A"/>
                          </a:solidFill>
                          <a:latin typeface="+mj-lt"/>
                          <a:cs typeface="Century Gothic"/>
                        </a:rPr>
                        <a:t>A</a:t>
                      </a:r>
                      <a:endParaRPr sz="1600" dirty="0">
                        <a:latin typeface="+mj-lt"/>
                        <a:cs typeface="Century Gothic"/>
                      </a:endParaRPr>
                    </a:p>
                  </a:txBody>
                  <a:tcPr marL="0" marR="0" marT="0" marB="0">
                    <a:solidFill>
                      <a:srgbClr val="FFE495"/>
                    </a:solidFill>
                  </a:tcPr>
                </a:tc>
                <a:extLst>
                  <a:ext uri="{0D108BD9-81ED-4DB2-BD59-A6C34878D82A}">
                    <a16:rowId xmlns:a16="http://schemas.microsoft.com/office/drawing/2014/main" val="10005"/>
                  </a:ext>
                </a:extLst>
              </a:tr>
              <a:tr h="318717">
                <a:tc>
                  <a:txBody>
                    <a:bodyPr/>
                    <a:lstStyle/>
                    <a:p>
                      <a:pPr marR="6985" algn="ctr">
                        <a:lnSpc>
                          <a:spcPts val="2540"/>
                        </a:lnSpc>
                      </a:pPr>
                      <a:r>
                        <a:rPr sz="1600" b="1" dirty="0">
                          <a:solidFill>
                            <a:srgbClr val="05252A"/>
                          </a:solidFill>
                          <a:latin typeface="+mj-lt"/>
                          <a:cs typeface="Century Gothic"/>
                        </a:rPr>
                        <a:t>C</a:t>
                      </a:r>
                      <a:endParaRPr sz="1600" dirty="0">
                        <a:latin typeface="+mj-lt"/>
                        <a:cs typeface="Century Gothic"/>
                      </a:endParaRPr>
                    </a:p>
                  </a:txBody>
                  <a:tcPr marL="0" marR="0" marT="0" marB="0">
                    <a:solidFill>
                      <a:srgbClr val="FFE495"/>
                    </a:solidFill>
                  </a:tcPr>
                </a:tc>
                <a:extLst>
                  <a:ext uri="{0D108BD9-81ED-4DB2-BD59-A6C34878D82A}">
                    <a16:rowId xmlns:a16="http://schemas.microsoft.com/office/drawing/2014/main" val="10006"/>
                  </a:ext>
                </a:extLst>
              </a:tr>
              <a:tr h="318717">
                <a:tc>
                  <a:txBody>
                    <a:bodyPr/>
                    <a:lstStyle/>
                    <a:p>
                      <a:pPr marR="8890" algn="ctr">
                        <a:lnSpc>
                          <a:spcPts val="2540"/>
                        </a:lnSpc>
                      </a:pPr>
                      <a:r>
                        <a:rPr sz="1600" b="1" dirty="0">
                          <a:solidFill>
                            <a:srgbClr val="05252A"/>
                          </a:solidFill>
                          <a:latin typeface="+mj-lt"/>
                          <a:cs typeface="Century Gothic"/>
                        </a:rPr>
                        <a:t>I</a:t>
                      </a:r>
                      <a:endParaRPr sz="1600" dirty="0">
                        <a:latin typeface="+mj-lt"/>
                        <a:cs typeface="Century Gothic"/>
                      </a:endParaRPr>
                    </a:p>
                  </a:txBody>
                  <a:tcPr marL="0" marR="0" marT="0" marB="0">
                    <a:solidFill>
                      <a:srgbClr val="FFE495"/>
                    </a:solidFill>
                  </a:tcPr>
                </a:tc>
                <a:extLst>
                  <a:ext uri="{0D108BD9-81ED-4DB2-BD59-A6C34878D82A}">
                    <a16:rowId xmlns:a16="http://schemas.microsoft.com/office/drawing/2014/main" val="10007"/>
                  </a:ext>
                </a:extLst>
              </a:tr>
              <a:tr h="318717">
                <a:tc>
                  <a:txBody>
                    <a:bodyPr/>
                    <a:lstStyle/>
                    <a:p>
                      <a:pPr marL="1905" algn="ctr">
                        <a:lnSpc>
                          <a:spcPts val="2540"/>
                        </a:lnSpc>
                      </a:pPr>
                      <a:r>
                        <a:rPr sz="1600" b="1" dirty="0">
                          <a:solidFill>
                            <a:srgbClr val="05252A"/>
                          </a:solidFill>
                          <a:latin typeface="+mj-lt"/>
                          <a:cs typeface="Century Gothic"/>
                        </a:rPr>
                        <a:t>Ó</a:t>
                      </a:r>
                      <a:endParaRPr sz="1600" dirty="0">
                        <a:latin typeface="+mj-lt"/>
                        <a:cs typeface="Century Gothic"/>
                      </a:endParaRPr>
                    </a:p>
                  </a:txBody>
                  <a:tcPr marL="0" marR="0" marT="0" marB="0">
                    <a:solidFill>
                      <a:srgbClr val="FFE495"/>
                    </a:solidFill>
                  </a:tcPr>
                </a:tc>
                <a:extLst>
                  <a:ext uri="{0D108BD9-81ED-4DB2-BD59-A6C34878D82A}">
                    <a16:rowId xmlns:a16="http://schemas.microsoft.com/office/drawing/2014/main" val="10008"/>
                  </a:ext>
                </a:extLst>
              </a:tr>
              <a:tr h="342326">
                <a:tc>
                  <a:txBody>
                    <a:bodyPr/>
                    <a:lstStyle/>
                    <a:p>
                      <a:pPr marR="8255" algn="ctr">
                        <a:lnSpc>
                          <a:spcPts val="2625"/>
                        </a:lnSpc>
                      </a:pPr>
                      <a:r>
                        <a:rPr sz="1600" b="1" dirty="0">
                          <a:solidFill>
                            <a:srgbClr val="05252A"/>
                          </a:solidFill>
                          <a:latin typeface="+mj-lt"/>
                          <a:cs typeface="Century Gothic"/>
                        </a:rPr>
                        <a:t>N</a:t>
                      </a:r>
                      <a:endParaRPr sz="1600" dirty="0">
                        <a:latin typeface="+mj-lt"/>
                        <a:cs typeface="Century Gothic"/>
                      </a:endParaRPr>
                    </a:p>
                  </a:txBody>
                  <a:tcPr marL="0" marR="0" marT="0" marB="0">
                    <a:solidFill>
                      <a:srgbClr val="FFE495"/>
                    </a:solidFill>
                  </a:tcPr>
                </a:tc>
                <a:extLst>
                  <a:ext uri="{0D108BD9-81ED-4DB2-BD59-A6C34878D82A}">
                    <a16:rowId xmlns:a16="http://schemas.microsoft.com/office/drawing/2014/main" val="10009"/>
                  </a:ext>
                </a:extLst>
              </a:tr>
            </a:tbl>
          </a:graphicData>
        </a:graphic>
      </p:graphicFrame>
      <p:sp>
        <p:nvSpPr>
          <p:cNvPr id="14" name="object 14"/>
          <p:cNvSpPr txBox="1"/>
          <p:nvPr/>
        </p:nvSpPr>
        <p:spPr>
          <a:xfrm>
            <a:off x="564132" y="1324816"/>
            <a:ext cx="2803396" cy="251552"/>
          </a:xfrm>
          <a:prstGeom prst="rect">
            <a:avLst/>
          </a:prstGeom>
        </p:spPr>
        <p:txBody>
          <a:bodyPr vert="horz" wrap="square" lIns="0" tIns="5279" rIns="0" bIns="0" rtlCol="0">
            <a:spAutoFit/>
          </a:bodyPr>
          <a:lstStyle/>
          <a:p>
            <a:pPr marL="105563" indent="-100284">
              <a:lnSpc>
                <a:spcPct val="100000"/>
              </a:lnSpc>
              <a:spcBef>
                <a:spcPts val="41"/>
              </a:spcBef>
              <a:buClr>
                <a:srgbClr val="FFC50A"/>
              </a:buClr>
              <a:buFont typeface="Arial"/>
              <a:buChar char="•"/>
              <a:tabLst>
                <a:tab pos="105840" algn="l"/>
              </a:tabLst>
            </a:pPr>
            <a:r>
              <a:rPr sz="1600" spc="-2" dirty="0">
                <a:latin typeface="Calibri"/>
                <a:cs typeface="Calibri"/>
              </a:rPr>
              <a:t>La</a:t>
            </a:r>
            <a:r>
              <a:rPr sz="1600" spc="-9" dirty="0">
                <a:latin typeface="Calibri"/>
                <a:cs typeface="Calibri"/>
              </a:rPr>
              <a:t> </a:t>
            </a:r>
            <a:r>
              <a:rPr sz="1600" spc="-5" dirty="0">
                <a:latin typeface="Calibri"/>
                <a:cs typeface="Calibri"/>
              </a:rPr>
              <a:t>curva</a:t>
            </a:r>
            <a:r>
              <a:rPr sz="1600" spc="2" dirty="0">
                <a:latin typeface="Calibri"/>
                <a:cs typeface="Calibri"/>
              </a:rPr>
              <a:t> </a:t>
            </a:r>
            <a:r>
              <a:rPr sz="1600" spc="-2" dirty="0">
                <a:latin typeface="Calibri"/>
                <a:cs typeface="Calibri"/>
              </a:rPr>
              <a:t>del </a:t>
            </a:r>
            <a:r>
              <a:rPr sz="1600" spc="-5" dirty="0" err="1">
                <a:latin typeface="Calibri"/>
                <a:cs typeface="Calibri"/>
              </a:rPr>
              <a:t>cambio</a:t>
            </a:r>
            <a:r>
              <a:rPr sz="1600" spc="-5" dirty="0">
                <a:latin typeface="Calibri"/>
                <a:cs typeface="Calibri"/>
              </a:rPr>
              <a:t>:</a:t>
            </a:r>
            <a:endParaRPr sz="1600" dirty="0">
              <a:latin typeface="Calibri"/>
              <a:cs typeface="Calibri"/>
            </a:endParaRPr>
          </a:p>
        </p:txBody>
      </p:sp>
      <p:sp>
        <p:nvSpPr>
          <p:cNvPr id="15" name="object 23">
            <a:extLst>
              <a:ext uri="{FF2B5EF4-FFF2-40B4-BE49-F238E27FC236}">
                <a16:creationId xmlns:a16="http://schemas.microsoft.com/office/drawing/2014/main" id="{9407D50E-4057-02F7-37D4-7512E159D194}"/>
              </a:ext>
            </a:extLst>
          </p:cNvPr>
          <p:cNvSpPr txBox="1">
            <a:spLocks/>
          </p:cNvSpPr>
          <p:nvPr/>
        </p:nvSpPr>
        <p:spPr>
          <a:xfrm>
            <a:off x="522844" y="141723"/>
            <a:ext cx="4219746" cy="867665"/>
          </a:xfrm>
          <a:prstGeom prst="rect">
            <a:avLst/>
          </a:prstGeom>
        </p:spPr>
        <p:txBody>
          <a:bodyPr vert="horz" wrap="square" lIns="0" tIns="5834" rIns="0" bIns="0" rtlCol="0" anchor="ctr">
            <a:spAutoFit/>
          </a:bodyPr>
          <a:lstStyle>
            <a:lvl1pPr algn="l" defTabSz="914400" rtl="0" eaLnBrk="1" latinLnBrk="0" hangingPunct="1">
              <a:lnSpc>
                <a:spcPct val="90000"/>
              </a:lnSpc>
              <a:spcBef>
                <a:spcPct val="0"/>
              </a:spcBef>
              <a:buNone/>
              <a:defRPr sz="4400" kern="1200">
                <a:solidFill>
                  <a:srgbClr val="1AB6C9"/>
                </a:solidFill>
                <a:latin typeface="+mj-lt"/>
                <a:ea typeface="+mj-ea"/>
                <a:cs typeface="+mj-cs"/>
              </a:defRPr>
            </a:lvl1pPr>
          </a:lstStyle>
          <a:p>
            <a:pPr marL="5080">
              <a:lnSpc>
                <a:spcPct val="100000"/>
              </a:lnSpc>
              <a:spcBef>
                <a:spcPts val="46"/>
              </a:spcBef>
            </a:pPr>
            <a:r>
              <a:rPr lang="es-ES" sz="2800" b="1" dirty="0"/>
              <a:t>1.2</a:t>
            </a:r>
            <a:r>
              <a:rPr lang="es-ES" sz="2800" b="1" spc="-2" dirty="0"/>
              <a:t> </a:t>
            </a:r>
            <a:r>
              <a:rPr lang="es-ES" sz="2800" b="1" dirty="0"/>
              <a:t>IMPACTO</a:t>
            </a:r>
            <a:r>
              <a:rPr lang="es-ES" sz="2800" b="1" spc="-11" dirty="0"/>
              <a:t> </a:t>
            </a:r>
            <a:r>
              <a:rPr lang="es-ES" sz="2800" b="1" dirty="0"/>
              <a:t>BIOPSICOSOCIAL</a:t>
            </a:r>
            <a:r>
              <a:rPr lang="es-ES" sz="2800" b="1" spc="-11" dirty="0"/>
              <a:t> </a:t>
            </a:r>
            <a:r>
              <a:rPr lang="es-ES" sz="2800" b="1" dirty="0"/>
              <a:t>DE</a:t>
            </a:r>
            <a:r>
              <a:rPr lang="es-ES" sz="2800" b="1" spc="-9" dirty="0"/>
              <a:t> </a:t>
            </a:r>
            <a:r>
              <a:rPr lang="es-ES" sz="2800" b="1" dirty="0"/>
              <a:t>LA</a:t>
            </a:r>
            <a:r>
              <a:rPr lang="es-ES" sz="2800" b="1" spc="-2" dirty="0"/>
              <a:t> EM</a:t>
            </a:r>
            <a:endParaRPr lang="es-ES" sz="2800" b="1" dirty="0"/>
          </a:p>
        </p:txBody>
      </p:sp>
      <p:sp>
        <p:nvSpPr>
          <p:cNvPr id="18" name="Marcador de número de diapositiva 17">
            <a:extLst>
              <a:ext uri="{FF2B5EF4-FFF2-40B4-BE49-F238E27FC236}">
                <a16:creationId xmlns:a16="http://schemas.microsoft.com/office/drawing/2014/main" id="{0FAC646A-7962-6C8E-126E-15E192FB8F8D}"/>
              </a:ext>
            </a:extLst>
          </p:cNvPr>
          <p:cNvSpPr>
            <a:spLocks noGrp="1"/>
          </p:cNvSpPr>
          <p:nvPr>
            <p:ph type="sldNum" sz="quarter" idx="4"/>
          </p:nvPr>
        </p:nvSpPr>
        <p:spPr/>
        <p:txBody>
          <a:bodyPr/>
          <a:lstStyle/>
          <a:p>
            <a:fld id="{C2D5E945-2478-44AA-BA19-29F3FC66B24B}" type="slidenum">
              <a:rPr lang="es-ES" smtClean="0"/>
              <a:pPr/>
              <a:t>24</a:t>
            </a:fld>
            <a:endParaRPr lang="es-E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88976" y="315260"/>
            <a:ext cx="5328900" cy="867665"/>
          </a:xfrm>
          <a:prstGeom prst="rect">
            <a:avLst/>
          </a:prstGeom>
        </p:spPr>
        <p:txBody>
          <a:bodyPr vert="horz" wrap="square" lIns="0" tIns="5834" rIns="0" bIns="0" rtlCol="0">
            <a:spAutoFit/>
          </a:bodyPr>
          <a:lstStyle/>
          <a:p>
            <a:pPr marL="5080">
              <a:lnSpc>
                <a:spcPct val="100000"/>
              </a:lnSpc>
              <a:spcBef>
                <a:spcPts val="46"/>
              </a:spcBef>
              <a:tabLst>
                <a:tab pos="1850681" algn="l"/>
              </a:tabLst>
            </a:pPr>
            <a:r>
              <a:rPr sz="2800" b="1" dirty="0"/>
              <a:t>1.3.</a:t>
            </a:r>
            <a:r>
              <a:rPr sz="2800" b="1" spc="11" dirty="0"/>
              <a:t> </a:t>
            </a:r>
            <a:r>
              <a:rPr sz="2800" b="1" spc="-2" dirty="0"/>
              <a:t>ESTRATEGIAS</a:t>
            </a:r>
            <a:r>
              <a:rPr lang="en-US" sz="2800" b="1" spc="-2" dirty="0"/>
              <a:t>  </a:t>
            </a:r>
            <a:r>
              <a:rPr sz="2800" b="1" dirty="0"/>
              <a:t>DE</a:t>
            </a:r>
            <a:r>
              <a:rPr sz="2800" b="1" spc="-31" dirty="0"/>
              <a:t> </a:t>
            </a:r>
            <a:r>
              <a:rPr sz="2800" b="1" spc="-2" dirty="0"/>
              <a:t>AFRONTAMIENTO</a:t>
            </a:r>
            <a:endParaRPr lang="en-US" sz="2800" b="1" spc="-2" dirty="0"/>
          </a:p>
        </p:txBody>
      </p:sp>
      <p:sp>
        <p:nvSpPr>
          <p:cNvPr id="3" name="object 3"/>
          <p:cNvSpPr txBox="1"/>
          <p:nvPr/>
        </p:nvSpPr>
        <p:spPr>
          <a:xfrm>
            <a:off x="542925" y="1366150"/>
            <a:ext cx="4586641" cy="1421903"/>
          </a:xfrm>
          <a:prstGeom prst="rect">
            <a:avLst/>
          </a:prstGeom>
        </p:spPr>
        <p:txBody>
          <a:bodyPr vert="horz" wrap="square" lIns="0" tIns="61952" rIns="0" bIns="0" rtlCol="0" anchor="t">
            <a:spAutoFit/>
          </a:bodyPr>
          <a:lstStyle/>
          <a:p>
            <a:pPr marL="105410" indent="-99695">
              <a:lnSpc>
                <a:spcPct val="100000"/>
              </a:lnSpc>
              <a:spcBef>
                <a:spcPts val="488"/>
              </a:spcBef>
              <a:buClr>
                <a:srgbClr val="FFC50A"/>
              </a:buClr>
              <a:buFont typeface="Arial"/>
              <a:buChar char="•"/>
              <a:tabLst>
                <a:tab pos="105563" algn="l"/>
              </a:tabLst>
            </a:pPr>
            <a:r>
              <a:rPr sz="1600" spc="-2" dirty="0">
                <a:latin typeface="Calibri"/>
                <a:cs typeface="Calibri"/>
              </a:rPr>
              <a:t>La</a:t>
            </a:r>
            <a:r>
              <a:rPr sz="1600" spc="5" dirty="0">
                <a:latin typeface="Calibri"/>
                <a:cs typeface="Calibri"/>
              </a:rPr>
              <a:t> </a:t>
            </a:r>
            <a:r>
              <a:rPr sz="1600" b="1" spc="-6" dirty="0">
                <a:latin typeface="Calibri"/>
                <a:cs typeface="Calibri"/>
              </a:rPr>
              <a:t>NEGACION</a:t>
            </a:r>
            <a:r>
              <a:rPr sz="1600" b="1" dirty="0">
                <a:latin typeface="Calibri"/>
                <a:cs typeface="Calibri"/>
              </a:rPr>
              <a:t> </a:t>
            </a:r>
            <a:r>
              <a:rPr sz="1600" spc="-2" dirty="0">
                <a:latin typeface="Calibri"/>
                <a:cs typeface="Calibri"/>
              </a:rPr>
              <a:t>y </a:t>
            </a:r>
            <a:r>
              <a:rPr sz="1600" spc="-5" dirty="0">
                <a:latin typeface="Calibri"/>
                <a:cs typeface="Calibri"/>
              </a:rPr>
              <a:t>sus</a:t>
            </a:r>
            <a:r>
              <a:rPr sz="1600" spc="6" dirty="0">
                <a:latin typeface="Calibri"/>
                <a:cs typeface="Calibri"/>
              </a:rPr>
              <a:t> </a:t>
            </a:r>
            <a:r>
              <a:rPr sz="1600" spc="-5" dirty="0" err="1">
                <a:latin typeface="Calibri"/>
                <a:cs typeface="Calibri"/>
              </a:rPr>
              <a:t>consecuencias</a:t>
            </a:r>
            <a:r>
              <a:rPr sz="1600" spc="-5" dirty="0">
                <a:latin typeface="Calibri"/>
                <a:cs typeface="Calibri"/>
              </a:rPr>
              <a:t>:</a:t>
            </a:r>
            <a:endParaRPr lang="en-US" sz="1600" dirty="0">
              <a:latin typeface="Calibri"/>
              <a:ea typeface="Calibri"/>
              <a:cs typeface="Calibri"/>
            </a:endParaRPr>
          </a:p>
          <a:p>
            <a:pPr marL="105410" indent="-99695">
              <a:lnSpc>
                <a:spcPct val="100000"/>
              </a:lnSpc>
              <a:spcBef>
                <a:spcPts val="488"/>
              </a:spcBef>
              <a:buClr>
                <a:srgbClr val="FFC50A"/>
              </a:buClr>
              <a:buFont typeface="Arial"/>
              <a:buChar char="•"/>
              <a:tabLst>
                <a:tab pos="105563" algn="l"/>
              </a:tabLst>
            </a:pPr>
            <a:endParaRPr lang="en-US" sz="1600" spc="-2" dirty="0">
              <a:latin typeface="Calibri"/>
              <a:ea typeface="Calibri"/>
              <a:cs typeface="Calibri"/>
            </a:endParaRPr>
          </a:p>
          <a:p>
            <a:pPr marL="5715">
              <a:lnSpc>
                <a:spcPct val="100000"/>
              </a:lnSpc>
              <a:spcBef>
                <a:spcPts val="488"/>
              </a:spcBef>
              <a:buClr>
                <a:srgbClr val="FFC50A"/>
              </a:buClr>
              <a:tabLst>
                <a:tab pos="105563" algn="l"/>
              </a:tabLst>
            </a:pPr>
            <a:r>
              <a:rPr sz="1600" spc="-2" dirty="0">
                <a:latin typeface="Calibri"/>
                <a:cs typeface="Calibri"/>
              </a:rPr>
              <a:t>La</a:t>
            </a:r>
            <a:r>
              <a:rPr sz="1600" spc="105" dirty="0">
                <a:latin typeface="Calibri"/>
                <a:cs typeface="Calibri"/>
              </a:rPr>
              <a:t> </a:t>
            </a:r>
            <a:r>
              <a:rPr sz="1600" spc="-5" dirty="0" err="1">
                <a:latin typeface="Calibri"/>
                <a:cs typeface="Calibri"/>
              </a:rPr>
              <a:t>negación</a:t>
            </a:r>
            <a:r>
              <a:rPr sz="1600" spc="99" dirty="0">
                <a:latin typeface="Calibri"/>
                <a:cs typeface="Calibri"/>
              </a:rPr>
              <a:t> </a:t>
            </a:r>
            <a:r>
              <a:rPr sz="1600" dirty="0">
                <a:latin typeface="Calibri"/>
                <a:cs typeface="Calibri"/>
              </a:rPr>
              <a:t>es</a:t>
            </a:r>
            <a:r>
              <a:rPr sz="1600" spc="103" dirty="0">
                <a:latin typeface="Calibri"/>
                <a:cs typeface="Calibri"/>
              </a:rPr>
              <a:t> </a:t>
            </a:r>
            <a:r>
              <a:rPr sz="1600" spc="-2" dirty="0">
                <a:latin typeface="Calibri"/>
                <a:cs typeface="Calibri"/>
              </a:rPr>
              <a:t>un</a:t>
            </a:r>
            <a:r>
              <a:rPr sz="1600" spc="105" dirty="0">
                <a:latin typeface="Calibri"/>
                <a:cs typeface="Calibri"/>
              </a:rPr>
              <a:t> </a:t>
            </a:r>
            <a:r>
              <a:rPr sz="1600" spc="-5" dirty="0" err="1">
                <a:latin typeface="Calibri"/>
                <a:cs typeface="Calibri"/>
              </a:rPr>
              <a:t>mecanismo</a:t>
            </a:r>
            <a:r>
              <a:rPr sz="1600" spc="105" dirty="0">
                <a:latin typeface="Calibri"/>
                <a:cs typeface="Calibri"/>
              </a:rPr>
              <a:t> </a:t>
            </a:r>
            <a:r>
              <a:rPr sz="1600" spc="-2" dirty="0">
                <a:latin typeface="Calibri"/>
                <a:cs typeface="Calibri"/>
              </a:rPr>
              <a:t>de</a:t>
            </a:r>
            <a:r>
              <a:rPr sz="1600" spc="107" dirty="0">
                <a:latin typeface="Calibri"/>
                <a:cs typeface="Calibri"/>
              </a:rPr>
              <a:t> </a:t>
            </a:r>
            <a:r>
              <a:rPr sz="1600" spc="-6" dirty="0" err="1">
                <a:latin typeface="Calibri"/>
                <a:cs typeface="Calibri"/>
              </a:rPr>
              <a:t>defensa</a:t>
            </a:r>
            <a:r>
              <a:rPr sz="1600" spc="-6" dirty="0">
                <a:latin typeface="Calibri"/>
                <a:cs typeface="Calibri"/>
              </a:rPr>
              <a:t>:</a:t>
            </a:r>
            <a:r>
              <a:rPr sz="1600" spc="107" dirty="0">
                <a:latin typeface="Calibri"/>
                <a:cs typeface="Calibri"/>
              </a:rPr>
              <a:t> </a:t>
            </a:r>
            <a:r>
              <a:rPr sz="1600" i="1" spc="-2" dirty="0" err="1">
                <a:latin typeface="Calibri"/>
                <a:cs typeface="Calibri"/>
              </a:rPr>
              <a:t>pospone</a:t>
            </a:r>
            <a:r>
              <a:rPr sz="1600" i="1" spc="111" dirty="0">
                <a:latin typeface="Calibri"/>
                <a:cs typeface="Calibri"/>
              </a:rPr>
              <a:t> </a:t>
            </a:r>
            <a:r>
              <a:rPr sz="1600" i="1" dirty="0">
                <a:latin typeface="Calibri"/>
                <a:cs typeface="Calibri"/>
              </a:rPr>
              <a:t>un</a:t>
            </a:r>
            <a:r>
              <a:rPr sz="1600" i="1" spc="107" dirty="0">
                <a:latin typeface="Calibri"/>
                <a:cs typeface="Calibri"/>
              </a:rPr>
              <a:t> </a:t>
            </a:r>
            <a:r>
              <a:rPr sz="1600" i="1" spc="-2" dirty="0" err="1">
                <a:latin typeface="Calibri"/>
                <a:cs typeface="Calibri"/>
              </a:rPr>
              <a:t>problema</a:t>
            </a:r>
            <a:r>
              <a:rPr sz="1600" i="1" spc="107" dirty="0">
                <a:latin typeface="Calibri"/>
                <a:cs typeface="Calibri"/>
              </a:rPr>
              <a:t> </a:t>
            </a:r>
            <a:r>
              <a:rPr sz="1600" i="1" dirty="0">
                <a:latin typeface="Calibri"/>
                <a:cs typeface="Calibri"/>
              </a:rPr>
              <a:t>que</a:t>
            </a:r>
            <a:r>
              <a:rPr sz="1600" i="1" spc="100" dirty="0">
                <a:latin typeface="Calibri"/>
                <a:cs typeface="Calibri"/>
              </a:rPr>
              <a:t> </a:t>
            </a:r>
            <a:r>
              <a:rPr lang="en-US" sz="1600" i="1" spc="-2" dirty="0">
                <a:latin typeface="Calibri"/>
                <a:cs typeface="Calibri"/>
              </a:rPr>
              <a:t>me genera</a:t>
            </a:r>
            <a:r>
              <a:rPr sz="1600" i="1" spc="2" dirty="0">
                <a:latin typeface="Calibri"/>
                <a:cs typeface="Calibri"/>
              </a:rPr>
              <a:t> </a:t>
            </a:r>
            <a:r>
              <a:rPr sz="1600" i="1" dirty="0" err="1">
                <a:latin typeface="Calibri"/>
                <a:cs typeface="Calibri"/>
              </a:rPr>
              <a:t>preocupación</a:t>
            </a:r>
            <a:r>
              <a:rPr sz="1600" i="1" dirty="0">
                <a:latin typeface="Calibri"/>
                <a:cs typeface="Calibri"/>
              </a:rPr>
              <a:t>,</a:t>
            </a:r>
            <a:r>
              <a:rPr sz="1600" i="1" spc="2" dirty="0">
                <a:latin typeface="Calibri"/>
                <a:cs typeface="Calibri"/>
              </a:rPr>
              <a:t> </a:t>
            </a:r>
            <a:r>
              <a:rPr sz="1600" i="1" dirty="0" err="1">
                <a:latin typeface="Calibri"/>
                <a:cs typeface="Calibri"/>
              </a:rPr>
              <a:t>miedo</a:t>
            </a:r>
            <a:r>
              <a:rPr sz="1600" i="1" dirty="0">
                <a:latin typeface="Calibri"/>
                <a:cs typeface="Calibri"/>
              </a:rPr>
              <a:t> e </a:t>
            </a:r>
            <a:r>
              <a:rPr sz="1600" i="1" spc="-2" dirty="0" err="1">
                <a:latin typeface="Calibri"/>
                <a:cs typeface="Calibri"/>
              </a:rPr>
              <a:t>incertidumbre</a:t>
            </a:r>
            <a:r>
              <a:rPr sz="1600" i="1" spc="-2" dirty="0">
                <a:latin typeface="Calibri"/>
                <a:cs typeface="Calibri"/>
              </a:rPr>
              <a:t>.</a:t>
            </a:r>
            <a:endParaRPr sz="1600" dirty="0">
              <a:latin typeface="Calibri"/>
              <a:ea typeface="Calibri"/>
              <a:cs typeface="Calibri"/>
            </a:endParaRPr>
          </a:p>
        </p:txBody>
      </p:sp>
      <p:grpSp>
        <p:nvGrpSpPr>
          <p:cNvPr id="30" name="Group 29">
            <a:extLst>
              <a:ext uri="{FF2B5EF4-FFF2-40B4-BE49-F238E27FC236}">
                <a16:creationId xmlns:a16="http://schemas.microsoft.com/office/drawing/2014/main" id="{857FBE48-8236-A453-B692-8DBE668D35D4}"/>
              </a:ext>
            </a:extLst>
          </p:cNvPr>
          <p:cNvGrpSpPr/>
          <p:nvPr/>
        </p:nvGrpSpPr>
        <p:grpSpPr>
          <a:xfrm>
            <a:off x="427024" y="3218596"/>
            <a:ext cx="4710104" cy="2157452"/>
            <a:chOff x="452697" y="3176581"/>
            <a:chExt cx="4263532" cy="1541220"/>
          </a:xfrm>
        </p:grpSpPr>
        <p:sp>
          <p:nvSpPr>
            <p:cNvPr id="4" name="object 4"/>
            <p:cNvSpPr/>
            <p:nvPr/>
          </p:nvSpPr>
          <p:spPr>
            <a:xfrm>
              <a:off x="452697" y="3731984"/>
              <a:ext cx="917547" cy="428109"/>
            </a:xfrm>
            <a:custGeom>
              <a:avLst/>
              <a:gdLst/>
              <a:ahLst/>
              <a:cxnLst/>
              <a:rect l="l" t="t" r="r" b="b"/>
              <a:pathLst>
                <a:path w="2350135" h="978535">
                  <a:moveTo>
                    <a:pt x="2252218" y="0"/>
                  </a:moveTo>
                  <a:lnTo>
                    <a:pt x="97840" y="0"/>
                  </a:lnTo>
                  <a:lnTo>
                    <a:pt x="59755" y="7689"/>
                  </a:lnTo>
                  <a:lnTo>
                    <a:pt x="28655" y="28654"/>
                  </a:lnTo>
                  <a:lnTo>
                    <a:pt x="7688" y="59739"/>
                  </a:lnTo>
                  <a:lnTo>
                    <a:pt x="0" y="97789"/>
                  </a:lnTo>
                  <a:lnTo>
                    <a:pt x="0" y="880617"/>
                  </a:lnTo>
                  <a:lnTo>
                    <a:pt x="7688" y="918668"/>
                  </a:lnTo>
                  <a:lnTo>
                    <a:pt x="28655" y="949753"/>
                  </a:lnTo>
                  <a:lnTo>
                    <a:pt x="59755" y="970718"/>
                  </a:lnTo>
                  <a:lnTo>
                    <a:pt x="97840" y="978407"/>
                  </a:lnTo>
                  <a:lnTo>
                    <a:pt x="2252218" y="978407"/>
                  </a:lnTo>
                  <a:lnTo>
                    <a:pt x="2290268" y="970718"/>
                  </a:lnTo>
                  <a:lnTo>
                    <a:pt x="2321353" y="949753"/>
                  </a:lnTo>
                  <a:lnTo>
                    <a:pt x="2342318" y="918668"/>
                  </a:lnTo>
                  <a:lnTo>
                    <a:pt x="2350008" y="880617"/>
                  </a:lnTo>
                  <a:lnTo>
                    <a:pt x="2350008" y="97789"/>
                  </a:lnTo>
                  <a:lnTo>
                    <a:pt x="2342318" y="59739"/>
                  </a:lnTo>
                  <a:lnTo>
                    <a:pt x="2321353" y="28654"/>
                  </a:lnTo>
                  <a:lnTo>
                    <a:pt x="2290268" y="7689"/>
                  </a:lnTo>
                  <a:lnTo>
                    <a:pt x="2252218" y="0"/>
                  </a:lnTo>
                  <a:close/>
                </a:path>
              </a:pathLst>
            </a:custGeom>
            <a:solidFill>
              <a:srgbClr val="FFE699"/>
            </a:solidFill>
          </p:spPr>
          <p:txBody>
            <a:bodyPr wrap="square" lIns="0" tIns="0" rIns="0" bIns="0" rtlCol="0"/>
            <a:lstStyle/>
            <a:p>
              <a:endParaRPr sz="800"/>
            </a:p>
          </p:txBody>
        </p:sp>
        <p:sp>
          <p:nvSpPr>
            <p:cNvPr id="5" name="object 5"/>
            <p:cNvSpPr txBox="1"/>
            <p:nvPr/>
          </p:nvSpPr>
          <p:spPr>
            <a:xfrm>
              <a:off x="666990" y="3767750"/>
              <a:ext cx="1370668" cy="294272"/>
            </a:xfrm>
            <a:prstGeom prst="rect">
              <a:avLst/>
            </a:prstGeom>
          </p:spPr>
          <p:txBody>
            <a:bodyPr vert="horz" wrap="square" lIns="0" tIns="26948" rIns="0" bIns="0" rtlCol="0" anchor="t">
              <a:spAutoFit/>
            </a:bodyPr>
            <a:lstStyle/>
            <a:p>
              <a:pPr marL="5080" marR="1905" indent="53975">
                <a:lnSpc>
                  <a:spcPts val="1540"/>
                </a:lnSpc>
                <a:spcBef>
                  <a:spcPts val="212"/>
                </a:spcBef>
                <a:tabLst>
                  <a:tab pos="845891" algn="l"/>
                  <a:tab pos="1117298" algn="l"/>
                </a:tabLst>
              </a:pPr>
              <a:r>
                <a:rPr sz="1050" spc="-9" dirty="0">
                  <a:latin typeface="Calibri"/>
                  <a:cs typeface="Calibri"/>
                </a:rPr>
                <a:t>Fase</a:t>
              </a:r>
              <a:r>
                <a:rPr sz="1050" spc="-48" dirty="0">
                  <a:latin typeface="Calibri"/>
                  <a:cs typeface="Calibri"/>
                </a:rPr>
                <a:t> </a:t>
              </a:r>
              <a:r>
                <a:rPr sz="1050" spc="-2" dirty="0">
                  <a:latin typeface="Calibri"/>
                  <a:cs typeface="Calibri"/>
                </a:rPr>
                <a:t>de </a:t>
              </a:r>
              <a:r>
                <a:rPr sz="1050" dirty="0">
                  <a:latin typeface="Calibri"/>
                  <a:cs typeface="Calibri"/>
                </a:rPr>
                <a:t>	</a:t>
              </a:r>
              <a:r>
                <a:rPr sz="1050" u="sng" dirty="0">
                  <a:uFill>
                    <a:solidFill>
                      <a:srgbClr val="DEEBF7"/>
                    </a:solidFill>
                  </a:uFill>
                  <a:latin typeface="Calibri"/>
                  <a:cs typeface="Calibri"/>
                </a:rPr>
                <a:t> 	</a:t>
              </a:r>
              <a:r>
                <a:rPr sz="1050" dirty="0">
                  <a:latin typeface="Calibri"/>
                  <a:cs typeface="Calibri"/>
                </a:rPr>
                <a:t> </a:t>
              </a:r>
              <a:r>
                <a:rPr sz="1050" spc="-5" dirty="0" err="1">
                  <a:latin typeface="Calibri"/>
                  <a:cs typeface="Calibri"/>
                </a:rPr>
                <a:t>negación</a:t>
              </a:r>
              <a:endParaRPr lang="en-US" sz="1050" dirty="0">
                <a:latin typeface="Calibri"/>
                <a:ea typeface="Calibri"/>
                <a:cs typeface="Calibri"/>
              </a:endParaRPr>
            </a:p>
          </p:txBody>
        </p:sp>
        <p:sp>
          <p:nvSpPr>
            <p:cNvPr id="6" name="object 6"/>
            <p:cNvSpPr/>
            <p:nvPr/>
          </p:nvSpPr>
          <p:spPr>
            <a:xfrm>
              <a:off x="1602884" y="3770655"/>
              <a:ext cx="983456" cy="351433"/>
            </a:xfrm>
            <a:custGeom>
              <a:avLst/>
              <a:gdLst/>
              <a:ahLst/>
              <a:cxnLst/>
              <a:rect l="l" t="t" r="r" b="b"/>
              <a:pathLst>
                <a:path w="2247900" h="803275">
                  <a:moveTo>
                    <a:pt x="2167636" y="0"/>
                  </a:moveTo>
                  <a:lnTo>
                    <a:pt x="80264" y="0"/>
                  </a:lnTo>
                  <a:lnTo>
                    <a:pt x="49023" y="6308"/>
                  </a:lnTo>
                  <a:lnTo>
                    <a:pt x="23510" y="23510"/>
                  </a:lnTo>
                  <a:lnTo>
                    <a:pt x="6308" y="49023"/>
                  </a:lnTo>
                  <a:lnTo>
                    <a:pt x="0" y="80264"/>
                  </a:lnTo>
                  <a:lnTo>
                    <a:pt x="0" y="722884"/>
                  </a:lnTo>
                  <a:lnTo>
                    <a:pt x="6308" y="754124"/>
                  </a:lnTo>
                  <a:lnTo>
                    <a:pt x="23510" y="779637"/>
                  </a:lnTo>
                  <a:lnTo>
                    <a:pt x="49023" y="796839"/>
                  </a:lnTo>
                  <a:lnTo>
                    <a:pt x="80264" y="803148"/>
                  </a:lnTo>
                  <a:lnTo>
                    <a:pt x="2167636" y="803148"/>
                  </a:lnTo>
                  <a:lnTo>
                    <a:pt x="2198876" y="796839"/>
                  </a:lnTo>
                  <a:lnTo>
                    <a:pt x="2224389" y="779637"/>
                  </a:lnTo>
                  <a:lnTo>
                    <a:pt x="2241591" y="754124"/>
                  </a:lnTo>
                  <a:lnTo>
                    <a:pt x="2247900" y="722884"/>
                  </a:lnTo>
                  <a:lnTo>
                    <a:pt x="2247900" y="80264"/>
                  </a:lnTo>
                  <a:lnTo>
                    <a:pt x="2241591" y="49023"/>
                  </a:lnTo>
                  <a:lnTo>
                    <a:pt x="2224389" y="23510"/>
                  </a:lnTo>
                  <a:lnTo>
                    <a:pt x="2198876" y="6308"/>
                  </a:lnTo>
                  <a:lnTo>
                    <a:pt x="2167636" y="0"/>
                  </a:lnTo>
                  <a:close/>
                </a:path>
              </a:pathLst>
            </a:custGeom>
            <a:solidFill>
              <a:srgbClr val="DEEBF7"/>
            </a:solidFill>
          </p:spPr>
          <p:txBody>
            <a:bodyPr wrap="square" lIns="0" tIns="0" rIns="0" bIns="0" rtlCol="0"/>
            <a:lstStyle/>
            <a:p>
              <a:endParaRPr sz="800"/>
            </a:p>
          </p:txBody>
        </p:sp>
        <p:sp>
          <p:nvSpPr>
            <p:cNvPr id="7" name="object 7"/>
            <p:cNvSpPr txBox="1"/>
            <p:nvPr/>
          </p:nvSpPr>
          <p:spPr>
            <a:xfrm>
              <a:off x="1661726" y="3802949"/>
              <a:ext cx="865941" cy="223874"/>
            </a:xfrm>
            <a:prstGeom prst="rect">
              <a:avLst/>
            </a:prstGeom>
          </p:spPr>
          <p:txBody>
            <a:bodyPr vert="horz" wrap="square" lIns="0" tIns="5556" rIns="0" bIns="0" rtlCol="0">
              <a:spAutoFit/>
            </a:bodyPr>
            <a:lstStyle/>
            <a:p>
              <a:pPr marL="278" algn="ctr">
                <a:lnSpc>
                  <a:spcPts val="1207"/>
                </a:lnSpc>
                <a:spcBef>
                  <a:spcPts val="44"/>
                </a:spcBef>
              </a:pPr>
              <a:r>
                <a:rPr sz="1050" dirty="0">
                  <a:latin typeface="Calibri"/>
                  <a:cs typeface="Calibri"/>
                </a:rPr>
                <a:t>MIEDO</a:t>
              </a:r>
            </a:p>
            <a:p>
              <a:pPr algn="ctr">
                <a:lnSpc>
                  <a:spcPts val="1207"/>
                </a:lnSpc>
              </a:pPr>
              <a:r>
                <a:rPr sz="1050" spc="-2" dirty="0">
                  <a:latin typeface="Calibri"/>
                  <a:cs typeface="Calibri"/>
                </a:rPr>
                <a:t>(</a:t>
              </a:r>
              <a:r>
                <a:rPr sz="1050" spc="-2" dirty="0" err="1">
                  <a:latin typeface="Calibri"/>
                  <a:cs typeface="Calibri"/>
                </a:rPr>
                <a:t>incertidumbre</a:t>
              </a:r>
              <a:r>
                <a:rPr sz="1100" spc="-2" dirty="0">
                  <a:latin typeface="Calibri"/>
                  <a:cs typeface="Calibri"/>
                </a:rPr>
                <a:t>)</a:t>
              </a:r>
              <a:endParaRPr sz="1100" dirty="0">
                <a:latin typeface="Calibri"/>
                <a:cs typeface="Calibri"/>
              </a:endParaRPr>
            </a:p>
          </p:txBody>
        </p:sp>
        <p:grpSp>
          <p:nvGrpSpPr>
            <p:cNvPr id="8" name="object 8"/>
            <p:cNvGrpSpPr/>
            <p:nvPr/>
          </p:nvGrpSpPr>
          <p:grpSpPr>
            <a:xfrm>
              <a:off x="2580257" y="3176581"/>
              <a:ext cx="1314331" cy="775930"/>
              <a:chOff x="6217729" y="2974848"/>
              <a:chExt cx="3004185" cy="1773555"/>
            </a:xfrm>
          </p:grpSpPr>
          <p:sp>
            <p:nvSpPr>
              <p:cNvPr id="9" name="object 9"/>
              <p:cNvSpPr/>
              <p:nvPr/>
            </p:nvSpPr>
            <p:spPr>
              <a:xfrm>
                <a:off x="6232016" y="3376803"/>
                <a:ext cx="556895" cy="1357630"/>
              </a:xfrm>
              <a:custGeom>
                <a:avLst/>
                <a:gdLst/>
                <a:ahLst/>
                <a:cxnLst/>
                <a:rect l="l" t="t" r="r" b="b"/>
                <a:pathLst>
                  <a:path w="556895" h="1357629">
                    <a:moveTo>
                      <a:pt x="0" y="1357122"/>
                    </a:moveTo>
                    <a:lnTo>
                      <a:pt x="556768" y="0"/>
                    </a:lnTo>
                  </a:path>
                </a:pathLst>
              </a:custGeom>
              <a:ln w="28575">
                <a:solidFill>
                  <a:srgbClr val="DEEBF7"/>
                </a:solidFill>
              </a:ln>
            </p:spPr>
            <p:txBody>
              <a:bodyPr wrap="square" lIns="0" tIns="0" rIns="0" bIns="0" rtlCol="0"/>
              <a:lstStyle/>
              <a:p>
                <a:endParaRPr sz="800"/>
              </a:p>
            </p:txBody>
          </p:sp>
          <p:sp>
            <p:nvSpPr>
              <p:cNvPr id="10" name="object 10"/>
              <p:cNvSpPr/>
              <p:nvPr/>
            </p:nvSpPr>
            <p:spPr>
              <a:xfrm>
                <a:off x="6789419" y="2974848"/>
                <a:ext cx="2432685" cy="803275"/>
              </a:xfrm>
              <a:custGeom>
                <a:avLst/>
                <a:gdLst/>
                <a:ahLst/>
                <a:cxnLst/>
                <a:rect l="l" t="t" r="r" b="b"/>
                <a:pathLst>
                  <a:path w="2432684" h="803275">
                    <a:moveTo>
                      <a:pt x="2352040" y="0"/>
                    </a:moveTo>
                    <a:lnTo>
                      <a:pt x="80264" y="0"/>
                    </a:lnTo>
                    <a:lnTo>
                      <a:pt x="49023" y="6308"/>
                    </a:lnTo>
                    <a:lnTo>
                      <a:pt x="23510" y="23510"/>
                    </a:lnTo>
                    <a:lnTo>
                      <a:pt x="6308" y="49023"/>
                    </a:lnTo>
                    <a:lnTo>
                      <a:pt x="0" y="80263"/>
                    </a:lnTo>
                    <a:lnTo>
                      <a:pt x="0" y="722883"/>
                    </a:lnTo>
                    <a:lnTo>
                      <a:pt x="6308" y="754124"/>
                    </a:lnTo>
                    <a:lnTo>
                      <a:pt x="23510" y="779637"/>
                    </a:lnTo>
                    <a:lnTo>
                      <a:pt x="49023" y="796839"/>
                    </a:lnTo>
                    <a:lnTo>
                      <a:pt x="80264" y="803147"/>
                    </a:lnTo>
                    <a:lnTo>
                      <a:pt x="2352040" y="803147"/>
                    </a:lnTo>
                    <a:lnTo>
                      <a:pt x="2383280" y="796839"/>
                    </a:lnTo>
                    <a:lnTo>
                      <a:pt x="2408793" y="779637"/>
                    </a:lnTo>
                    <a:lnTo>
                      <a:pt x="2425995" y="754124"/>
                    </a:lnTo>
                    <a:lnTo>
                      <a:pt x="2432304" y="722883"/>
                    </a:lnTo>
                    <a:lnTo>
                      <a:pt x="2432304" y="80263"/>
                    </a:lnTo>
                    <a:lnTo>
                      <a:pt x="2425995" y="49023"/>
                    </a:lnTo>
                    <a:lnTo>
                      <a:pt x="2408793" y="23510"/>
                    </a:lnTo>
                    <a:lnTo>
                      <a:pt x="2383280" y="6308"/>
                    </a:lnTo>
                    <a:lnTo>
                      <a:pt x="2352040" y="0"/>
                    </a:lnTo>
                    <a:close/>
                  </a:path>
                </a:pathLst>
              </a:custGeom>
              <a:solidFill>
                <a:srgbClr val="DEEBF7"/>
              </a:solidFill>
            </p:spPr>
            <p:txBody>
              <a:bodyPr wrap="square" lIns="0" tIns="0" rIns="0" bIns="0" rtlCol="0"/>
              <a:lstStyle/>
              <a:p>
                <a:endParaRPr sz="800"/>
              </a:p>
            </p:txBody>
          </p:sp>
        </p:grpSp>
        <p:sp>
          <p:nvSpPr>
            <p:cNvPr id="11" name="object 11"/>
            <p:cNvSpPr txBox="1"/>
            <p:nvPr/>
          </p:nvSpPr>
          <p:spPr>
            <a:xfrm>
              <a:off x="2930551" y="3251179"/>
              <a:ext cx="864275" cy="119438"/>
            </a:xfrm>
            <a:prstGeom prst="rect">
              <a:avLst/>
            </a:prstGeom>
          </p:spPr>
          <p:txBody>
            <a:bodyPr vert="horz" wrap="square" lIns="0" tIns="5556" rIns="0" bIns="0" rtlCol="0">
              <a:spAutoFit/>
            </a:bodyPr>
            <a:lstStyle/>
            <a:p>
              <a:pPr marL="5556">
                <a:lnSpc>
                  <a:spcPct val="100000"/>
                </a:lnSpc>
                <a:spcBef>
                  <a:spcPts val="44"/>
                </a:spcBef>
              </a:pPr>
              <a:r>
                <a:rPr sz="1050" spc="-5" dirty="0" err="1">
                  <a:latin typeface="Calibri"/>
                  <a:cs typeface="Calibri"/>
                </a:rPr>
                <a:t>Desinformación</a:t>
              </a:r>
              <a:endParaRPr sz="1050" dirty="0">
                <a:latin typeface="Calibri"/>
                <a:cs typeface="Calibri"/>
              </a:endParaRPr>
            </a:p>
          </p:txBody>
        </p:sp>
        <p:grpSp>
          <p:nvGrpSpPr>
            <p:cNvPr id="12" name="object 12"/>
            <p:cNvGrpSpPr/>
            <p:nvPr/>
          </p:nvGrpSpPr>
          <p:grpSpPr>
            <a:xfrm>
              <a:off x="2580257" y="3572629"/>
              <a:ext cx="1303774" cy="380048"/>
              <a:chOff x="6217729" y="3880103"/>
              <a:chExt cx="2980055" cy="868680"/>
            </a:xfrm>
          </p:grpSpPr>
          <p:sp>
            <p:nvSpPr>
              <p:cNvPr id="13" name="object 13"/>
              <p:cNvSpPr/>
              <p:nvPr/>
            </p:nvSpPr>
            <p:spPr>
              <a:xfrm>
                <a:off x="6232016" y="4282439"/>
                <a:ext cx="531495" cy="451484"/>
              </a:xfrm>
              <a:custGeom>
                <a:avLst/>
                <a:gdLst/>
                <a:ahLst/>
                <a:cxnLst/>
                <a:rect l="l" t="t" r="r" b="b"/>
                <a:pathLst>
                  <a:path w="531495" h="451485">
                    <a:moveTo>
                      <a:pt x="0" y="451485"/>
                    </a:moveTo>
                    <a:lnTo>
                      <a:pt x="531241" y="0"/>
                    </a:lnTo>
                  </a:path>
                </a:pathLst>
              </a:custGeom>
              <a:ln w="28575">
                <a:solidFill>
                  <a:srgbClr val="DEEBF7"/>
                </a:solidFill>
              </a:ln>
            </p:spPr>
            <p:txBody>
              <a:bodyPr wrap="square" lIns="0" tIns="0" rIns="0" bIns="0" rtlCol="0"/>
              <a:lstStyle/>
              <a:p>
                <a:endParaRPr sz="800"/>
              </a:p>
            </p:txBody>
          </p:sp>
          <p:sp>
            <p:nvSpPr>
              <p:cNvPr id="14" name="object 14"/>
              <p:cNvSpPr/>
              <p:nvPr/>
            </p:nvSpPr>
            <p:spPr>
              <a:xfrm>
                <a:off x="6763511" y="3880103"/>
                <a:ext cx="2433955" cy="805180"/>
              </a:xfrm>
              <a:custGeom>
                <a:avLst/>
                <a:gdLst/>
                <a:ahLst/>
                <a:cxnLst/>
                <a:rect l="l" t="t" r="r" b="b"/>
                <a:pathLst>
                  <a:path w="2433954" h="805179">
                    <a:moveTo>
                      <a:pt x="2353310" y="0"/>
                    </a:moveTo>
                    <a:lnTo>
                      <a:pt x="80518" y="0"/>
                    </a:lnTo>
                    <a:lnTo>
                      <a:pt x="49184" y="6330"/>
                    </a:lnTo>
                    <a:lnTo>
                      <a:pt x="23590" y="23590"/>
                    </a:lnTo>
                    <a:lnTo>
                      <a:pt x="6330" y="49184"/>
                    </a:lnTo>
                    <a:lnTo>
                      <a:pt x="0" y="80518"/>
                    </a:lnTo>
                    <a:lnTo>
                      <a:pt x="0" y="724154"/>
                    </a:lnTo>
                    <a:lnTo>
                      <a:pt x="6330" y="755487"/>
                    </a:lnTo>
                    <a:lnTo>
                      <a:pt x="23590" y="781081"/>
                    </a:lnTo>
                    <a:lnTo>
                      <a:pt x="49184" y="798341"/>
                    </a:lnTo>
                    <a:lnTo>
                      <a:pt x="80518" y="804672"/>
                    </a:lnTo>
                    <a:lnTo>
                      <a:pt x="2353310" y="804672"/>
                    </a:lnTo>
                    <a:lnTo>
                      <a:pt x="2384643" y="798341"/>
                    </a:lnTo>
                    <a:lnTo>
                      <a:pt x="2410237" y="781081"/>
                    </a:lnTo>
                    <a:lnTo>
                      <a:pt x="2427497" y="755487"/>
                    </a:lnTo>
                    <a:lnTo>
                      <a:pt x="2433828" y="724154"/>
                    </a:lnTo>
                    <a:lnTo>
                      <a:pt x="2433828" y="80518"/>
                    </a:lnTo>
                    <a:lnTo>
                      <a:pt x="2427497" y="49184"/>
                    </a:lnTo>
                    <a:lnTo>
                      <a:pt x="2410237" y="23590"/>
                    </a:lnTo>
                    <a:lnTo>
                      <a:pt x="2384643" y="6330"/>
                    </a:lnTo>
                    <a:lnTo>
                      <a:pt x="2353310" y="0"/>
                    </a:lnTo>
                    <a:close/>
                  </a:path>
                </a:pathLst>
              </a:custGeom>
              <a:solidFill>
                <a:srgbClr val="DEEBF7"/>
              </a:solidFill>
            </p:spPr>
            <p:txBody>
              <a:bodyPr wrap="square" lIns="0" tIns="0" rIns="0" bIns="0" rtlCol="0"/>
              <a:lstStyle/>
              <a:p>
                <a:endParaRPr sz="800"/>
              </a:p>
            </p:txBody>
          </p:sp>
        </p:grpSp>
        <p:sp>
          <p:nvSpPr>
            <p:cNvPr id="15" name="object 15"/>
            <p:cNvSpPr txBox="1"/>
            <p:nvPr/>
          </p:nvSpPr>
          <p:spPr>
            <a:xfrm>
              <a:off x="2830149" y="3574407"/>
              <a:ext cx="1104694" cy="235296"/>
            </a:xfrm>
            <a:prstGeom prst="rect">
              <a:avLst/>
            </a:prstGeom>
          </p:spPr>
          <p:txBody>
            <a:bodyPr vert="horz" wrap="square" lIns="0" tIns="21391" rIns="0" bIns="0" rtlCol="0" anchor="t">
              <a:spAutoFit/>
            </a:bodyPr>
            <a:lstStyle/>
            <a:p>
              <a:pPr marL="384175" marR="1905" indent="-378460">
                <a:lnSpc>
                  <a:spcPts val="1155"/>
                </a:lnSpc>
                <a:spcBef>
                  <a:spcPts val="169"/>
                </a:spcBef>
              </a:pPr>
              <a:r>
                <a:rPr lang="en-US" sz="1050" dirty="0">
                  <a:latin typeface="Calibri"/>
                  <a:cs typeface="Calibri"/>
                </a:rPr>
                <a:t>  </a:t>
              </a:r>
              <a:r>
                <a:rPr sz="1050" dirty="0">
                  <a:latin typeface="Calibri"/>
                  <a:cs typeface="Calibri"/>
                </a:rPr>
                <a:t>No</a:t>
              </a:r>
              <a:r>
                <a:rPr sz="1050" spc="-17" dirty="0">
                  <a:latin typeface="Calibri"/>
                  <a:cs typeface="Calibri"/>
                </a:rPr>
                <a:t> </a:t>
              </a:r>
              <a:r>
                <a:rPr sz="1050" spc="-2" dirty="0" err="1">
                  <a:latin typeface="Calibri"/>
                  <a:cs typeface="Calibri"/>
                </a:rPr>
                <a:t>adherencia</a:t>
              </a:r>
              <a:r>
                <a:rPr sz="1050" spc="-29" dirty="0">
                  <a:latin typeface="Calibri"/>
                  <a:cs typeface="Calibri"/>
                </a:rPr>
                <a:t> </a:t>
              </a:r>
              <a:r>
                <a:rPr sz="1050" dirty="0">
                  <a:latin typeface="Calibri"/>
                  <a:cs typeface="Calibri"/>
                </a:rPr>
                <a:t>al</a:t>
              </a:r>
              <a:r>
                <a:rPr lang="es-ES" sz="1050" dirty="0">
                  <a:latin typeface="Calibri"/>
                  <a:cs typeface="Calibri"/>
                </a:rPr>
                <a:t> </a:t>
              </a:r>
              <a:r>
                <a:rPr sz="1050" spc="-11" dirty="0">
                  <a:latin typeface="Calibri"/>
                  <a:cs typeface="Calibri"/>
                </a:rPr>
                <a:t>t</a:t>
              </a:r>
              <a:r>
                <a:rPr lang="es-ES" sz="1050" spc="-11" dirty="0" err="1">
                  <a:latin typeface="Calibri"/>
                  <a:cs typeface="Calibri"/>
                </a:rPr>
                <a:t>ra</a:t>
              </a:r>
              <a:r>
                <a:rPr sz="1050" spc="-11" dirty="0">
                  <a:latin typeface="Calibri"/>
                  <a:cs typeface="Calibri"/>
                </a:rPr>
                <a:t>t</a:t>
              </a:r>
              <a:r>
                <a:rPr lang="es-ES" sz="1050" spc="-11" dirty="0" err="1">
                  <a:latin typeface="Calibri"/>
                  <a:cs typeface="Calibri"/>
                </a:rPr>
                <a:t>amient</a:t>
              </a:r>
              <a:r>
                <a:rPr sz="1050" spc="-11" dirty="0">
                  <a:latin typeface="Calibri"/>
                  <a:cs typeface="Calibri"/>
                </a:rPr>
                <a:t>o</a:t>
              </a:r>
              <a:endParaRPr lang="en-US" sz="1050" dirty="0">
                <a:latin typeface="Calibri"/>
                <a:ea typeface="Calibri"/>
                <a:cs typeface="Calibri"/>
              </a:endParaRPr>
            </a:p>
          </p:txBody>
        </p:sp>
        <p:grpSp>
          <p:nvGrpSpPr>
            <p:cNvPr id="16" name="object 16"/>
            <p:cNvGrpSpPr/>
            <p:nvPr/>
          </p:nvGrpSpPr>
          <p:grpSpPr>
            <a:xfrm>
              <a:off x="2580257" y="3939926"/>
              <a:ext cx="1303774" cy="379492"/>
              <a:chOff x="6217729" y="4719637"/>
              <a:chExt cx="2980055" cy="867410"/>
            </a:xfrm>
          </p:grpSpPr>
          <p:sp>
            <p:nvSpPr>
              <p:cNvPr id="17" name="object 17"/>
              <p:cNvSpPr/>
              <p:nvPr/>
            </p:nvSpPr>
            <p:spPr>
              <a:xfrm>
                <a:off x="6232016" y="4733925"/>
                <a:ext cx="531495" cy="452120"/>
              </a:xfrm>
              <a:custGeom>
                <a:avLst/>
                <a:gdLst/>
                <a:ahLst/>
                <a:cxnLst/>
                <a:rect l="l" t="t" r="r" b="b"/>
                <a:pathLst>
                  <a:path w="531495" h="452120">
                    <a:moveTo>
                      <a:pt x="0" y="0"/>
                    </a:moveTo>
                    <a:lnTo>
                      <a:pt x="531241" y="451612"/>
                    </a:lnTo>
                  </a:path>
                </a:pathLst>
              </a:custGeom>
              <a:ln w="28575">
                <a:solidFill>
                  <a:srgbClr val="DEEBF7"/>
                </a:solidFill>
              </a:ln>
            </p:spPr>
            <p:txBody>
              <a:bodyPr wrap="square" lIns="0" tIns="0" rIns="0" bIns="0" rtlCol="0"/>
              <a:lstStyle/>
              <a:p>
                <a:endParaRPr sz="800"/>
              </a:p>
            </p:txBody>
          </p:sp>
          <p:sp>
            <p:nvSpPr>
              <p:cNvPr id="18" name="object 18"/>
              <p:cNvSpPr/>
              <p:nvPr/>
            </p:nvSpPr>
            <p:spPr>
              <a:xfrm>
                <a:off x="6763511" y="4783835"/>
                <a:ext cx="2433955" cy="803275"/>
              </a:xfrm>
              <a:custGeom>
                <a:avLst/>
                <a:gdLst/>
                <a:ahLst/>
                <a:cxnLst/>
                <a:rect l="l" t="t" r="r" b="b"/>
                <a:pathLst>
                  <a:path w="2433954" h="803275">
                    <a:moveTo>
                      <a:pt x="2353564" y="0"/>
                    </a:moveTo>
                    <a:lnTo>
                      <a:pt x="80264" y="0"/>
                    </a:lnTo>
                    <a:lnTo>
                      <a:pt x="49023" y="6308"/>
                    </a:lnTo>
                    <a:lnTo>
                      <a:pt x="23510" y="23510"/>
                    </a:lnTo>
                    <a:lnTo>
                      <a:pt x="6308" y="49023"/>
                    </a:lnTo>
                    <a:lnTo>
                      <a:pt x="0" y="80263"/>
                    </a:lnTo>
                    <a:lnTo>
                      <a:pt x="0" y="722883"/>
                    </a:lnTo>
                    <a:lnTo>
                      <a:pt x="6308" y="754124"/>
                    </a:lnTo>
                    <a:lnTo>
                      <a:pt x="23510" y="779637"/>
                    </a:lnTo>
                    <a:lnTo>
                      <a:pt x="49023" y="796839"/>
                    </a:lnTo>
                    <a:lnTo>
                      <a:pt x="80264" y="803147"/>
                    </a:lnTo>
                    <a:lnTo>
                      <a:pt x="2353564" y="803147"/>
                    </a:lnTo>
                    <a:lnTo>
                      <a:pt x="2384804" y="796839"/>
                    </a:lnTo>
                    <a:lnTo>
                      <a:pt x="2410317" y="779637"/>
                    </a:lnTo>
                    <a:lnTo>
                      <a:pt x="2427519" y="754124"/>
                    </a:lnTo>
                    <a:lnTo>
                      <a:pt x="2433828" y="722883"/>
                    </a:lnTo>
                    <a:lnTo>
                      <a:pt x="2433828" y="80263"/>
                    </a:lnTo>
                    <a:lnTo>
                      <a:pt x="2427519" y="49023"/>
                    </a:lnTo>
                    <a:lnTo>
                      <a:pt x="2410317" y="23510"/>
                    </a:lnTo>
                    <a:lnTo>
                      <a:pt x="2384804" y="6308"/>
                    </a:lnTo>
                    <a:lnTo>
                      <a:pt x="2353564" y="0"/>
                    </a:lnTo>
                    <a:close/>
                  </a:path>
                </a:pathLst>
              </a:custGeom>
              <a:solidFill>
                <a:srgbClr val="DEEBF7"/>
              </a:solidFill>
            </p:spPr>
            <p:txBody>
              <a:bodyPr wrap="square" lIns="0" tIns="0" rIns="0" bIns="0" rtlCol="0"/>
              <a:lstStyle/>
              <a:p>
                <a:endParaRPr sz="800"/>
              </a:p>
            </p:txBody>
          </p:sp>
        </p:grpSp>
        <p:sp>
          <p:nvSpPr>
            <p:cNvPr id="19" name="object 19"/>
            <p:cNvSpPr txBox="1"/>
            <p:nvPr/>
          </p:nvSpPr>
          <p:spPr>
            <a:xfrm>
              <a:off x="3011124" y="4000902"/>
              <a:ext cx="725369" cy="235296"/>
            </a:xfrm>
            <a:prstGeom prst="rect">
              <a:avLst/>
            </a:prstGeom>
          </p:spPr>
          <p:txBody>
            <a:bodyPr vert="horz" wrap="square" lIns="0" tIns="21391" rIns="0" bIns="0" rtlCol="0">
              <a:spAutoFit/>
            </a:bodyPr>
            <a:lstStyle/>
            <a:p>
              <a:pPr marL="79450" marR="2222" indent="-74172">
                <a:lnSpc>
                  <a:spcPts val="1155"/>
                </a:lnSpc>
                <a:spcBef>
                  <a:spcPts val="169"/>
                </a:spcBef>
              </a:pPr>
              <a:r>
                <a:rPr sz="1050" dirty="0">
                  <a:latin typeface="Calibri"/>
                  <a:cs typeface="Calibri"/>
                </a:rPr>
                <a:t>No</a:t>
              </a:r>
              <a:r>
                <a:rPr sz="1050" spc="-35" dirty="0">
                  <a:latin typeface="Calibri"/>
                  <a:cs typeface="Calibri"/>
                </a:rPr>
                <a:t> </a:t>
              </a:r>
              <a:r>
                <a:rPr sz="1050" spc="-5" dirty="0" err="1">
                  <a:latin typeface="Calibri"/>
                  <a:cs typeface="Calibri"/>
                </a:rPr>
                <a:t>expresión</a:t>
              </a:r>
              <a:r>
                <a:rPr sz="1050" spc="-5" dirty="0">
                  <a:latin typeface="Calibri"/>
                  <a:cs typeface="Calibri"/>
                </a:rPr>
                <a:t> </a:t>
              </a:r>
              <a:r>
                <a:rPr sz="1050" spc="-232" dirty="0">
                  <a:latin typeface="Calibri"/>
                  <a:cs typeface="Calibri"/>
                </a:rPr>
                <a:t> </a:t>
              </a:r>
              <a:r>
                <a:rPr sz="1050" dirty="0" err="1">
                  <a:latin typeface="Calibri"/>
                  <a:cs typeface="Calibri"/>
                </a:rPr>
                <a:t>emocional</a:t>
              </a:r>
              <a:endParaRPr sz="1050" dirty="0">
                <a:latin typeface="Calibri"/>
                <a:cs typeface="Calibri"/>
              </a:endParaRPr>
            </a:p>
          </p:txBody>
        </p:sp>
        <p:grpSp>
          <p:nvGrpSpPr>
            <p:cNvPr id="20" name="object 20"/>
            <p:cNvGrpSpPr/>
            <p:nvPr/>
          </p:nvGrpSpPr>
          <p:grpSpPr>
            <a:xfrm>
              <a:off x="2580257" y="3939926"/>
              <a:ext cx="1306552" cy="777875"/>
              <a:chOff x="6217729" y="4719637"/>
              <a:chExt cx="2986405" cy="1778000"/>
            </a:xfrm>
          </p:grpSpPr>
          <p:sp>
            <p:nvSpPr>
              <p:cNvPr id="21" name="object 21"/>
              <p:cNvSpPr/>
              <p:nvPr/>
            </p:nvSpPr>
            <p:spPr>
              <a:xfrm>
                <a:off x="6232016" y="4733925"/>
                <a:ext cx="531495" cy="1355090"/>
              </a:xfrm>
              <a:custGeom>
                <a:avLst/>
                <a:gdLst/>
                <a:ahLst/>
                <a:cxnLst/>
                <a:rect l="l" t="t" r="r" b="b"/>
                <a:pathLst>
                  <a:path w="531495" h="1355089">
                    <a:moveTo>
                      <a:pt x="0" y="0"/>
                    </a:moveTo>
                    <a:lnTo>
                      <a:pt x="531241" y="1354797"/>
                    </a:lnTo>
                  </a:path>
                </a:pathLst>
              </a:custGeom>
              <a:ln w="28575">
                <a:solidFill>
                  <a:srgbClr val="DEEBF7"/>
                </a:solidFill>
              </a:ln>
            </p:spPr>
            <p:txBody>
              <a:bodyPr wrap="square" lIns="0" tIns="0" rIns="0" bIns="0" rtlCol="0"/>
              <a:lstStyle/>
              <a:p>
                <a:endParaRPr sz="800"/>
              </a:p>
            </p:txBody>
          </p:sp>
          <p:sp>
            <p:nvSpPr>
              <p:cNvPr id="22" name="object 22"/>
              <p:cNvSpPr/>
              <p:nvPr/>
            </p:nvSpPr>
            <p:spPr>
              <a:xfrm>
                <a:off x="6763511" y="5687567"/>
                <a:ext cx="2433955" cy="803275"/>
              </a:xfrm>
              <a:custGeom>
                <a:avLst/>
                <a:gdLst/>
                <a:ahLst/>
                <a:cxnLst/>
                <a:rect l="l" t="t" r="r" b="b"/>
                <a:pathLst>
                  <a:path w="2433954" h="803275">
                    <a:moveTo>
                      <a:pt x="2353564" y="0"/>
                    </a:moveTo>
                    <a:lnTo>
                      <a:pt x="80264" y="0"/>
                    </a:lnTo>
                    <a:lnTo>
                      <a:pt x="49023" y="6310"/>
                    </a:lnTo>
                    <a:lnTo>
                      <a:pt x="23510" y="23521"/>
                    </a:lnTo>
                    <a:lnTo>
                      <a:pt x="6308" y="49050"/>
                    </a:lnTo>
                    <a:lnTo>
                      <a:pt x="0" y="80314"/>
                    </a:lnTo>
                    <a:lnTo>
                      <a:pt x="0" y="722833"/>
                    </a:lnTo>
                    <a:lnTo>
                      <a:pt x="6308" y="754097"/>
                    </a:lnTo>
                    <a:lnTo>
                      <a:pt x="23510" y="779626"/>
                    </a:lnTo>
                    <a:lnTo>
                      <a:pt x="49023" y="796837"/>
                    </a:lnTo>
                    <a:lnTo>
                      <a:pt x="80264" y="803147"/>
                    </a:lnTo>
                    <a:lnTo>
                      <a:pt x="2353564" y="803147"/>
                    </a:lnTo>
                    <a:lnTo>
                      <a:pt x="2384804" y="796837"/>
                    </a:lnTo>
                    <a:lnTo>
                      <a:pt x="2410317" y="779626"/>
                    </a:lnTo>
                    <a:lnTo>
                      <a:pt x="2427519" y="754097"/>
                    </a:lnTo>
                    <a:lnTo>
                      <a:pt x="2433828" y="722833"/>
                    </a:lnTo>
                    <a:lnTo>
                      <a:pt x="2433828" y="80314"/>
                    </a:lnTo>
                    <a:lnTo>
                      <a:pt x="2427519" y="49050"/>
                    </a:lnTo>
                    <a:lnTo>
                      <a:pt x="2410317" y="23521"/>
                    </a:lnTo>
                    <a:lnTo>
                      <a:pt x="2384804" y="6310"/>
                    </a:lnTo>
                    <a:lnTo>
                      <a:pt x="2353564" y="0"/>
                    </a:lnTo>
                    <a:close/>
                  </a:path>
                </a:pathLst>
              </a:custGeom>
              <a:solidFill>
                <a:srgbClr val="DEEBF7"/>
              </a:solidFill>
            </p:spPr>
            <p:txBody>
              <a:bodyPr wrap="square" lIns="0" tIns="0" rIns="0" bIns="0" rtlCol="0"/>
              <a:lstStyle/>
              <a:p>
                <a:endParaRPr sz="800"/>
              </a:p>
            </p:txBody>
          </p:sp>
          <p:sp>
            <p:nvSpPr>
              <p:cNvPr id="23" name="object 23"/>
              <p:cNvSpPr/>
              <p:nvPr/>
            </p:nvSpPr>
            <p:spPr>
              <a:xfrm>
                <a:off x="6763511" y="5687567"/>
                <a:ext cx="2433955" cy="803275"/>
              </a:xfrm>
              <a:custGeom>
                <a:avLst/>
                <a:gdLst/>
                <a:ahLst/>
                <a:cxnLst/>
                <a:rect l="l" t="t" r="r" b="b"/>
                <a:pathLst>
                  <a:path w="2433954" h="803275">
                    <a:moveTo>
                      <a:pt x="0" y="80314"/>
                    </a:moveTo>
                    <a:lnTo>
                      <a:pt x="6308" y="49050"/>
                    </a:lnTo>
                    <a:lnTo>
                      <a:pt x="23510" y="23521"/>
                    </a:lnTo>
                    <a:lnTo>
                      <a:pt x="49023" y="6310"/>
                    </a:lnTo>
                    <a:lnTo>
                      <a:pt x="80264" y="0"/>
                    </a:lnTo>
                    <a:lnTo>
                      <a:pt x="2353564" y="0"/>
                    </a:lnTo>
                    <a:lnTo>
                      <a:pt x="2384804" y="6310"/>
                    </a:lnTo>
                    <a:lnTo>
                      <a:pt x="2410317" y="23521"/>
                    </a:lnTo>
                    <a:lnTo>
                      <a:pt x="2427519" y="49050"/>
                    </a:lnTo>
                    <a:lnTo>
                      <a:pt x="2433828" y="80314"/>
                    </a:lnTo>
                    <a:lnTo>
                      <a:pt x="2433828" y="722833"/>
                    </a:lnTo>
                    <a:lnTo>
                      <a:pt x="2427519" y="754097"/>
                    </a:lnTo>
                    <a:lnTo>
                      <a:pt x="2410317" y="779626"/>
                    </a:lnTo>
                    <a:lnTo>
                      <a:pt x="2384804" y="796837"/>
                    </a:lnTo>
                    <a:lnTo>
                      <a:pt x="2353564" y="803147"/>
                    </a:lnTo>
                    <a:lnTo>
                      <a:pt x="80264" y="803147"/>
                    </a:lnTo>
                    <a:lnTo>
                      <a:pt x="49023" y="796837"/>
                    </a:lnTo>
                    <a:lnTo>
                      <a:pt x="23510" y="779626"/>
                    </a:lnTo>
                    <a:lnTo>
                      <a:pt x="6308" y="754097"/>
                    </a:lnTo>
                    <a:lnTo>
                      <a:pt x="0" y="722833"/>
                    </a:lnTo>
                    <a:lnTo>
                      <a:pt x="0" y="80314"/>
                    </a:lnTo>
                    <a:close/>
                  </a:path>
                </a:pathLst>
              </a:custGeom>
              <a:ln w="12700">
                <a:solidFill>
                  <a:srgbClr val="FAFFFF"/>
                </a:solidFill>
              </a:ln>
            </p:spPr>
            <p:txBody>
              <a:bodyPr wrap="square" lIns="0" tIns="0" rIns="0" bIns="0" rtlCol="0"/>
              <a:lstStyle/>
              <a:p>
                <a:endParaRPr sz="800"/>
              </a:p>
            </p:txBody>
          </p:sp>
        </p:grpSp>
        <p:sp>
          <p:nvSpPr>
            <p:cNvPr id="24" name="object 24"/>
            <p:cNvSpPr txBox="1"/>
            <p:nvPr/>
          </p:nvSpPr>
          <p:spPr>
            <a:xfrm>
              <a:off x="2919048" y="4473427"/>
              <a:ext cx="985679" cy="119438"/>
            </a:xfrm>
            <a:prstGeom prst="rect">
              <a:avLst/>
            </a:prstGeom>
          </p:spPr>
          <p:txBody>
            <a:bodyPr vert="horz" wrap="square" lIns="0" tIns="5556" rIns="0" bIns="0" rtlCol="0">
              <a:spAutoFit/>
            </a:bodyPr>
            <a:lstStyle/>
            <a:p>
              <a:pPr marL="5556">
                <a:lnSpc>
                  <a:spcPct val="100000"/>
                </a:lnSpc>
                <a:spcBef>
                  <a:spcPts val="44"/>
                </a:spcBef>
              </a:pPr>
              <a:r>
                <a:rPr sz="1050" spc="-2" dirty="0" err="1">
                  <a:solidFill>
                    <a:srgbClr val="05252A"/>
                  </a:solidFill>
                  <a:latin typeface="Calibri"/>
                  <a:cs typeface="Calibri"/>
                </a:rPr>
                <a:t>Aislamiento</a:t>
              </a:r>
              <a:r>
                <a:rPr sz="1050" spc="-31" dirty="0">
                  <a:solidFill>
                    <a:srgbClr val="05252A"/>
                  </a:solidFill>
                  <a:latin typeface="Calibri"/>
                  <a:cs typeface="Calibri"/>
                </a:rPr>
                <a:t> </a:t>
              </a:r>
              <a:r>
                <a:rPr sz="1050" spc="-2" dirty="0">
                  <a:solidFill>
                    <a:srgbClr val="05252A"/>
                  </a:solidFill>
                  <a:latin typeface="Calibri"/>
                  <a:cs typeface="Calibri"/>
                </a:rPr>
                <a:t>social</a:t>
              </a:r>
              <a:endParaRPr sz="1050" dirty="0">
                <a:latin typeface="Calibri"/>
                <a:cs typeface="Calibri"/>
              </a:endParaRPr>
            </a:p>
          </p:txBody>
        </p:sp>
        <p:sp>
          <p:nvSpPr>
            <p:cNvPr id="25" name="object 25"/>
            <p:cNvSpPr/>
            <p:nvPr/>
          </p:nvSpPr>
          <p:spPr>
            <a:xfrm>
              <a:off x="3976514" y="3256591"/>
              <a:ext cx="732870" cy="634801"/>
            </a:xfrm>
            <a:custGeom>
              <a:avLst/>
              <a:gdLst/>
              <a:ahLst/>
              <a:cxnLst/>
              <a:rect l="l" t="t" r="r" b="b"/>
              <a:pathLst>
                <a:path w="1675129" h="1450975">
                  <a:moveTo>
                    <a:pt x="1433068" y="0"/>
                  </a:moveTo>
                  <a:lnTo>
                    <a:pt x="241808" y="0"/>
                  </a:lnTo>
                  <a:lnTo>
                    <a:pt x="193058" y="4910"/>
                  </a:lnTo>
                  <a:lnTo>
                    <a:pt x="147661" y="18994"/>
                  </a:lnTo>
                  <a:lnTo>
                    <a:pt x="106585" y="41281"/>
                  </a:lnTo>
                  <a:lnTo>
                    <a:pt x="70802" y="70802"/>
                  </a:lnTo>
                  <a:lnTo>
                    <a:pt x="41281" y="106585"/>
                  </a:lnTo>
                  <a:lnTo>
                    <a:pt x="18994" y="147661"/>
                  </a:lnTo>
                  <a:lnTo>
                    <a:pt x="4910" y="193058"/>
                  </a:lnTo>
                  <a:lnTo>
                    <a:pt x="0" y="241808"/>
                  </a:lnTo>
                  <a:lnTo>
                    <a:pt x="0" y="1209040"/>
                  </a:lnTo>
                  <a:lnTo>
                    <a:pt x="4910" y="1257789"/>
                  </a:lnTo>
                  <a:lnTo>
                    <a:pt x="18994" y="1303186"/>
                  </a:lnTo>
                  <a:lnTo>
                    <a:pt x="41281" y="1344262"/>
                  </a:lnTo>
                  <a:lnTo>
                    <a:pt x="70802" y="1380045"/>
                  </a:lnTo>
                  <a:lnTo>
                    <a:pt x="106585" y="1409566"/>
                  </a:lnTo>
                  <a:lnTo>
                    <a:pt x="147661" y="1431853"/>
                  </a:lnTo>
                  <a:lnTo>
                    <a:pt x="193058" y="1445937"/>
                  </a:lnTo>
                  <a:lnTo>
                    <a:pt x="241808" y="1450848"/>
                  </a:lnTo>
                  <a:lnTo>
                    <a:pt x="1433068" y="1450848"/>
                  </a:lnTo>
                  <a:lnTo>
                    <a:pt x="1481817" y="1445937"/>
                  </a:lnTo>
                  <a:lnTo>
                    <a:pt x="1527214" y="1431853"/>
                  </a:lnTo>
                  <a:lnTo>
                    <a:pt x="1568290" y="1409566"/>
                  </a:lnTo>
                  <a:lnTo>
                    <a:pt x="1604073" y="1380045"/>
                  </a:lnTo>
                  <a:lnTo>
                    <a:pt x="1633594" y="1344262"/>
                  </a:lnTo>
                  <a:lnTo>
                    <a:pt x="1655881" y="1303186"/>
                  </a:lnTo>
                  <a:lnTo>
                    <a:pt x="1669965" y="1257789"/>
                  </a:lnTo>
                  <a:lnTo>
                    <a:pt x="1674876" y="1209040"/>
                  </a:lnTo>
                  <a:lnTo>
                    <a:pt x="1674876" y="241808"/>
                  </a:lnTo>
                  <a:lnTo>
                    <a:pt x="1669965" y="193058"/>
                  </a:lnTo>
                  <a:lnTo>
                    <a:pt x="1655881" y="147661"/>
                  </a:lnTo>
                  <a:lnTo>
                    <a:pt x="1633594" y="106585"/>
                  </a:lnTo>
                  <a:lnTo>
                    <a:pt x="1604073" y="70802"/>
                  </a:lnTo>
                  <a:lnTo>
                    <a:pt x="1568290" y="41281"/>
                  </a:lnTo>
                  <a:lnTo>
                    <a:pt x="1527214" y="18994"/>
                  </a:lnTo>
                  <a:lnTo>
                    <a:pt x="1481817" y="4910"/>
                  </a:lnTo>
                  <a:lnTo>
                    <a:pt x="1433068" y="0"/>
                  </a:lnTo>
                  <a:close/>
                </a:path>
              </a:pathLst>
            </a:custGeom>
            <a:solidFill>
              <a:srgbClr val="1595A4"/>
            </a:solidFill>
          </p:spPr>
          <p:txBody>
            <a:bodyPr wrap="square" lIns="0" tIns="0" rIns="0" bIns="0" rtlCol="0"/>
            <a:lstStyle/>
            <a:p>
              <a:endParaRPr sz="800"/>
            </a:p>
          </p:txBody>
        </p:sp>
        <p:sp>
          <p:nvSpPr>
            <p:cNvPr id="26" name="object 26"/>
            <p:cNvSpPr txBox="1"/>
            <p:nvPr/>
          </p:nvSpPr>
          <p:spPr>
            <a:xfrm>
              <a:off x="4059183" y="3352435"/>
              <a:ext cx="595770" cy="465928"/>
            </a:xfrm>
            <a:prstGeom prst="rect">
              <a:avLst/>
            </a:prstGeom>
          </p:spPr>
          <p:txBody>
            <a:bodyPr vert="horz" wrap="square" lIns="0" tIns="5834" rIns="0" bIns="0" rtlCol="0" anchor="t">
              <a:spAutoFit/>
            </a:bodyPr>
            <a:lstStyle/>
            <a:p>
              <a:pPr algn="ctr">
                <a:lnSpc>
                  <a:spcPct val="100000"/>
                </a:lnSpc>
                <a:spcBef>
                  <a:spcPts val="46"/>
                </a:spcBef>
              </a:pPr>
              <a:r>
                <a:rPr sz="1050" dirty="0">
                  <a:latin typeface="Calibri"/>
                  <a:cs typeface="Calibri"/>
                </a:rPr>
                <a:t>A</a:t>
              </a:r>
              <a:r>
                <a:rPr sz="1050" spc="-29" dirty="0">
                  <a:latin typeface="Calibri"/>
                  <a:cs typeface="Calibri"/>
                </a:rPr>
                <a:t> </a:t>
              </a:r>
              <a:r>
                <a:rPr sz="1050" spc="-9" dirty="0">
                  <a:latin typeface="Calibri"/>
                  <a:cs typeface="Calibri"/>
                </a:rPr>
                <a:t>CORTO</a:t>
              </a:r>
              <a:endParaRPr lang="en-US" sz="1050" dirty="0">
                <a:latin typeface="Calibri"/>
                <a:ea typeface="Calibri"/>
                <a:cs typeface="Calibri"/>
              </a:endParaRPr>
            </a:p>
            <a:p>
              <a:pPr algn="ctr">
                <a:lnSpc>
                  <a:spcPct val="100000"/>
                </a:lnSpc>
              </a:pPr>
              <a:r>
                <a:rPr sz="1050" spc="-2" dirty="0">
                  <a:latin typeface="Calibri"/>
                  <a:cs typeface="Calibri"/>
                </a:rPr>
                <a:t>PLAZO</a:t>
              </a:r>
              <a:endParaRPr sz="1050" dirty="0">
                <a:latin typeface="Calibri"/>
                <a:ea typeface="Calibri"/>
                <a:cs typeface="Calibri"/>
              </a:endParaRPr>
            </a:p>
            <a:p>
              <a:pPr marL="45720" marR="43815" algn="ctr">
                <a:lnSpc>
                  <a:spcPct val="100000"/>
                </a:lnSpc>
                <a:spcBef>
                  <a:spcPts val="5"/>
                </a:spcBef>
              </a:pPr>
              <a:r>
                <a:rPr sz="1050" spc="-5" dirty="0">
                  <a:latin typeface="Calibri"/>
                  <a:cs typeface="Calibri"/>
                </a:rPr>
                <a:t>Zona</a:t>
              </a:r>
              <a:r>
                <a:rPr sz="1050" spc="-41" dirty="0">
                  <a:latin typeface="Calibri"/>
                  <a:cs typeface="Calibri"/>
                </a:rPr>
                <a:t> </a:t>
              </a:r>
              <a:r>
                <a:rPr sz="1050" spc="-2" dirty="0">
                  <a:latin typeface="Calibri"/>
                  <a:cs typeface="Calibri"/>
                </a:rPr>
                <a:t>de </a:t>
              </a:r>
              <a:r>
                <a:rPr sz="1050" spc="-171" dirty="0">
                  <a:latin typeface="Calibri"/>
                  <a:cs typeface="Calibri"/>
                </a:rPr>
                <a:t> </a:t>
              </a:r>
              <a:r>
                <a:rPr sz="1050" spc="-5" dirty="0">
                  <a:latin typeface="Calibri"/>
                  <a:cs typeface="Calibri"/>
                </a:rPr>
                <a:t>Confort</a:t>
              </a:r>
              <a:endParaRPr sz="1050" dirty="0">
                <a:latin typeface="Calibri"/>
                <a:ea typeface="Calibri"/>
                <a:cs typeface="Calibri"/>
              </a:endParaRPr>
            </a:p>
          </p:txBody>
        </p:sp>
        <p:sp>
          <p:nvSpPr>
            <p:cNvPr id="27" name="object 27"/>
            <p:cNvSpPr/>
            <p:nvPr/>
          </p:nvSpPr>
          <p:spPr>
            <a:xfrm>
              <a:off x="3976514" y="3995350"/>
              <a:ext cx="732870" cy="634246"/>
            </a:xfrm>
            <a:custGeom>
              <a:avLst/>
              <a:gdLst/>
              <a:ahLst/>
              <a:cxnLst/>
              <a:rect l="l" t="t" r="r" b="b"/>
              <a:pathLst>
                <a:path w="1675129" h="1449704">
                  <a:moveTo>
                    <a:pt x="1433322" y="0"/>
                  </a:moveTo>
                  <a:lnTo>
                    <a:pt x="241554" y="0"/>
                  </a:lnTo>
                  <a:lnTo>
                    <a:pt x="192888" y="4909"/>
                  </a:lnTo>
                  <a:lnTo>
                    <a:pt x="147554" y="18990"/>
                  </a:lnTo>
                  <a:lnTo>
                    <a:pt x="106523" y="41268"/>
                  </a:lnTo>
                  <a:lnTo>
                    <a:pt x="70770" y="70770"/>
                  </a:lnTo>
                  <a:lnTo>
                    <a:pt x="41268" y="106523"/>
                  </a:lnTo>
                  <a:lnTo>
                    <a:pt x="18990" y="147554"/>
                  </a:lnTo>
                  <a:lnTo>
                    <a:pt x="4909" y="192888"/>
                  </a:lnTo>
                  <a:lnTo>
                    <a:pt x="0" y="241553"/>
                  </a:lnTo>
                  <a:lnTo>
                    <a:pt x="0" y="1207769"/>
                  </a:lnTo>
                  <a:lnTo>
                    <a:pt x="4909" y="1256449"/>
                  </a:lnTo>
                  <a:lnTo>
                    <a:pt x="18990" y="1301791"/>
                  </a:lnTo>
                  <a:lnTo>
                    <a:pt x="41268" y="1342822"/>
                  </a:lnTo>
                  <a:lnTo>
                    <a:pt x="70770" y="1378572"/>
                  </a:lnTo>
                  <a:lnTo>
                    <a:pt x="106523" y="1408068"/>
                  </a:lnTo>
                  <a:lnTo>
                    <a:pt x="147554" y="1430340"/>
                  </a:lnTo>
                  <a:lnTo>
                    <a:pt x="192888" y="1444416"/>
                  </a:lnTo>
                  <a:lnTo>
                    <a:pt x="241554" y="1449323"/>
                  </a:lnTo>
                  <a:lnTo>
                    <a:pt x="1433322" y="1449323"/>
                  </a:lnTo>
                  <a:lnTo>
                    <a:pt x="1481987" y="1444416"/>
                  </a:lnTo>
                  <a:lnTo>
                    <a:pt x="1527321" y="1430340"/>
                  </a:lnTo>
                  <a:lnTo>
                    <a:pt x="1568352" y="1408068"/>
                  </a:lnTo>
                  <a:lnTo>
                    <a:pt x="1604105" y="1378572"/>
                  </a:lnTo>
                  <a:lnTo>
                    <a:pt x="1633607" y="1342822"/>
                  </a:lnTo>
                  <a:lnTo>
                    <a:pt x="1655885" y="1301791"/>
                  </a:lnTo>
                  <a:lnTo>
                    <a:pt x="1669966" y="1256449"/>
                  </a:lnTo>
                  <a:lnTo>
                    <a:pt x="1674876" y="1207769"/>
                  </a:lnTo>
                  <a:lnTo>
                    <a:pt x="1674876" y="241553"/>
                  </a:lnTo>
                  <a:lnTo>
                    <a:pt x="1669966" y="192888"/>
                  </a:lnTo>
                  <a:lnTo>
                    <a:pt x="1655885" y="147554"/>
                  </a:lnTo>
                  <a:lnTo>
                    <a:pt x="1633607" y="106523"/>
                  </a:lnTo>
                  <a:lnTo>
                    <a:pt x="1604105" y="70770"/>
                  </a:lnTo>
                  <a:lnTo>
                    <a:pt x="1568352" y="41268"/>
                  </a:lnTo>
                  <a:lnTo>
                    <a:pt x="1527321" y="18990"/>
                  </a:lnTo>
                  <a:lnTo>
                    <a:pt x="1481987" y="4909"/>
                  </a:lnTo>
                  <a:lnTo>
                    <a:pt x="1433322" y="0"/>
                  </a:lnTo>
                  <a:close/>
                </a:path>
              </a:pathLst>
            </a:custGeom>
            <a:solidFill>
              <a:srgbClr val="1595A4"/>
            </a:solidFill>
          </p:spPr>
          <p:txBody>
            <a:bodyPr wrap="square" lIns="0" tIns="0" rIns="0" bIns="0" rtlCol="0"/>
            <a:lstStyle/>
            <a:p>
              <a:endParaRPr sz="800"/>
            </a:p>
          </p:txBody>
        </p:sp>
        <p:sp>
          <p:nvSpPr>
            <p:cNvPr id="28" name="object 28"/>
            <p:cNvSpPr txBox="1"/>
            <p:nvPr/>
          </p:nvSpPr>
          <p:spPr>
            <a:xfrm>
              <a:off x="3995196" y="4026590"/>
              <a:ext cx="721033" cy="581158"/>
            </a:xfrm>
            <a:prstGeom prst="rect">
              <a:avLst/>
            </a:prstGeom>
          </p:spPr>
          <p:txBody>
            <a:bodyPr vert="horz" wrap="square" lIns="0" tIns="5556" rIns="0" bIns="0" rtlCol="0" anchor="t">
              <a:spAutoFit/>
            </a:bodyPr>
            <a:lstStyle/>
            <a:p>
              <a:pPr algn="ctr">
                <a:lnSpc>
                  <a:spcPct val="100000"/>
                </a:lnSpc>
                <a:spcBef>
                  <a:spcPts val="44"/>
                </a:spcBef>
              </a:pPr>
              <a:r>
                <a:rPr sz="1050" dirty="0">
                  <a:latin typeface="Calibri"/>
                  <a:cs typeface="Calibri"/>
                </a:rPr>
                <a:t>A</a:t>
              </a:r>
              <a:r>
                <a:rPr sz="1050" spc="-17" dirty="0">
                  <a:latin typeface="Calibri"/>
                  <a:cs typeface="Calibri"/>
                </a:rPr>
                <a:t> </a:t>
              </a:r>
              <a:r>
                <a:rPr sz="1050" spc="-2" dirty="0">
                  <a:latin typeface="Calibri"/>
                  <a:cs typeface="Calibri"/>
                </a:rPr>
                <a:t>LARGO</a:t>
              </a:r>
              <a:endParaRPr lang="en-US" sz="1050" dirty="0">
                <a:latin typeface="Calibri"/>
                <a:ea typeface="Calibri"/>
                <a:cs typeface="Calibri"/>
              </a:endParaRPr>
            </a:p>
            <a:p>
              <a:pPr algn="ctr">
                <a:lnSpc>
                  <a:spcPct val="100000"/>
                </a:lnSpc>
              </a:pPr>
              <a:r>
                <a:rPr sz="1050" spc="-2" dirty="0">
                  <a:latin typeface="Calibri"/>
                  <a:cs typeface="Calibri"/>
                </a:rPr>
                <a:t>PLAZO</a:t>
              </a:r>
              <a:endParaRPr sz="1050" dirty="0">
                <a:latin typeface="Calibri"/>
                <a:ea typeface="Calibri"/>
                <a:cs typeface="Calibri"/>
              </a:endParaRPr>
            </a:p>
            <a:p>
              <a:pPr marL="5080" marR="1905" algn="ctr">
                <a:lnSpc>
                  <a:spcPct val="100000"/>
                </a:lnSpc>
                <a:spcBef>
                  <a:spcPts val="6"/>
                </a:spcBef>
              </a:pPr>
              <a:r>
                <a:rPr sz="1050" dirty="0">
                  <a:latin typeface="Calibri"/>
                  <a:cs typeface="Calibri"/>
                </a:rPr>
                <a:t>No </a:t>
              </a:r>
              <a:r>
                <a:rPr sz="1050" spc="2" dirty="0">
                  <a:latin typeface="Calibri"/>
                  <a:cs typeface="Calibri"/>
                </a:rPr>
                <a:t> </a:t>
              </a:r>
              <a:r>
                <a:rPr sz="1050" spc="-6" dirty="0" err="1">
                  <a:latin typeface="Calibri"/>
                  <a:cs typeface="Calibri"/>
                </a:rPr>
                <a:t>a</a:t>
              </a:r>
              <a:r>
                <a:rPr sz="1050" spc="-2" dirty="0" err="1">
                  <a:latin typeface="Calibri"/>
                  <a:cs typeface="Calibri"/>
                </a:rPr>
                <a:t>f</a:t>
              </a:r>
              <a:r>
                <a:rPr sz="1050" spc="-13" dirty="0" err="1">
                  <a:latin typeface="Calibri"/>
                  <a:cs typeface="Calibri"/>
                </a:rPr>
                <a:t>r</a:t>
              </a:r>
              <a:r>
                <a:rPr sz="1050" spc="-2" dirty="0" err="1">
                  <a:latin typeface="Calibri"/>
                  <a:cs typeface="Calibri"/>
                </a:rPr>
                <a:t>o</a:t>
              </a:r>
              <a:r>
                <a:rPr sz="1050" spc="-5" dirty="0" err="1">
                  <a:latin typeface="Calibri"/>
                  <a:cs typeface="Calibri"/>
                </a:rPr>
                <a:t>n</a:t>
              </a:r>
              <a:r>
                <a:rPr sz="1050" spc="-13" dirty="0" err="1">
                  <a:latin typeface="Calibri"/>
                  <a:cs typeface="Calibri"/>
                </a:rPr>
                <a:t>t</a:t>
              </a:r>
              <a:r>
                <a:rPr sz="1050" dirty="0" err="1">
                  <a:latin typeface="Calibri"/>
                  <a:cs typeface="Calibri"/>
                </a:rPr>
                <a:t>amie</a:t>
              </a:r>
              <a:r>
                <a:rPr sz="1050" spc="-5" dirty="0" err="1">
                  <a:latin typeface="Calibri"/>
                  <a:cs typeface="Calibri"/>
                </a:rPr>
                <a:t>n</a:t>
              </a:r>
              <a:r>
                <a:rPr sz="1050" spc="-6" dirty="0" err="1">
                  <a:latin typeface="Calibri"/>
                  <a:cs typeface="Calibri"/>
                </a:rPr>
                <a:t>t</a:t>
              </a:r>
              <a:r>
                <a:rPr sz="1050" dirty="0" err="1">
                  <a:latin typeface="Calibri"/>
                  <a:cs typeface="Calibri"/>
                </a:rPr>
                <a:t>o</a:t>
              </a:r>
              <a:r>
                <a:rPr sz="1050" dirty="0">
                  <a:latin typeface="Calibri"/>
                  <a:cs typeface="Calibri"/>
                </a:rPr>
                <a:t>  </a:t>
              </a:r>
              <a:r>
                <a:rPr sz="1050" spc="-2" dirty="0" err="1">
                  <a:latin typeface="Calibri"/>
                  <a:cs typeface="Calibri"/>
                </a:rPr>
                <a:t>activo</a:t>
              </a:r>
              <a:endParaRPr sz="1050" dirty="0">
                <a:latin typeface="Calibri"/>
                <a:ea typeface="Calibri"/>
                <a:cs typeface="Calibri"/>
              </a:endParaRPr>
            </a:p>
          </p:txBody>
        </p:sp>
        <p:sp>
          <p:nvSpPr>
            <p:cNvPr id="29" name="object 29"/>
            <p:cNvSpPr/>
            <p:nvPr/>
          </p:nvSpPr>
          <p:spPr>
            <a:xfrm>
              <a:off x="3860833" y="3426278"/>
              <a:ext cx="64730" cy="1004292"/>
            </a:xfrm>
            <a:custGeom>
              <a:avLst/>
              <a:gdLst/>
              <a:ahLst/>
              <a:cxnLst/>
              <a:rect l="l" t="t" r="r" b="b"/>
              <a:pathLst>
                <a:path w="147954" h="2295525">
                  <a:moveTo>
                    <a:pt x="0" y="0"/>
                  </a:moveTo>
                  <a:lnTo>
                    <a:pt x="28747" y="960"/>
                  </a:lnTo>
                  <a:lnTo>
                    <a:pt x="52244" y="3587"/>
                  </a:lnTo>
                  <a:lnTo>
                    <a:pt x="68097" y="7500"/>
                  </a:lnTo>
                  <a:lnTo>
                    <a:pt x="73914" y="12319"/>
                  </a:lnTo>
                  <a:lnTo>
                    <a:pt x="73914" y="1135253"/>
                  </a:lnTo>
                  <a:lnTo>
                    <a:pt x="79730" y="1140071"/>
                  </a:lnTo>
                  <a:lnTo>
                    <a:pt x="95583" y="1143984"/>
                  </a:lnTo>
                  <a:lnTo>
                    <a:pt x="119080" y="1146611"/>
                  </a:lnTo>
                  <a:lnTo>
                    <a:pt x="147828" y="1147572"/>
                  </a:lnTo>
                  <a:lnTo>
                    <a:pt x="119080" y="1148532"/>
                  </a:lnTo>
                  <a:lnTo>
                    <a:pt x="95583" y="1151159"/>
                  </a:lnTo>
                  <a:lnTo>
                    <a:pt x="79730" y="1155072"/>
                  </a:lnTo>
                  <a:lnTo>
                    <a:pt x="73914" y="1159891"/>
                  </a:lnTo>
                  <a:lnTo>
                    <a:pt x="73914" y="2282825"/>
                  </a:lnTo>
                  <a:lnTo>
                    <a:pt x="68097" y="2287621"/>
                  </a:lnTo>
                  <a:lnTo>
                    <a:pt x="52244" y="2291537"/>
                  </a:lnTo>
                  <a:lnTo>
                    <a:pt x="28747" y="2294176"/>
                  </a:lnTo>
                  <a:lnTo>
                    <a:pt x="0" y="2295144"/>
                  </a:lnTo>
                </a:path>
              </a:pathLst>
            </a:custGeom>
            <a:ln w="28574">
              <a:solidFill>
                <a:srgbClr val="1595A4"/>
              </a:solidFill>
            </a:ln>
          </p:spPr>
          <p:txBody>
            <a:bodyPr wrap="square" lIns="0" tIns="0" rIns="0" bIns="0" rtlCol="0"/>
            <a:lstStyle/>
            <a:p>
              <a:endParaRPr sz="800"/>
            </a:p>
          </p:txBody>
        </p:sp>
      </p:grpSp>
      <p:sp>
        <p:nvSpPr>
          <p:cNvPr id="34" name="Marcador de número de diapositiva 33">
            <a:extLst>
              <a:ext uri="{FF2B5EF4-FFF2-40B4-BE49-F238E27FC236}">
                <a16:creationId xmlns:a16="http://schemas.microsoft.com/office/drawing/2014/main" id="{C5EA1AB6-9AC4-F9EF-9A59-48AE9F1264EB}"/>
              </a:ext>
            </a:extLst>
          </p:cNvPr>
          <p:cNvSpPr>
            <a:spLocks noGrp="1"/>
          </p:cNvSpPr>
          <p:nvPr>
            <p:ph type="sldNum" sz="quarter" idx="4"/>
          </p:nvPr>
        </p:nvSpPr>
        <p:spPr/>
        <p:txBody>
          <a:bodyPr/>
          <a:lstStyle/>
          <a:p>
            <a:fld id="{C2D5E945-2478-44AA-BA19-29F3FC66B24B}" type="slidenum">
              <a:rPr lang="es-ES" smtClean="0"/>
              <a:pPr/>
              <a:t>25</a:t>
            </a:fld>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F932D77-0407-D256-79C6-6FA0CA44D401}"/>
              </a:ext>
            </a:extLst>
          </p:cNvPr>
          <p:cNvGrpSpPr/>
          <p:nvPr/>
        </p:nvGrpSpPr>
        <p:grpSpPr>
          <a:xfrm>
            <a:off x="485792" y="1851512"/>
            <a:ext cx="4431262" cy="3382807"/>
            <a:chOff x="790917" y="2963255"/>
            <a:chExt cx="3861567" cy="2751747"/>
          </a:xfrm>
        </p:grpSpPr>
        <p:sp>
          <p:nvSpPr>
            <p:cNvPr id="5" name="1 Título"/>
            <p:cNvSpPr txBox="1">
              <a:spLocks/>
            </p:cNvSpPr>
            <p:nvPr/>
          </p:nvSpPr>
          <p:spPr>
            <a:xfrm>
              <a:off x="883444" y="2963255"/>
              <a:ext cx="3567113" cy="433388"/>
            </a:xfrm>
            <a:prstGeom prst="rect">
              <a:avLst/>
            </a:prstGeom>
          </p:spPr>
          <p:txBody>
            <a:bodyPr vert="horz" anchor="ctr">
              <a:normAutofit/>
            </a:bodyPr>
            <a:lstStyle/>
            <a:p>
              <a:pPr>
                <a:spcBef>
                  <a:spcPct val="0"/>
                </a:spcBef>
                <a:defRPr/>
              </a:pPr>
              <a:endParaRPr lang="es-ES" sz="1750">
                <a:solidFill>
                  <a:srgbClr val="000000"/>
                </a:solidFill>
                <a:latin typeface="Segoe UI" pitchFamily="34" charset="0"/>
                <a:ea typeface="+mj-ea"/>
                <a:cs typeface="Segoe UI" pitchFamily="34" charset="0"/>
              </a:endParaRPr>
            </a:p>
          </p:txBody>
        </p:sp>
        <p:pic>
          <p:nvPicPr>
            <p:cNvPr id="27650" name="Picture 2" descr="Resultado de imagen de sindrome general de adaptacion"/>
            <p:cNvPicPr>
              <a:picLocks noChangeAspect="1" noChangeArrowheads="1"/>
            </p:cNvPicPr>
            <p:nvPr/>
          </p:nvPicPr>
          <p:blipFill>
            <a:blip r:embed="rId3" cstate="print"/>
            <a:srcRect/>
            <a:stretch>
              <a:fillRect/>
            </a:stretch>
          </p:blipFill>
          <p:spPr bwMode="auto">
            <a:xfrm>
              <a:off x="899874" y="3351867"/>
              <a:ext cx="3534252" cy="956327"/>
            </a:xfrm>
            <a:prstGeom prst="rect">
              <a:avLst/>
            </a:prstGeom>
            <a:noFill/>
          </p:spPr>
        </p:pic>
        <p:sp>
          <p:nvSpPr>
            <p:cNvPr id="7" name="1 Título"/>
            <p:cNvSpPr txBox="1">
              <a:spLocks/>
            </p:cNvSpPr>
            <p:nvPr/>
          </p:nvSpPr>
          <p:spPr>
            <a:xfrm>
              <a:off x="790917" y="4311992"/>
              <a:ext cx="3861567" cy="433388"/>
            </a:xfrm>
            <a:prstGeom prst="rect">
              <a:avLst/>
            </a:prstGeom>
          </p:spPr>
          <p:txBody>
            <a:bodyPr vert="horz" anchor="ctr">
              <a:noAutofit/>
            </a:bodyPr>
            <a:lstStyle/>
            <a:p>
              <a:pPr algn="ctr">
                <a:spcBef>
                  <a:spcPct val="0"/>
                </a:spcBef>
                <a:defRPr/>
              </a:pPr>
              <a:r>
                <a:rPr lang="es-ES" sz="1200" dirty="0">
                  <a:solidFill>
                    <a:srgbClr val="000000"/>
                  </a:solidFill>
                  <a:latin typeface="Calibri" panose="020F0502020204030204" pitchFamily="34" charset="0"/>
                  <a:ea typeface="+mj-ea"/>
                  <a:cs typeface="Calibri" panose="020F0502020204030204" pitchFamily="34" charset="0"/>
                </a:rPr>
                <a:t>Estado de resistencia: </a:t>
              </a:r>
            </a:p>
            <a:p>
              <a:pPr algn="ctr">
                <a:spcBef>
                  <a:spcPct val="0"/>
                </a:spcBef>
                <a:defRPr/>
              </a:pPr>
              <a:r>
                <a:rPr lang="es-ES" sz="1200" dirty="0">
                  <a:solidFill>
                    <a:srgbClr val="000000"/>
                  </a:solidFill>
                  <a:latin typeface="Calibri" panose="020F0502020204030204" pitchFamily="34" charset="0"/>
                  <a:ea typeface="+mj-ea"/>
                  <a:cs typeface="Calibri" panose="020F0502020204030204" pitchFamily="34" charset="0"/>
                </a:rPr>
                <a:t>deterioro del sistema cardiovascular, respiratorio, gastrointestinal…</a:t>
              </a:r>
            </a:p>
          </p:txBody>
        </p:sp>
        <p:sp>
          <p:nvSpPr>
            <p:cNvPr id="8" name="7 Rectángulo"/>
            <p:cNvSpPr/>
            <p:nvPr/>
          </p:nvSpPr>
          <p:spPr>
            <a:xfrm>
              <a:off x="987347" y="5139172"/>
              <a:ext cx="3446779" cy="575830"/>
            </a:xfrm>
            <a:prstGeom prst="rect">
              <a:avLst/>
            </a:prstGeom>
            <a:solidFill>
              <a:schemeClr val="bg2">
                <a:lumMod val="50000"/>
              </a:schemeClr>
            </a:solidFill>
          </p:spPr>
          <p:txBody>
            <a:bodyPr wrap="square">
              <a:spAutoFit/>
            </a:bodyPr>
            <a:lstStyle/>
            <a:p>
              <a:pPr lvl="0" algn="ctr">
                <a:spcBef>
                  <a:spcPct val="0"/>
                </a:spcBef>
                <a:defRPr/>
              </a:pPr>
              <a:r>
                <a:rPr lang="es-ES" sz="2000" b="1" dirty="0">
                  <a:solidFill>
                    <a:srgbClr val="000000"/>
                  </a:solidFill>
                  <a:latin typeface="Calibri" panose="020F0502020204030204" pitchFamily="34" charset="0"/>
                  <a:cs typeface="Calibri" panose="020F0502020204030204" pitchFamily="34" charset="0"/>
                </a:rPr>
                <a:t>Estado de agotamiento: </a:t>
              </a:r>
            </a:p>
            <a:p>
              <a:pPr lvl="0" algn="ctr">
                <a:spcBef>
                  <a:spcPct val="0"/>
                </a:spcBef>
                <a:defRPr/>
              </a:pPr>
              <a:r>
                <a:rPr lang="es-ES" sz="2000" b="1" dirty="0">
                  <a:solidFill>
                    <a:srgbClr val="000000"/>
                  </a:solidFill>
                  <a:latin typeface="Calibri" panose="020F0502020204030204" pitchFamily="34" charset="0"/>
                  <a:cs typeface="Calibri" panose="020F0502020204030204" pitchFamily="34" charset="0"/>
                </a:rPr>
                <a:t>¡deterioro del sistema inmune!</a:t>
              </a:r>
            </a:p>
          </p:txBody>
        </p:sp>
      </p:grpSp>
      <p:sp>
        <p:nvSpPr>
          <p:cNvPr id="12" name="Marcador de contenido 3"/>
          <p:cNvSpPr>
            <a:spLocks noGrp="1"/>
          </p:cNvSpPr>
          <p:nvPr>
            <p:ph type="body" idx="4294967295"/>
          </p:nvPr>
        </p:nvSpPr>
        <p:spPr>
          <a:xfrm>
            <a:off x="485792" y="1537580"/>
            <a:ext cx="4600575" cy="313932"/>
          </a:xfrm>
          <a:prstGeom prst="rect">
            <a:avLst/>
          </a:prstGeom>
        </p:spPr>
        <p:txBody>
          <a:bodyPr vert="horz" wrap="square" lIns="91440" tIns="45720" rIns="91440" bIns="45720" rtlCol="0" anchor="t">
            <a:spAutoFit/>
          </a:bodyPr>
          <a:lstStyle/>
          <a:p>
            <a:pPr marL="99695" lvl="0" indent="-99695" algn="just">
              <a:lnSpc>
                <a:spcPct val="90000"/>
              </a:lnSpc>
              <a:spcBef>
                <a:spcPts val="437"/>
              </a:spcBef>
              <a:buClr>
                <a:srgbClr val="FFC50B"/>
              </a:buClr>
              <a:buFont typeface="Arial" panose="020B0604020202020204" pitchFamily="34" charset="0"/>
              <a:buChar char="•"/>
            </a:pPr>
            <a:r>
              <a:rPr lang="es-ES" sz="1600" b="1" dirty="0">
                <a:solidFill>
                  <a:srgbClr val="000000"/>
                </a:solidFill>
                <a:latin typeface="Calibri"/>
                <a:ea typeface="Calibri"/>
                <a:cs typeface="Calibri"/>
              </a:rPr>
              <a:t>RESISTENCIA</a:t>
            </a:r>
            <a:r>
              <a:rPr lang="es-ES" sz="1600" dirty="0">
                <a:solidFill>
                  <a:srgbClr val="000000"/>
                </a:solidFill>
                <a:latin typeface="Calibri"/>
                <a:ea typeface="Calibri"/>
                <a:cs typeface="Calibri"/>
              </a:rPr>
              <a:t> al cambio y ansiedad</a:t>
            </a:r>
            <a:endParaRPr lang="en-US" sz="1600" dirty="0"/>
          </a:p>
        </p:txBody>
      </p:sp>
      <p:sp>
        <p:nvSpPr>
          <p:cNvPr id="2" name="object 2">
            <a:extLst>
              <a:ext uri="{FF2B5EF4-FFF2-40B4-BE49-F238E27FC236}">
                <a16:creationId xmlns:a16="http://schemas.microsoft.com/office/drawing/2014/main" id="{288137A5-F17F-D790-7CA4-93525BBBD9D0}"/>
              </a:ext>
            </a:extLst>
          </p:cNvPr>
          <p:cNvSpPr txBox="1">
            <a:spLocks/>
          </p:cNvSpPr>
          <p:nvPr/>
        </p:nvSpPr>
        <p:spPr>
          <a:xfrm>
            <a:off x="610823" y="323388"/>
            <a:ext cx="5328900" cy="867665"/>
          </a:xfrm>
          <a:prstGeom prst="rect">
            <a:avLst/>
          </a:prstGeom>
        </p:spPr>
        <p:txBody>
          <a:bodyPr vert="horz" wrap="square" lIns="0" tIns="5834" rIns="0" bIns="0" rtlCol="0" anchor="ctr">
            <a:spAutoFit/>
          </a:bodyPr>
          <a:lstStyle>
            <a:lvl1pPr algn="l" defTabSz="914400" rtl="0" eaLnBrk="1" latinLnBrk="0" hangingPunct="1">
              <a:lnSpc>
                <a:spcPct val="90000"/>
              </a:lnSpc>
              <a:spcBef>
                <a:spcPct val="0"/>
              </a:spcBef>
              <a:buNone/>
              <a:defRPr sz="4400" kern="1200">
                <a:solidFill>
                  <a:srgbClr val="1AB6C9"/>
                </a:solidFill>
                <a:latin typeface="+mj-lt"/>
                <a:ea typeface="+mj-ea"/>
                <a:cs typeface="+mj-cs"/>
              </a:defRPr>
            </a:lvl1pPr>
          </a:lstStyle>
          <a:p>
            <a:pPr marL="5080">
              <a:lnSpc>
                <a:spcPct val="100000"/>
              </a:lnSpc>
              <a:spcBef>
                <a:spcPts val="46"/>
              </a:spcBef>
              <a:tabLst>
                <a:tab pos="1850681" algn="l"/>
              </a:tabLst>
            </a:pPr>
            <a:r>
              <a:rPr lang="es-ES" sz="2800" b="1" dirty="0"/>
              <a:t>1.3.</a:t>
            </a:r>
            <a:r>
              <a:rPr lang="es-ES" sz="2800" b="1" spc="11" dirty="0"/>
              <a:t> </a:t>
            </a:r>
            <a:r>
              <a:rPr lang="es-ES" sz="2800" b="1" spc="-2" dirty="0"/>
              <a:t>ESTRATEGIAS  </a:t>
            </a:r>
            <a:r>
              <a:rPr lang="es-ES" sz="2800" b="1" dirty="0"/>
              <a:t>DE</a:t>
            </a:r>
            <a:r>
              <a:rPr lang="es-ES" sz="2800" b="1" spc="-31" dirty="0"/>
              <a:t> </a:t>
            </a:r>
            <a:r>
              <a:rPr lang="es-ES" sz="2800" b="1" spc="-2" dirty="0"/>
              <a:t>AFRONTAMIENTO</a:t>
            </a:r>
          </a:p>
        </p:txBody>
      </p:sp>
      <p:sp>
        <p:nvSpPr>
          <p:cNvPr id="9" name="Marcador de número de diapositiva 8">
            <a:extLst>
              <a:ext uri="{FF2B5EF4-FFF2-40B4-BE49-F238E27FC236}">
                <a16:creationId xmlns:a16="http://schemas.microsoft.com/office/drawing/2014/main" id="{50482483-5976-3929-4926-ABBA1076D0BE}"/>
              </a:ext>
            </a:extLst>
          </p:cNvPr>
          <p:cNvSpPr>
            <a:spLocks noGrp="1"/>
          </p:cNvSpPr>
          <p:nvPr>
            <p:ph type="sldNum" sz="quarter" idx="4"/>
          </p:nvPr>
        </p:nvSpPr>
        <p:spPr/>
        <p:txBody>
          <a:bodyPr/>
          <a:lstStyle/>
          <a:p>
            <a:fld id="{C2D5E945-2478-44AA-BA19-29F3FC66B24B}" type="slidenum">
              <a:rPr lang="es-ES" smtClean="0"/>
              <a:pPr/>
              <a:t>26</a:t>
            </a:fld>
            <a:endParaRPr lang="es-ES" dirty="0"/>
          </a:p>
        </p:txBody>
      </p:sp>
    </p:spTree>
    <p:extLst>
      <p:ext uri="{BB962C8B-B14F-4D97-AF65-F5344CB8AC3E}">
        <p14:creationId xmlns:p14="http://schemas.microsoft.com/office/powerpoint/2010/main" val="1530631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B1335-5789-DB7B-7AD4-E31AA19AB0AA}"/>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91672029-2B8E-2657-BAA3-6729BD642C69}"/>
              </a:ext>
            </a:extLst>
          </p:cNvPr>
          <p:cNvGrpSpPr/>
          <p:nvPr/>
        </p:nvGrpSpPr>
        <p:grpSpPr>
          <a:xfrm>
            <a:off x="602215" y="1484135"/>
            <a:ext cx="4365073" cy="5104649"/>
            <a:chOff x="473853" y="2286016"/>
            <a:chExt cx="4259274" cy="3932083"/>
          </a:xfrm>
        </p:grpSpPr>
        <p:sp>
          <p:nvSpPr>
            <p:cNvPr id="6" name="CuadroTexto 5">
              <a:extLst>
                <a:ext uri="{FF2B5EF4-FFF2-40B4-BE49-F238E27FC236}">
                  <a16:creationId xmlns:a16="http://schemas.microsoft.com/office/drawing/2014/main" id="{9BE1FBB8-6968-B25D-1E84-10AC8C821EFD}"/>
                </a:ext>
              </a:extLst>
            </p:cNvPr>
            <p:cNvSpPr txBox="1"/>
            <p:nvPr/>
          </p:nvSpPr>
          <p:spPr>
            <a:xfrm>
              <a:off x="473853" y="2286016"/>
              <a:ext cx="4259274" cy="1588427"/>
            </a:xfrm>
            <a:prstGeom prst="rect">
              <a:avLst/>
            </a:prstGeom>
            <a:noFill/>
          </p:spPr>
          <p:txBody>
            <a:bodyPr wrap="square" lIns="91440" tIns="45720" rIns="91440" bIns="45720" anchor="t">
              <a:spAutoFit/>
            </a:bodyPr>
            <a:lstStyle/>
            <a:p>
              <a:pPr fontAlgn="t"/>
              <a:r>
                <a:rPr lang="es-ES" sz="1600" b="1" kern="1200" dirty="0">
                  <a:effectLst/>
                  <a:latin typeface="+mn-lt"/>
                  <a:ea typeface="+mn-ea"/>
                  <a:cs typeface="+mn-cs"/>
                </a:rPr>
                <a:t>Síndrome General de Adaptación (SGA): </a:t>
              </a:r>
              <a:r>
                <a:rPr lang="es-ES" sz="1600" kern="1200" dirty="0">
                  <a:effectLst/>
                  <a:latin typeface="+mn-lt"/>
                  <a:ea typeface="+mn-ea"/>
                  <a:cs typeface="+mn-cs"/>
                </a:rPr>
                <a:t>respuesta fisiológica estereotipada del organismo que se produce ante un estímulo estresante, que ayuda al organismo a adaptarse y que es independiente del tipo de estímulo que lo provoca ya sea aversivo o placentero.</a:t>
              </a:r>
            </a:p>
            <a:p>
              <a:pPr fontAlgn="t"/>
              <a:endParaRPr lang="es-ES" sz="1600" dirty="0"/>
            </a:p>
            <a:p>
              <a:pPr fontAlgn="t"/>
              <a:r>
                <a:rPr lang="es-ES" sz="1600" b="1" kern="1200" dirty="0">
                  <a:effectLst/>
                  <a:latin typeface="+mn-lt"/>
                  <a:ea typeface="+mn-ea"/>
                  <a:cs typeface="+mn-cs"/>
                </a:rPr>
                <a:t>Fases del SGA:</a:t>
              </a:r>
              <a:endParaRPr lang="es-ES" sz="1600" b="1" dirty="0"/>
            </a:p>
          </p:txBody>
        </p:sp>
        <p:sp>
          <p:nvSpPr>
            <p:cNvPr id="13" name="Rectángulo: esquinas redondeadas 12">
              <a:extLst>
                <a:ext uri="{FF2B5EF4-FFF2-40B4-BE49-F238E27FC236}">
                  <a16:creationId xmlns:a16="http://schemas.microsoft.com/office/drawing/2014/main" id="{B1AD7E8C-C6E6-E6FF-4504-6EC2037B3EB8}"/>
                </a:ext>
              </a:extLst>
            </p:cNvPr>
            <p:cNvSpPr/>
            <p:nvPr/>
          </p:nvSpPr>
          <p:spPr>
            <a:xfrm>
              <a:off x="616744" y="3941937"/>
              <a:ext cx="850106" cy="295914"/>
            </a:xfrm>
            <a:prstGeom prst="roundRect">
              <a:avLst/>
            </a:prstGeom>
            <a:solidFill>
              <a:srgbClr val="FFE699"/>
            </a:solidFill>
          </p:spPr>
          <p:txBody>
            <a:bodyPr wrap="square" lIns="0" tIns="0" rIns="0" bIns="0" rtlCol="0" anchor="ctr" anchorCtr="0"/>
            <a:lstStyle/>
            <a:p>
              <a:pPr algn="ctr"/>
              <a:r>
                <a:rPr lang="es-ES" sz="1400" b="1" dirty="0">
                  <a:solidFill>
                    <a:schemeClr val="tx1"/>
                  </a:solidFill>
                </a:rPr>
                <a:t>Alarma</a:t>
              </a:r>
              <a:endParaRPr lang="es-ES" sz="1200" b="1" dirty="0">
                <a:solidFill>
                  <a:schemeClr val="tx1"/>
                </a:solidFill>
              </a:endParaRPr>
            </a:p>
          </p:txBody>
        </p:sp>
        <p:sp>
          <p:nvSpPr>
            <p:cNvPr id="14" name="Rectángulo: esquinas redondeadas 13">
              <a:extLst>
                <a:ext uri="{FF2B5EF4-FFF2-40B4-BE49-F238E27FC236}">
                  <a16:creationId xmlns:a16="http://schemas.microsoft.com/office/drawing/2014/main" id="{A0EB8606-6257-1745-CA46-6346B49BF7A6}"/>
                </a:ext>
              </a:extLst>
            </p:cNvPr>
            <p:cNvSpPr/>
            <p:nvPr/>
          </p:nvSpPr>
          <p:spPr>
            <a:xfrm>
              <a:off x="2166938" y="3941937"/>
              <a:ext cx="850106" cy="295914"/>
            </a:xfrm>
            <a:prstGeom prst="roundRect">
              <a:avLst/>
            </a:prstGeom>
            <a:solidFill>
              <a:srgbClr val="FFE699"/>
            </a:solidFill>
          </p:spPr>
          <p:txBody>
            <a:bodyPr wrap="square" lIns="0" tIns="0" rIns="0" bIns="0" rtlCol="0" anchor="ctr" anchorCtr="0"/>
            <a:lstStyle/>
            <a:p>
              <a:pPr algn="ctr"/>
              <a:r>
                <a:rPr lang="es-ES" sz="1400" b="1" dirty="0">
                  <a:solidFill>
                    <a:schemeClr val="tx1"/>
                  </a:solidFill>
                </a:rPr>
                <a:t>Resistencia</a:t>
              </a:r>
            </a:p>
          </p:txBody>
        </p:sp>
        <p:sp>
          <p:nvSpPr>
            <p:cNvPr id="15" name="Rectángulo: esquinas redondeadas 14">
              <a:extLst>
                <a:ext uri="{FF2B5EF4-FFF2-40B4-BE49-F238E27FC236}">
                  <a16:creationId xmlns:a16="http://schemas.microsoft.com/office/drawing/2014/main" id="{F7D34640-7478-FEFA-C3EB-1A4FA3110E87}"/>
                </a:ext>
              </a:extLst>
            </p:cNvPr>
            <p:cNvSpPr/>
            <p:nvPr/>
          </p:nvSpPr>
          <p:spPr>
            <a:xfrm>
              <a:off x="3679956" y="3971285"/>
              <a:ext cx="1015994" cy="240843"/>
            </a:xfrm>
            <a:prstGeom prst="roundRect">
              <a:avLst/>
            </a:prstGeom>
            <a:solidFill>
              <a:srgbClr val="FFE699"/>
            </a:solidFill>
          </p:spPr>
          <p:txBody>
            <a:bodyPr wrap="square" lIns="0" tIns="0" rIns="0" bIns="0" rtlCol="0" anchor="ctr" anchorCtr="0"/>
            <a:lstStyle/>
            <a:p>
              <a:pPr algn="ctr"/>
              <a:r>
                <a:rPr lang="es-ES" sz="1400" b="1" dirty="0">
                  <a:solidFill>
                    <a:schemeClr val="tx1"/>
                  </a:solidFill>
                </a:rPr>
                <a:t>Agotamiento</a:t>
              </a:r>
            </a:p>
          </p:txBody>
        </p:sp>
        <p:sp>
          <p:nvSpPr>
            <p:cNvPr id="16" name="Flecha: a la derecha 15">
              <a:extLst>
                <a:ext uri="{FF2B5EF4-FFF2-40B4-BE49-F238E27FC236}">
                  <a16:creationId xmlns:a16="http://schemas.microsoft.com/office/drawing/2014/main" id="{EF89859F-D49C-07E2-0879-BB7740FCB0C1}"/>
                </a:ext>
              </a:extLst>
            </p:cNvPr>
            <p:cNvSpPr/>
            <p:nvPr/>
          </p:nvSpPr>
          <p:spPr>
            <a:xfrm>
              <a:off x="1633537" y="4071166"/>
              <a:ext cx="300038" cy="6667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ES" sz="1200"/>
            </a:p>
          </p:txBody>
        </p:sp>
        <p:sp>
          <p:nvSpPr>
            <p:cNvPr id="17" name="Flecha: a la derecha 16">
              <a:extLst>
                <a:ext uri="{FF2B5EF4-FFF2-40B4-BE49-F238E27FC236}">
                  <a16:creationId xmlns:a16="http://schemas.microsoft.com/office/drawing/2014/main" id="{55A3FBFA-CC8F-5DA7-0B8C-09170873870A}"/>
                </a:ext>
              </a:extLst>
            </p:cNvPr>
            <p:cNvSpPr/>
            <p:nvPr/>
          </p:nvSpPr>
          <p:spPr>
            <a:xfrm>
              <a:off x="3233737" y="4063457"/>
              <a:ext cx="300038" cy="6667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ES" sz="1200"/>
            </a:p>
          </p:txBody>
        </p:sp>
        <p:sp>
          <p:nvSpPr>
            <p:cNvPr id="23" name="CuadroTexto 22">
              <a:extLst>
                <a:ext uri="{FF2B5EF4-FFF2-40B4-BE49-F238E27FC236}">
                  <a16:creationId xmlns:a16="http://schemas.microsoft.com/office/drawing/2014/main" id="{6958A69D-F2E7-1AE8-D9CC-5DC5DD89DFDD}"/>
                </a:ext>
              </a:extLst>
            </p:cNvPr>
            <p:cNvSpPr txBox="1"/>
            <p:nvPr/>
          </p:nvSpPr>
          <p:spPr>
            <a:xfrm>
              <a:off x="473854" y="4440010"/>
              <a:ext cx="4222096" cy="1778089"/>
            </a:xfrm>
            <a:prstGeom prst="rect">
              <a:avLst/>
            </a:prstGeom>
            <a:noFill/>
          </p:spPr>
          <p:txBody>
            <a:bodyPr wrap="square">
              <a:spAutoFit/>
            </a:bodyPr>
            <a:lstStyle/>
            <a:p>
              <a:pPr marL="0" indent="0" fontAlgn="t">
                <a:buFontTx/>
                <a:buNone/>
              </a:pPr>
              <a:r>
                <a:rPr lang="es-ES" sz="1600" b="0" i="0" kern="1200" dirty="0">
                  <a:solidFill>
                    <a:schemeClr val="tx1"/>
                  </a:solidFill>
                  <a:effectLst/>
                  <a:latin typeface="+mn-lt"/>
                  <a:ea typeface="+mn-ea"/>
                  <a:cs typeface="+mn-cs"/>
                </a:rPr>
                <a:t>Los </a:t>
              </a:r>
              <a:r>
                <a:rPr lang="es-ES" sz="1600" b="1" i="0" kern="1200" dirty="0">
                  <a:solidFill>
                    <a:schemeClr val="tx1"/>
                  </a:solidFill>
                  <a:effectLst/>
                  <a:latin typeface="+mn-lt"/>
                  <a:ea typeface="+mn-ea"/>
                  <a:cs typeface="+mn-cs"/>
                </a:rPr>
                <a:t>efectos</a:t>
              </a:r>
              <a:r>
                <a:rPr lang="es-ES" sz="1600" b="0" i="0" kern="1200" dirty="0">
                  <a:solidFill>
                    <a:schemeClr val="tx1"/>
                  </a:solidFill>
                  <a:effectLst/>
                  <a:latin typeface="+mn-lt"/>
                  <a:ea typeface="+mn-ea"/>
                  <a:cs typeface="+mn-cs"/>
                </a:rPr>
                <a:t> del </a:t>
              </a:r>
              <a:r>
                <a:rPr lang="es-ES" sz="1600" b="1" i="0" kern="1200" dirty="0">
                  <a:solidFill>
                    <a:schemeClr val="tx1"/>
                  </a:solidFill>
                  <a:effectLst/>
                  <a:latin typeface="+mn-lt"/>
                  <a:ea typeface="+mn-ea"/>
                  <a:cs typeface="+mn-cs"/>
                </a:rPr>
                <a:t>estrés</a:t>
              </a:r>
              <a:r>
                <a:rPr lang="es-ES" sz="1600" b="0" i="0" kern="1200" dirty="0">
                  <a:solidFill>
                    <a:schemeClr val="tx1"/>
                  </a:solidFill>
                  <a:effectLst/>
                  <a:latin typeface="+mn-lt"/>
                  <a:ea typeface="+mn-ea"/>
                  <a:cs typeface="+mn-cs"/>
                </a:rPr>
                <a:t> sobre los </a:t>
              </a:r>
              <a:r>
                <a:rPr lang="es-ES" sz="1600" b="1" i="0" kern="1200" dirty="0">
                  <a:solidFill>
                    <a:schemeClr val="tx1"/>
                  </a:solidFill>
                  <a:effectLst/>
                  <a:latin typeface="+mn-lt"/>
                  <a:ea typeface="+mn-ea"/>
                  <a:cs typeface="+mn-cs"/>
                </a:rPr>
                <a:t>sistemas</a:t>
              </a:r>
              <a:r>
                <a:rPr lang="es-ES" sz="1600" b="0" i="0" kern="1200" dirty="0">
                  <a:solidFill>
                    <a:schemeClr val="tx1"/>
                  </a:solidFill>
                  <a:effectLst/>
                  <a:latin typeface="+mn-lt"/>
                  <a:ea typeface="+mn-ea"/>
                  <a:cs typeface="+mn-cs"/>
                </a:rPr>
                <a:t> </a:t>
              </a:r>
              <a:r>
                <a:rPr lang="es-ES" sz="1600" b="1" i="0" kern="1200" dirty="0">
                  <a:solidFill>
                    <a:schemeClr val="tx1"/>
                  </a:solidFill>
                  <a:effectLst/>
                  <a:latin typeface="+mn-lt"/>
                  <a:ea typeface="+mn-ea"/>
                  <a:cs typeface="+mn-cs"/>
                </a:rPr>
                <a:t>nervioso</a:t>
              </a:r>
              <a:r>
                <a:rPr lang="es-ES" sz="1600" b="0" i="0" kern="1200" dirty="0">
                  <a:solidFill>
                    <a:schemeClr val="tx1"/>
                  </a:solidFill>
                  <a:effectLst/>
                  <a:latin typeface="+mn-lt"/>
                  <a:ea typeface="+mn-ea"/>
                  <a:cs typeface="+mn-cs"/>
                </a:rPr>
                <a:t>, </a:t>
              </a:r>
              <a:r>
                <a:rPr lang="es-ES" sz="1600" b="1" i="0" kern="1200" dirty="0">
                  <a:solidFill>
                    <a:schemeClr val="tx1"/>
                  </a:solidFill>
                  <a:effectLst/>
                  <a:latin typeface="+mn-lt"/>
                  <a:ea typeface="+mn-ea"/>
                  <a:cs typeface="+mn-cs"/>
                </a:rPr>
                <a:t>endocrino</a:t>
              </a:r>
              <a:r>
                <a:rPr lang="es-ES" sz="1600" b="0" i="0" kern="1200" dirty="0">
                  <a:solidFill>
                    <a:schemeClr val="tx1"/>
                  </a:solidFill>
                  <a:effectLst/>
                  <a:latin typeface="+mn-lt"/>
                  <a:ea typeface="+mn-ea"/>
                  <a:cs typeface="+mn-cs"/>
                </a:rPr>
                <a:t> y especialmente sobre el inmune han generado la hipótesis de que podría ser un </a:t>
              </a:r>
              <a:r>
                <a:rPr lang="es-ES" sz="1600" b="1" i="0" kern="1200" dirty="0">
                  <a:solidFill>
                    <a:schemeClr val="tx1"/>
                  </a:solidFill>
                  <a:effectLst/>
                  <a:latin typeface="+mn-lt"/>
                  <a:ea typeface="+mn-ea"/>
                  <a:cs typeface="+mn-cs"/>
                </a:rPr>
                <a:t>factor relevante en la evolución de la esclerosis múltiple</a:t>
              </a:r>
              <a:r>
                <a:rPr lang="es-ES" sz="1600" b="0" i="0" kern="1200" dirty="0">
                  <a:solidFill>
                    <a:schemeClr val="tx1"/>
                  </a:solidFill>
                  <a:effectLst/>
                  <a:latin typeface="+mn-lt"/>
                  <a:ea typeface="+mn-ea"/>
                  <a:cs typeface="+mn-cs"/>
                </a:rPr>
                <a:t>, de manera que altos niveles de estrés podrían incrementar la probabilidad de una evolución negativa de la enfermedad y también empeorar la calidad de vida de los afectados. </a:t>
              </a:r>
            </a:p>
          </p:txBody>
        </p:sp>
      </p:grpSp>
      <p:sp>
        <p:nvSpPr>
          <p:cNvPr id="2" name="object 2">
            <a:extLst>
              <a:ext uri="{FF2B5EF4-FFF2-40B4-BE49-F238E27FC236}">
                <a16:creationId xmlns:a16="http://schemas.microsoft.com/office/drawing/2014/main" id="{896EBCE2-B62D-0D99-9493-F4D00C76C624}"/>
              </a:ext>
            </a:extLst>
          </p:cNvPr>
          <p:cNvSpPr txBox="1">
            <a:spLocks/>
          </p:cNvSpPr>
          <p:nvPr/>
        </p:nvSpPr>
        <p:spPr>
          <a:xfrm>
            <a:off x="602215" y="288401"/>
            <a:ext cx="5328900" cy="867665"/>
          </a:xfrm>
          <a:prstGeom prst="rect">
            <a:avLst/>
          </a:prstGeom>
        </p:spPr>
        <p:txBody>
          <a:bodyPr vert="horz" wrap="square" lIns="0" tIns="5834" rIns="0" bIns="0" rtlCol="0" anchor="ctr">
            <a:spAutoFit/>
          </a:bodyPr>
          <a:lstStyle>
            <a:lvl1pPr algn="l" defTabSz="914400" rtl="0" eaLnBrk="1" latinLnBrk="0" hangingPunct="1">
              <a:lnSpc>
                <a:spcPct val="90000"/>
              </a:lnSpc>
              <a:spcBef>
                <a:spcPct val="0"/>
              </a:spcBef>
              <a:buNone/>
              <a:defRPr sz="4400" kern="1200">
                <a:solidFill>
                  <a:srgbClr val="1AB6C9"/>
                </a:solidFill>
                <a:latin typeface="+mj-lt"/>
                <a:ea typeface="+mj-ea"/>
                <a:cs typeface="+mj-cs"/>
              </a:defRPr>
            </a:lvl1pPr>
          </a:lstStyle>
          <a:p>
            <a:pPr marL="5080">
              <a:lnSpc>
                <a:spcPct val="100000"/>
              </a:lnSpc>
              <a:spcBef>
                <a:spcPts val="46"/>
              </a:spcBef>
              <a:tabLst>
                <a:tab pos="1850681" algn="l"/>
              </a:tabLst>
            </a:pPr>
            <a:r>
              <a:rPr lang="es-ES" sz="2800" b="1" dirty="0"/>
              <a:t>1.3.</a:t>
            </a:r>
            <a:r>
              <a:rPr lang="es-ES" sz="2800" b="1" spc="11" dirty="0"/>
              <a:t> </a:t>
            </a:r>
            <a:r>
              <a:rPr lang="es-ES" sz="2800" b="1" spc="-2" dirty="0"/>
              <a:t>ESTRATEGIAS  </a:t>
            </a:r>
            <a:r>
              <a:rPr lang="es-ES" sz="2800" b="1" dirty="0"/>
              <a:t>DE</a:t>
            </a:r>
            <a:r>
              <a:rPr lang="es-ES" sz="2800" b="1" spc="-31" dirty="0"/>
              <a:t> </a:t>
            </a:r>
            <a:r>
              <a:rPr lang="es-ES" sz="2800" b="1" spc="-2" dirty="0"/>
              <a:t>AFRONTAMIENTO</a:t>
            </a:r>
          </a:p>
        </p:txBody>
      </p:sp>
      <p:sp>
        <p:nvSpPr>
          <p:cNvPr id="7" name="Marcador de número de diapositiva 6">
            <a:extLst>
              <a:ext uri="{FF2B5EF4-FFF2-40B4-BE49-F238E27FC236}">
                <a16:creationId xmlns:a16="http://schemas.microsoft.com/office/drawing/2014/main" id="{DA6419BF-6A81-A5E7-EAC0-4987F6BBDEFA}"/>
              </a:ext>
            </a:extLst>
          </p:cNvPr>
          <p:cNvSpPr>
            <a:spLocks noGrp="1"/>
          </p:cNvSpPr>
          <p:nvPr>
            <p:ph type="sldNum" sz="quarter" idx="4"/>
          </p:nvPr>
        </p:nvSpPr>
        <p:spPr/>
        <p:txBody>
          <a:bodyPr/>
          <a:lstStyle/>
          <a:p>
            <a:fld id="{C2D5E945-2478-44AA-BA19-29F3FC66B24B}" type="slidenum">
              <a:rPr lang="es-ES" smtClean="0"/>
              <a:pPr/>
              <a:t>27</a:t>
            </a:fld>
            <a:endParaRPr lang="es-ES" dirty="0"/>
          </a:p>
        </p:txBody>
      </p:sp>
    </p:spTree>
    <p:extLst>
      <p:ext uri="{BB962C8B-B14F-4D97-AF65-F5344CB8AC3E}">
        <p14:creationId xmlns:p14="http://schemas.microsoft.com/office/powerpoint/2010/main" val="1182856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989F1D5-D9B5-88EB-F13D-2086E5E58937}"/>
              </a:ext>
            </a:extLst>
          </p:cNvPr>
          <p:cNvSpPr txBox="1"/>
          <p:nvPr/>
        </p:nvSpPr>
        <p:spPr>
          <a:xfrm>
            <a:off x="582167" y="1371086"/>
            <a:ext cx="4574033" cy="49731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5410" indent="-99695">
              <a:spcBef>
                <a:spcPts val="337"/>
              </a:spcBef>
              <a:buFont typeface="Arial,Sans-Serif"/>
              <a:buChar char="•"/>
            </a:pPr>
            <a:r>
              <a:rPr lang="en-US" sz="1600" u="sng" dirty="0" err="1">
                <a:latin typeface="Calibri"/>
                <a:ea typeface="Calibri"/>
                <a:cs typeface="Calibri"/>
              </a:rPr>
              <a:t>Vencer</a:t>
            </a:r>
            <a:r>
              <a:rPr lang="en-US" sz="1600" u="sng" dirty="0">
                <a:latin typeface="Calibri"/>
                <a:ea typeface="Calibri"/>
                <a:cs typeface="Calibri"/>
              </a:rPr>
              <a:t> la </a:t>
            </a:r>
            <a:r>
              <a:rPr lang="en-US" sz="1600" b="1" u="sng" dirty="0">
                <a:latin typeface="Calibri"/>
                <a:ea typeface="Calibri"/>
                <a:cs typeface="Calibri"/>
              </a:rPr>
              <a:t>NEGACIÓN</a:t>
            </a:r>
            <a:r>
              <a:rPr lang="en-US" sz="1600" u="sng" dirty="0">
                <a:latin typeface="Calibri"/>
                <a:ea typeface="Calibri"/>
                <a:cs typeface="Calibri"/>
              </a:rPr>
              <a:t>:</a:t>
            </a:r>
          </a:p>
          <a:p>
            <a:pPr marL="5715">
              <a:spcBef>
                <a:spcPts val="337"/>
              </a:spcBef>
            </a:pPr>
            <a:endParaRPr lang="en-US" sz="1600" dirty="0">
              <a:latin typeface="Calibri"/>
              <a:ea typeface="Calibri"/>
              <a:cs typeface="Calibri"/>
            </a:endParaRPr>
          </a:p>
          <a:p>
            <a:pPr marL="442913" lvl="1" indent="-84138">
              <a:spcBef>
                <a:spcPts val="337"/>
              </a:spcBef>
              <a:buFont typeface="Arial,Sans-Serif"/>
              <a:buChar char="•"/>
              <a:tabLst>
                <a:tab pos="442913" algn="l"/>
              </a:tabLst>
            </a:pPr>
            <a:r>
              <a:rPr lang="en-US" sz="1600" u="sng" dirty="0" err="1">
                <a:latin typeface="Calibri"/>
                <a:ea typeface="Calibri"/>
                <a:cs typeface="Calibri"/>
              </a:rPr>
              <a:t>Reconocer</a:t>
            </a:r>
            <a:r>
              <a:rPr lang="en-US" sz="1600" u="sng" dirty="0">
                <a:latin typeface="Calibri"/>
                <a:ea typeface="Calibri"/>
                <a:cs typeface="Calibri"/>
              </a:rPr>
              <a:t> </a:t>
            </a:r>
            <a:r>
              <a:rPr lang="en-US" sz="1600" u="sng" dirty="0" err="1">
                <a:latin typeface="Calibri"/>
                <a:ea typeface="Calibri"/>
                <a:cs typeface="Calibri"/>
              </a:rPr>
              <a:t>el</a:t>
            </a:r>
            <a:r>
              <a:rPr lang="en-US" sz="1600" u="sng" dirty="0">
                <a:latin typeface="Calibri"/>
                <a:ea typeface="Calibri"/>
                <a:cs typeface="Calibri"/>
              </a:rPr>
              <a:t> </a:t>
            </a:r>
            <a:r>
              <a:rPr lang="en-US" sz="1600" u="sng" dirty="0" err="1">
                <a:latin typeface="Calibri"/>
                <a:ea typeface="Calibri"/>
                <a:cs typeface="Calibri"/>
              </a:rPr>
              <a:t>diagnóstico</a:t>
            </a:r>
            <a:endParaRPr lang="en-US" sz="1600" dirty="0">
              <a:latin typeface="Calibri"/>
              <a:ea typeface="Calibri"/>
              <a:cs typeface="Calibri"/>
            </a:endParaRPr>
          </a:p>
          <a:p>
            <a:pPr marL="442913" indent="-84138">
              <a:spcBef>
                <a:spcPts val="324"/>
              </a:spcBef>
            </a:pPr>
            <a:r>
              <a:rPr lang="en-US" sz="1600" dirty="0">
                <a:solidFill>
                  <a:srgbClr val="1595A4"/>
                </a:solidFill>
                <a:latin typeface="Calibri"/>
                <a:ea typeface="Calibri"/>
                <a:cs typeface="Calibri"/>
              </a:rPr>
              <a:t>	</a:t>
            </a:r>
            <a:r>
              <a:rPr lang="en-US" sz="1600" u="sng" dirty="0">
                <a:solidFill>
                  <a:srgbClr val="1595A4"/>
                </a:solidFill>
                <a:latin typeface="Calibri"/>
                <a:ea typeface="Calibri"/>
                <a:cs typeface="Calibri"/>
              </a:rPr>
              <a:t>No </a:t>
            </a:r>
            <a:r>
              <a:rPr lang="en-US" sz="1600" u="sng" dirty="0" err="1">
                <a:solidFill>
                  <a:srgbClr val="1595A4"/>
                </a:solidFill>
                <a:latin typeface="Calibri"/>
                <a:ea typeface="Calibri"/>
                <a:cs typeface="Calibri"/>
              </a:rPr>
              <a:t>maximizar</a:t>
            </a:r>
            <a:r>
              <a:rPr lang="en-US" sz="1600" u="sng" dirty="0">
                <a:solidFill>
                  <a:srgbClr val="1595A4"/>
                </a:solidFill>
                <a:latin typeface="Calibri"/>
                <a:ea typeface="Calibri"/>
                <a:cs typeface="Calibri"/>
              </a:rPr>
              <a:t> </a:t>
            </a:r>
            <a:r>
              <a:rPr lang="en-US" sz="1600" u="sng" dirty="0" err="1">
                <a:solidFill>
                  <a:srgbClr val="1595A4"/>
                </a:solidFill>
                <a:latin typeface="Calibri"/>
                <a:ea typeface="Calibri"/>
                <a:cs typeface="Calibri"/>
              </a:rPr>
              <a:t>ni</a:t>
            </a:r>
            <a:r>
              <a:rPr lang="en-US" sz="1600" u="sng" dirty="0">
                <a:solidFill>
                  <a:srgbClr val="1595A4"/>
                </a:solidFill>
                <a:latin typeface="Calibri"/>
                <a:ea typeface="Calibri"/>
                <a:cs typeface="Calibri"/>
              </a:rPr>
              <a:t> </a:t>
            </a:r>
            <a:r>
              <a:rPr lang="en-US" sz="1600" u="sng" dirty="0" err="1">
                <a:solidFill>
                  <a:srgbClr val="1595A4"/>
                </a:solidFill>
                <a:latin typeface="Calibri"/>
                <a:ea typeface="Calibri"/>
                <a:cs typeface="Calibri"/>
              </a:rPr>
              <a:t>minimizar</a:t>
            </a:r>
            <a:endParaRPr lang="en-US" sz="1600" dirty="0">
              <a:latin typeface="Calibri"/>
              <a:ea typeface="Calibri"/>
              <a:cs typeface="Calibri"/>
            </a:endParaRPr>
          </a:p>
          <a:p>
            <a:pPr marL="442913" lvl="1" indent="-84138">
              <a:spcBef>
                <a:spcPts val="275"/>
              </a:spcBef>
              <a:buFont typeface="Arial"/>
              <a:buChar char="•"/>
            </a:pPr>
            <a:endParaRPr lang="en-US" sz="1600" dirty="0">
              <a:latin typeface="Calibri"/>
              <a:ea typeface="Calibri"/>
              <a:cs typeface="Calibri"/>
            </a:endParaRPr>
          </a:p>
          <a:p>
            <a:pPr marL="442913" lvl="1" indent="-84138">
              <a:spcBef>
                <a:spcPts val="275"/>
              </a:spcBef>
              <a:buFont typeface="Arial"/>
              <a:buChar char="•"/>
            </a:pPr>
            <a:r>
              <a:rPr lang="en-US" sz="1600" u="sng" dirty="0" err="1">
                <a:latin typeface="Calibri"/>
                <a:ea typeface="Calibri"/>
                <a:cs typeface="Calibri"/>
              </a:rPr>
              <a:t>Obtener</a:t>
            </a:r>
            <a:r>
              <a:rPr lang="en-US" sz="1600" u="sng" dirty="0">
                <a:latin typeface="Calibri"/>
                <a:ea typeface="Calibri"/>
                <a:cs typeface="Calibri"/>
              </a:rPr>
              <a:t> </a:t>
            </a:r>
            <a:r>
              <a:rPr lang="en-US" sz="1600" u="sng" dirty="0" err="1">
                <a:latin typeface="Calibri"/>
                <a:ea typeface="Calibri"/>
                <a:cs typeface="Calibri"/>
              </a:rPr>
              <a:t>información</a:t>
            </a:r>
            <a:r>
              <a:rPr lang="en-US" sz="1600" u="sng" dirty="0">
                <a:latin typeface="Calibri"/>
                <a:ea typeface="Calibri"/>
                <a:cs typeface="Calibri"/>
              </a:rPr>
              <a:t> de </a:t>
            </a:r>
            <a:r>
              <a:rPr lang="en-US" sz="1600" u="sng" dirty="0" err="1">
                <a:latin typeface="Calibri"/>
                <a:ea typeface="Calibri"/>
                <a:cs typeface="Calibri"/>
              </a:rPr>
              <a:t>calidad</a:t>
            </a:r>
            <a:r>
              <a:rPr lang="en-US" sz="1600" u="sng" dirty="0">
                <a:latin typeface="Calibri"/>
                <a:ea typeface="Calibri"/>
                <a:cs typeface="Calibri"/>
              </a:rPr>
              <a:t> </a:t>
            </a:r>
            <a:r>
              <a:rPr lang="en-US" sz="1600" u="sng" dirty="0" err="1">
                <a:latin typeface="Calibri"/>
                <a:ea typeface="Calibri"/>
                <a:cs typeface="Calibri"/>
              </a:rPr>
              <a:t>sobre</a:t>
            </a:r>
            <a:r>
              <a:rPr lang="en-US" sz="1600" u="sng" dirty="0">
                <a:latin typeface="Calibri"/>
                <a:ea typeface="Calibri"/>
                <a:cs typeface="Calibri"/>
              </a:rPr>
              <a:t> EM</a:t>
            </a:r>
            <a:endParaRPr lang="en-US" sz="1600" dirty="0">
              <a:latin typeface="Calibri"/>
              <a:ea typeface="Calibri"/>
              <a:cs typeface="Calibri"/>
            </a:endParaRPr>
          </a:p>
          <a:p>
            <a:pPr marL="442913" marR="1045210" indent="-84138">
              <a:spcBef>
                <a:spcPts val="20"/>
              </a:spcBef>
            </a:pPr>
            <a:r>
              <a:rPr lang="en-US" sz="1600" dirty="0">
                <a:solidFill>
                  <a:srgbClr val="1595A4"/>
                </a:solidFill>
                <a:latin typeface="Calibri"/>
                <a:ea typeface="Calibri"/>
                <a:cs typeface="Calibri"/>
              </a:rPr>
              <a:t>	</a:t>
            </a:r>
            <a:r>
              <a:rPr lang="en-US" sz="1600" u="sng" dirty="0" err="1">
                <a:solidFill>
                  <a:srgbClr val="1595A4"/>
                </a:solidFill>
                <a:latin typeface="Calibri"/>
                <a:ea typeface="Calibri"/>
                <a:cs typeface="Calibri"/>
              </a:rPr>
              <a:t>Qué</a:t>
            </a:r>
            <a:r>
              <a:rPr lang="en-US" sz="1600" u="sng" dirty="0">
                <a:solidFill>
                  <a:srgbClr val="1595A4"/>
                </a:solidFill>
                <a:latin typeface="Calibri"/>
                <a:ea typeface="Calibri"/>
                <a:cs typeface="Calibri"/>
              </a:rPr>
              <a:t> es, </a:t>
            </a:r>
            <a:r>
              <a:rPr lang="en-US" sz="1600" u="sng" dirty="0" err="1">
                <a:solidFill>
                  <a:srgbClr val="1595A4"/>
                </a:solidFill>
                <a:latin typeface="Calibri"/>
                <a:ea typeface="Calibri"/>
                <a:cs typeface="Calibri"/>
              </a:rPr>
              <a:t>por</a:t>
            </a:r>
            <a:r>
              <a:rPr lang="en-US" sz="1600" u="sng" dirty="0">
                <a:solidFill>
                  <a:srgbClr val="1595A4"/>
                </a:solidFill>
                <a:latin typeface="Calibri"/>
                <a:ea typeface="Calibri"/>
                <a:cs typeface="Calibri"/>
              </a:rPr>
              <a:t> </a:t>
            </a:r>
            <a:r>
              <a:rPr lang="en-US" sz="1600" u="sng" dirty="0" err="1">
                <a:solidFill>
                  <a:srgbClr val="1595A4"/>
                </a:solidFill>
                <a:latin typeface="Calibri"/>
                <a:ea typeface="Calibri"/>
                <a:cs typeface="Calibri"/>
              </a:rPr>
              <a:t>qué</a:t>
            </a:r>
            <a:r>
              <a:rPr lang="en-US" sz="1600" u="sng" dirty="0">
                <a:solidFill>
                  <a:srgbClr val="1595A4"/>
                </a:solidFill>
                <a:latin typeface="Calibri"/>
                <a:ea typeface="Calibri"/>
                <a:cs typeface="Calibri"/>
              </a:rPr>
              <a:t> </a:t>
            </a:r>
            <a:r>
              <a:rPr lang="en-US" sz="1600" u="sng" dirty="0" err="1">
                <a:solidFill>
                  <a:srgbClr val="1595A4"/>
                </a:solidFill>
                <a:latin typeface="Calibri"/>
                <a:ea typeface="Calibri"/>
                <a:cs typeface="Calibri"/>
              </a:rPr>
              <a:t>aparece</a:t>
            </a:r>
            <a:r>
              <a:rPr lang="en-US" sz="1600" u="sng" dirty="0">
                <a:solidFill>
                  <a:srgbClr val="1595A4"/>
                </a:solidFill>
                <a:latin typeface="Calibri"/>
                <a:ea typeface="Calibri"/>
                <a:cs typeface="Calibri"/>
              </a:rPr>
              <a:t> y </a:t>
            </a:r>
            <a:r>
              <a:rPr lang="en-US" sz="1600" u="sng" dirty="0" err="1">
                <a:solidFill>
                  <a:srgbClr val="1595A4"/>
                </a:solidFill>
                <a:latin typeface="Calibri"/>
                <a:ea typeface="Calibri"/>
                <a:cs typeface="Calibri"/>
              </a:rPr>
              <a:t>qué</a:t>
            </a:r>
            <a:r>
              <a:rPr lang="en-US" sz="1600" u="sng" dirty="0">
                <a:solidFill>
                  <a:srgbClr val="1595A4"/>
                </a:solidFill>
                <a:latin typeface="Calibri"/>
                <a:ea typeface="Calibri"/>
                <a:cs typeface="Calibri"/>
              </a:rPr>
              <a:t> </a:t>
            </a:r>
            <a:r>
              <a:rPr lang="en-US" sz="1600" u="sng" dirty="0" err="1">
                <a:solidFill>
                  <a:srgbClr val="1595A4"/>
                </a:solidFill>
                <a:latin typeface="Calibri"/>
                <a:ea typeface="Calibri"/>
                <a:cs typeface="Calibri"/>
              </a:rPr>
              <a:t>tratamientos</a:t>
            </a:r>
            <a:r>
              <a:rPr lang="en-US" sz="1600" u="sng" dirty="0">
                <a:solidFill>
                  <a:srgbClr val="1595A4"/>
                </a:solidFill>
                <a:latin typeface="Calibri"/>
                <a:ea typeface="Calibri"/>
                <a:cs typeface="Calibri"/>
              </a:rPr>
              <a:t> hay </a:t>
            </a:r>
            <a:r>
              <a:rPr lang="en-US" sz="1600" u="sng" dirty="0" err="1">
                <a:solidFill>
                  <a:srgbClr val="1595A4"/>
                </a:solidFill>
                <a:latin typeface="Calibri"/>
                <a:ea typeface="Calibri"/>
                <a:cs typeface="Calibri"/>
              </a:rPr>
              <a:t>Acompañar</a:t>
            </a:r>
            <a:r>
              <a:rPr lang="en-US" sz="1600" u="sng" dirty="0">
                <a:solidFill>
                  <a:srgbClr val="1595A4"/>
                </a:solidFill>
                <a:latin typeface="Calibri"/>
                <a:ea typeface="Calibri"/>
                <a:cs typeface="Calibri"/>
              </a:rPr>
              <a:t> al paciente en la </a:t>
            </a:r>
            <a:r>
              <a:rPr lang="en-US" sz="1600" u="sng" dirty="0" err="1">
                <a:solidFill>
                  <a:srgbClr val="1595A4"/>
                </a:solidFill>
                <a:latin typeface="Calibri"/>
                <a:ea typeface="Calibri"/>
                <a:cs typeface="Calibri"/>
              </a:rPr>
              <a:t>comprensión</a:t>
            </a:r>
            <a:r>
              <a:rPr lang="en-US" sz="1600" u="sng" dirty="0">
                <a:solidFill>
                  <a:srgbClr val="1595A4"/>
                </a:solidFill>
                <a:latin typeface="Calibri"/>
                <a:ea typeface="Calibri"/>
                <a:cs typeface="Calibri"/>
              </a:rPr>
              <a:t> del </a:t>
            </a:r>
            <a:r>
              <a:rPr lang="en-US" sz="1600" u="sng" dirty="0" err="1">
                <a:solidFill>
                  <a:srgbClr val="1595A4"/>
                </a:solidFill>
                <a:latin typeface="Calibri"/>
                <a:ea typeface="Calibri"/>
                <a:cs typeface="Calibri"/>
              </a:rPr>
              <a:t>problema</a:t>
            </a:r>
            <a:endParaRPr lang="en-US" sz="1600" dirty="0">
              <a:latin typeface="Calibri"/>
              <a:ea typeface="Calibri"/>
              <a:cs typeface="Calibri"/>
            </a:endParaRPr>
          </a:p>
          <a:p>
            <a:pPr marL="442913" lvl="1" indent="-84138">
              <a:spcBef>
                <a:spcPts val="275"/>
              </a:spcBef>
              <a:buFont typeface="Arial"/>
              <a:buChar char="•"/>
            </a:pPr>
            <a:endParaRPr lang="en-US" sz="1600" dirty="0">
              <a:latin typeface="Calibri"/>
              <a:ea typeface="Calibri"/>
              <a:cs typeface="Calibri"/>
            </a:endParaRPr>
          </a:p>
          <a:p>
            <a:pPr marL="442913" lvl="1" indent="-84138">
              <a:spcBef>
                <a:spcPts val="275"/>
              </a:spcBef>
              <a:buFont typeface="Arial"/>
              <a:buChar char="•"/>
            </a:pPr>
            <a:r>
              <a:rPr lang="en-US" sz="1600" u="sng" dirty="0">
                <a:latin typeface="Calibri"/>
                <a:ea typeface="Calibri"/>
                <a:cs typeface="Calibri"/>
              </a:rPr>
              <a:t>Dar </a:t>
            </a:r>
            <a:r>
              <a:rPr lang="en-US" sz="1600" u="sng" dirty="0" err="1">
                <a:latin typeface="Calibri"/>
                <a:ea typeface="Calibri"/>
                <a:cs typeface="Calibri"/>
              </a:rPr>
              <a:t>espacio</a:t>
            </a:r>
            <a:r>
              <a:rPr lang="en-US" sz="1600" u="sng" dirty="0">
                <a:latin typeface="Calibri"/>
                <a:ea typeface="Calibri"/>
                <a:cs typeface="Calibri"/>
              </a:rPr>
              <a:t>, </a:t>
            </a:r>
            <a:r>
              <a:rPr lang="en-US" sz="1600" u="sng" dirty="0" err="1">
                <a:latin typeface="Calibri"/>
                <a:ea typeface="Calibri"/>
                <a:cs typeface="Calibri"/>
              </a:rPr>
              <a:t>empatía</a:t>
            </a:r>
            <a:r>
              <a:rPr lang="en-US" sz="1600" u="sng" dirty="0">
                <a:latin typeface="Calibri"/>
                <a:ea typeface="Calibri"/>
                <a:cs typeface="Calibri"/>
              </a:rPr>
              <a:t> y </a:t>
            </a:r>
            <a:r>
              <a:rPr lang="en-US" sz="1600" u="sng" dirty="0" err="1">
                <a:latin typeface="Calibri"/>
                <a:ea typeface="Calibri"/>
                <a:cs typeface="Calibri"/>
              </a:rPr>
              <a:t>escucha</a:t>
            </a:r>
            <a:r>
              <a:rPr lang="en-US" sz="1600" u="sng" dirty="0">
                <a:latin typeface="Calibri"/>
                <a:ea typeface="Calibri"/>
                <a:cs typeface="Calibri"/>
              </a:rPr>
              <a:t> </a:t>
            </a:r>
            <a:r>
              <a:rPr lang="en-US" sz="1600" u="sng" dirty="0" err="1">
                <a:latin typeface="Calibri"/>
                <a:ea typeface="Calibri"/>
                <a:cs typeface="Calibri"/>
              </a:rPr>
              <a:t>activa</a:t>
            </a:r>
            <a:endParaRPr lang="en-US" sz="1600" dirty="0" err="1">
              <a:latin typeface="Calibri"/>
              <a:ea typeface="Calibri"/>
              <a:cs typeface="Calibri"/>
            </a:endParaRPr>
          </a:p>
          <a:p>
            <a:pPr marL="442913" indent="-84138">
              <a:spcBef>
                <a:spcPts val="328"/>
              </a:spcBef>
            </a:pPr>
            <a:r>
              <a:rPr lang="en-US" sz="1600" dirty="0">
                <a:solidFill>
                  <a:srgbClr val="1595A4"/>
                </a:solidFill>
                <a:latin typeface="Calibri"/>
                <a:ea typeface="Calibri"/>
                <a:cs typeface="Calibri"/>
              </a:rPr>
              <a:t>	</a:t>
            </a:r>
            <a:r>
              <a:rPr lang="en-US" sz="1600" u="sng" dirty="0" err="1">
                <a:solidFill>
                  <a:srgbClr val="1595A4"/>
                </a:solidFill>
                <a:latin typeface="Calibri"/>
                <a:ea typeface="Calibri"/>
                <a:cs typeface="Calibri"/>
              </a:rPr>
              <a:t>Evitar</a:t>
            </a:r>
            <a:r>
              <a:rPr lang="en-US" sz="1600" u="sng" dirty="0">
                <a:solidFill>
                  <a:srgbClr val="1595A4"/>
                </a:solidFill>
                <a:latin typeface="Calibri"/>
                <a:ea typeface="Calibri"/>
                <a:cs typeface="Calibri"/>
              </a:rPr>
              <a:t> </a:t>
            </a:r>
            <a:r>
              <a:rPr lang="en-US" sz="1600" u="sng" dirty="0" err="1">
                <a:solidFill>
                  <a:srgbClr val="1595A4"/>
                </a:solidFill>
                <a:latin typeface="Calibri"/>
                <a:ea typeface="Calibri"/>
                <a:cs typeface="Calibri"/>
              </a:rPr>
              <a:t>el</a:t>
            </a:r>
            <a:r>
              <a:rPr lang="en-US" sz="1600" u="sng" dirty="0">
                <a:solidFill>
                  <a:srgbClr val="1595A4"/>
                </a:solidFill>
                <a:latin typeface="Calibri"/>
                <a:ea typeface="Calibri"/>
                <a:cs typeface="Calibri"/>
              </a:rPr>
              <a:t> “</a:t>
            </a:r>
            <a:r>
              <a:rPr lang="en-US" sz="1600" u="sng" dirty="0" err="1">
                <a:solidFill>
                  <a:srgbClr val="1595A4"/>
                </a:solidFill>
                <a:latin typeface="Calibri"/>
                <a:ea typeface="Calibri"/>
                <a:cs typeface="Calibri"/>
              </a:rPr>
              <a:t>tienes</a:t>
            </a:r>
            <a:r>
              <a:rPr lang="en-US" sz="1600" u="sng" dirty="0">
                <a:solidFill>
                  <a:srgbClr val="1595A4"/>
                </a:solidFill>
                <a:latin typeface="Calibri"/>
                <a:ea typeface="Calibri"/>
                <a:cs typeface="Calibri"/>
              </a:rPr>
              <a:t> </a:t>
            </a:r>
            <a:r>
              <a:rPr lang="en-US" sz="1600" u="sng" dirty="0" err="1">
                <a:solidFill>
                  <a:srgbClr val="1595A4"/>
                </a:solidFill>
                <a:latin typeface="Calibri"/>
                <a:ea typeface="Calibri"/>
                <a:cs typeface="Calibri"/>
              </a:rPr>
              <a:t>que</a:t>
            </a:r>
            <a:r>
              <a:rPr lang="en-US" sz="1600" u="sng" dirty="0">
                <a:solidFill>
                  <a:srgbClr val="1595A4"/>
                </a:solidFill>
                <a:latin typeface="Calibri"/>
                <a:ea typeface="Calibri"/>
                <a:cs typeface="Calibri"/>
              </a:rPr>
              <a:t>…”</a:t>
            </a:r>
            <a:endParaRPr lang="en-US" sz="1600" dirty="0">
              <a:latin typeface="Calibri"/>
              <a:ea typeface="Calibri"/>
              <a:cs typeface="Calibri"/>
            </a:endParaRPr>
          </a:p>
          <a:p>
            <a:pPr marL="442913" marR="1905" lvl="1" indent="-84138">
              <a:spcBef>
                <a:spcPts val="444"/>
              </a:spcBef>
              <a:buFont typeface="Arial"/>
              <a:buChar char="•"/>
            </a:pPr>
            <a:endParaRPr lang="en-US" sz="1600" dirty="0">
              <a:latin typeface="Calibri"/>
              <a:ea typeface="Calibri"/>
              <a:cs typeface="Calibri"/>
            </a:endParaRPr>
          </a:p>
          <a:p>
            <a:pPr marL="442913" marR="1905" lvl="1" indent="-84138">
              <a:spcBef>
                <a:spcPts val="444"/>
              </a:spcBef>
              <a:buFont typeface="Arial"/>
              <a:buChar char="•"/>
            </a:pPr>
            <a:r>
              <a:rPr lang="en-US" sz="1600" u="sng" dirty="0" err="1">
                <a:latin typeface="Calibri"/>
                <a:ea typeface="Calibri"/>
                <a:cs typeface="Calibri"/>
              </a:rPr>
              <a:t>Facilitar</a:t>
            </a:r>
            <a:r>
              <a:rPr lang="en-US" sz="1600" u="sng" dirty="0">
                <a:latin typeface="Calibri"/>
                <a:ea typeface="Calibri"/>
                <a:cs typeface="Calibri"/>
              </a:rPr>
              <a:t> la </a:t>
            </a:r>
            <a:r>
              <a:rPr lang="en-US" sz="1600" u="sng" dirty="0" err="1">
                <a:latin typeface="Calibri"/>
                <a:ea typeface="Calibri"/>
                <a:cs typeface="Calibri"/>
              </a:rPr>
              <a:t>expresión</a:t>
            </a:r>
            <a:r>
              <a:rPr lang="en-US" sz="1600" u="sng" dirty="0">
                <a:latin typeface="Calibri"/>
                <a:ea typeface="Calibri"/>
                <a:cs typeface="Calibri"/>
              </a:rPr>
              <a:t> del MIEDO y las </a:t>
            </a:r>
            <a:r>
              <a:rPr lang="en-US" sz="1600" u="sng" dirty="0" err="1">
                <a:latin typeface="Calibri"/>
                <a:ea typeface="Calibri"/>
                <a:cs typeface="Calibri"/>
              </a:rPr>
              <a:t>necesidades</a:t>
            </a:r>
            <a:r>
              <a:rPr lang="en-US" sz="1600" u="sng" dirty="0">
                <a:latin typeface="Calibri"/>
                <a:ea typeface="Calibri"/>
                <a:cs typeface="Calibri"/>
              </a:rPr>
              <a:t> </a:t>
            </a:r>
            <a:r>
              <a:rPr lang="en-US" sz="1600" u="sng" dirty="0" err="1">
                <a:latin typeface="Calibri"/>
                <a:ea typeface="Calibri"/>
                <a:cs typeface="Calibri"/>
              </a:rPr>
              <a:t>físicas</a:t>
            </a:r>
            <a:r>
              <a:rPr lang="en-US" sz="1600" u="sng" dirty="0">
                <a:latin typeface="Calibri"/>
                <a:ea typeface="Calibri"/>
                <a:cs typeface="Calibri"/>
              </a:rPr>
              <a:t> y </a:t>
            </a:r>
            <a:r>
              <a:rPr lang="en-US" sz="1600" u="sng" dirty="0" err="1">
                <a:latin typeface="Calibri"/>
                <a:ea typeface="Calibri"/>
                <a:cs typeface="Calibri"/>
              </a:rPr>
              <a:t>emocionales</a:t>
            </a:r>
            <a:r>
              <a:rPr lang="en-US" sz="1600" u="sng" dirty="0">
                <a:latin typeface="Calibri"/>
                <a:ea typeface="Calibri"/>
                <a:cs typeface="Calibri"/>
              </a:rPr>
              <a:t> del </a:t>
            </a:r>
            <a:r>
              <a:rPr lang="en-US" sz="1600" u="sng" dirty="0" err="1">
                <a:latin typeface="Calibri"/>
                <a:ea typeface="Calibri"/>
                <a:cs typeface="Calibri"/>
              </a:rPr>
              <a:t>paciente</a:t>
            </a:r>
            <a:endParaRPr lang="en-US" sz="1600" dirty="0" err="1">
              <a:latin typeface="Calibri"/>
              <a:ea typeface="Calibri"/>
              <a:cs typeface="Calibri"/>
            </a:endParaRPr>
          </a:p>
          <a:p>
            <a:pPr marL="442913" indent="-84138">
              <a:spcBef>
                <a:spcPts val="306"/>
              </a:spcBef>
            </a:pPr>
            <a:r>
              <a:rPr lang="en-US" sz="1600" dirty="0">
                <a:solidFill>
                  <a:srgbClr val="1595A4"/>
                </a:solidFill>
                <a:latin typeface="Calibri"/>
                <a:ea typeface="Calibri"/>
                <a:cs typeface="Calibri"/>
              </a:rPr>
              <a:t>	</a:t>
            </a:r>
            <a:r>
              <a:rPr lang="en-US" sz="1600" u="sng" dirty="0">
                <a:solidFill>
                  <a:srgbClr val="1595A4"/>
                </a:solidFill>
                <a:latin typeface="Calibri"/>
                <a:ea typeface="Calibri"/>
                <a:cs typeface="Calibri"/>
              </a:rPr>
              <a:t>¿</a:t>
            </a:r>
            <a:r>
              <a:rPr lang="en-US" sz="1600" u="sng" dirty="0" err="1">
                <a:solidFill>
                  <a:srgbClr val="1595A4"/>
                </a:solidFill>
                <a:latin typeface="Calibri"/>
                <a:ea typeface="Calibri"/>
                <a:cs typeface="Calibri"/>
              </a:rPr>
              <a:t>Cómo</a:t>
            </a:r>
            <a:r>
              <a:rPr lang="en-US" sz="1600" u="sng" dirty="0">
                <a:solidFill>
                  <a:srgbClr val="1595A4"/>
                </a:solidFill>
                <a:latin typeface="Calibri"/>
                <a:ea typeface="Calibri"/>
                <a:cs typeface="Calibri"/>
              </a:rPr>
              <a:t> </a:t>
            </a:r>
            <a:r>
              <a:rPr lang="en-US" sz="1600" u="sng" dirty="0" err="1">
                <a:solidFill>
                  <a:srgbClr val="1595A4"/>
                </a:solidFill>
                <a:latin typeface="Calibri"/>
                <a:ea typeface="Calibri"/>
                <a:cs typeface="Calibri"/>
              </a:rPr>
              <a:t>te</a:t>
            </a:r>
            <a:r>
              <a:rPr lang="en-US" sz="1600" u="sng" dirty="0">
                <a:solidFill>
                  <a:srgbClr val="1595A4"/>
                </a:solidFill>
                <a:latin typeface="Calibri"/>
                <a:ea typeface="Calibri"/>
                <a:cs typeface="Calibri"/>
              </a:rPr>
              <a:t> </a:t>
            </a:r>
            <a:r>
              <a:rPr lang="en-US" sz="1600" u="sng" dirty="0" err="1">
                <a:solidFill>
                  <a:srgbClr val="1595A4"/>
                </a:solidFill>
                <a:latin typeface="Calibri"/>
                <a:ea typeface="Calibri"/>
                <a:cs typeface="Calibri"/>
              </a:rPr>
              <a:t>sientes</a:t>
            </a:r>
            <a:r>
              <a:rPr lang="en-US" sz="1600" u="sng" dirty="0">
                <a:solidFill>
                  <a:srgbClr val="1595A4"/>
                </a:solidFill>
                <a:latin typeface="Calibri"/>
                <a:ea typeface="Calibri"/>
                <a:cs typeface="Calibri"/>
              </a:rPr>
              <a:t>? ¿</a:t>
            </a:r>
            <a:r>
              <a:rPr lang="en-US" sz="1600" u="sng" dirty="0" err="1">
                <a:solidFill>
                  <a:srgbClr val="1595A4"/>
                </a:solidFill>
                <a:latin typeface="Calibri"/>
                <a:ea typeface="Calibri"/>
                <a:cs typeface="Calibri"/>
              </a:rPr>
              <a:t>qué</a:t>
            </a:r>
            <a:r>
              <a:rPr lang="en-US" sz="1600" u="sng" dirty="0">
                <a:solidFill>
                  <a:srgbClr val="1595A4"/>
                </a:solidFill>
                <a:latin typeface="Calibri"/>
                <a:ea typeface="Calibri"/>
                <a:cs typeface="Calibri"/>
              </a:rPr>
              <a:t> </a:t>
            </a:r>
            <a:r>
              <a:rPr lang="en-US" sz="1600" u="sng" dirty="0" err="1">
                <a:solidFill>
                  <a:srgbClr val="1595A4"/>
                </a:solidFill>
                <a:latin typeface="Calibri"/>
                <a:ea typeface="Calibri"/>
                <a:cs typeface="Calibri"/>
              </a:rPr>
              <a:t>te</a:t>
            </a:r>
            <a:r>
              <a:rPr lang="en-US" sz="1600" u="sng" dirty="0">
                <a:solidFill>
                  <a:srgbClr val="1595A4"/>
                </a:solidFill>
                <a:latin typeface="Calibri"/>
                <a:ea typeface="Calibri"/>
                <a:cs typeface="Calibri"/>
              </a:rPr>
              <a:t> PREOCUPA</a:t>
            </a:r>
            <a:r>
              <a:rPr lang="es-ES" sz="1600" u="sng" dirty="0">
                <a:solidFill>
                  <a:srgbClr val="1595A4"/>
                </a:solidFill>
                <a:latin typeface="Calibri"/>
                <a:ea typeface="Calibri"/>
                <a:cs typeface="Calibri"/>
              </a:rPr>
              <a:t>?</a:t>
            </a:r>
            <a:r>
              <a:rPr lang="en-US" sz="1600" u="sng" dirty="0">
                <a:solidFill>
                  <a:srgbClr val="1595A4"/>
                </a:solidFill>
                <a:latin typeface="Calibri"/>
                <a:ea typeface="Calibri"/>
                <a:cs typeface="Calibri"/>
              </a:rPr>
              <a:t> ¿</a:t>
            </a:r>
            <a:r>
              <a:rPr lang="en-US" sz="1600" u="sng" dirty="0" err="1">
                <a:solidFill>
                  <a:srgbClr val="1595A4"/>
                </a:solidFill>
                <a:latin typeface="Calibri"/>
                <a:ea typeface="Calibri"/>
                <a:cs typeface="Calibri"/>
              </a:rPr>
              <a:t>en</a:t>
            </a:r>
            <a:r>
              <a:rPr lang="en-US" sz="1600" u="sng" dirty="0">
                <a:solidFill>
                  <a:srgbClr val="1595A4"/>
                </a:solidFill>
                <a:latin typeface="Calibri"/>
                <a:ea typeface="Calibri"/>
                <a:cs typeface="Calibri"/>
              </a:rPr>
              <a:t> </a:t>
            </a:r>
            <a:r>
              <a:rPr lang="en-US" sz="1600" u="sng" dirty="0" err="1">
                <a:solidFill>
                  <a:srgbClr val="1595A4"/>
                </a:solidFill>
                <a:latin typeface="Calibri"/>
                <a:ea typeface="Calibri"/>
                <a:cs typeface="Calibri"/>
              </a:rPr>
              <a:t>qué</a:t>
            </a:r>
            <a:r>
              <a:rPr lang="en-US" sz="1600" u="sng" dirty="0">
                <a:solidFill>
                  <a:srgbClr val="1595A4"/>
                </a:solidFill>
                <a:latin typeface="Calibri"/>
                <a:ea typeface="Calibri"/>
                <a:cs typeface="Calibri"/>
              </a:rPr>
              <a:t> </a:t>
            </a:r>
            <a:r>
              <a:rPr lang="en-US" sz="1600" u="sng" dirty="0" err="1">
                <a:solidFill>
                  <a:srgbClr val="1595A4"/>
                </a:solidFill>
                <a:latin typeface="Calibri"/>
                <a:ea typeface="Calibri"/>
                <a:cs typeface="Calibri"/>
              </a:rPr>
              <a:t>puedo</a:t>
            </a:r>
            <a:r>
              <a:rPr lang="en-US" sz="1600" u="sng" dirty="0">
                <a:solidFill>
                  <a:srgbClr val="1595A4"/>
                </a:solidFill>
                <a:latin typeface="Calibri"/>
                <a:ea typeface="Calibri"/>
                <a:cs typeface="Calibri"/>
              </a:rPr>
              <a:t> </a:t>
            </a:r>
            <a:r>
              <a:rPr lang="en-US" sz="1600" u="sng" dirty="0" err="1">
                <a:solidFill>
                  <a:srgbClr val="1595A4"/>
                </a:solidFill>
                <a:latin typeface="Calibri"/>
                <a:ea typeface="Calibri"/>
                <a:cs typeface="Calibri"/>
              </a:rPr>
              <a:t>ayudarte</a:t>
            </a:r>
            <a:r>
              <a:rPr lang="en-US" sz="1600" u="sng" dirty="0">
                <a:solidFill>
                  <a:srgbClr val="1595A4"/>
                </a:solidFill>
                <a:latin typeface="Calibri"/>
                <a:ea typeface="Calibri"/>
                <a:cs typeface="Calibri"/>
              </a:rPr>
              <a:t>?</a:t>
            </a:r>
            <a:endParaRPr lang="en-US" sz="1600" dirty="0"/>
          </a:p>
        </p:txBody>
      </p:sp>
      <p:sp>
        <p:nvSpPr>
          <p:cNvPr id="2" name="object 2">
            <a:extLst>
              <a:ext uri="{FF2B5EF4-FFF2-40B4-BE49-F238E27FC236}">
                <a16:creationId xmlns:a16="http://schemas.microsoft.com/office/drawing/2014/main" id="{999B09A5-CF19-F358-6D21-0FEF2E382592}"/>
              </a:ext>
            </a:extLst>
          </p:cNvPr>
          <p:cNvSpPr txBox="1">
            <a:spLocks/>
          </p:cNvSpPr>
          <p:nvPr/>
        </p:nvSpPr>
        <p:spPr>
          <a:xfrm>
            <a:off x="709125" y="300515"/>
            <a:ext cx="5328900" cy="867665"/>
          </a:xfrm>
          <a:prstGeom prst="rect">
            <a:avLst/>
          </a:prstGeom>
        </p:spPr>
        <p:txBody>
          <a:bodyPr vert="horz" wrap="square" lIns="0" tIns="5834" rIns="0" bIns="0" rtlCol="0" anchor="ctr">
            <a:spAutoFit/>
          </a:bodyPr>
          <a:lstStyle>
            <a:lvl1pPr algn="l" defTabSz="914400" rtl="0" eaLnBrk="1" latinLnBrk="0" hangingPunct="1">
              <a:lnSpc>
                <a:spcPct val="90000"/>
              </a:lnSpc>
              <a:spcBef>
                <a:spcPct val="0"/>
              </a:spcBef>
              <a:buNone/>
              <a:defRPr sz="4400" kern="1200">
                <a:solidFill>
                  <a:srgbClr val="1AB6C9"/>
                </a:solidFill>
                <a:latin typeface="+mj-lt"/>
                <a:ea typeface="+mj-ea"/>
                <a:cs typeface="+mj-cs"/>
              </a:defRPr>
            </a:lvl1pPr>
          </a:lstStyle>
          <a:p>
            <a:pPr marL="5080">
              <a:lnSpc>
                <a:spcPct val="100000"/>
              </a:lnSpc>
              <a:spcBef>
                <a:spcPts val="46"/>
              </a:spcBef>
              <a:tabLst>
                <a:tab pos="1850681" algn="l"/>
              </a:tabLst>
            </a:pPr>
            <a:r>
              <a:rPr lang="es-ES" sz="2800" b="1" dirty="0"/>
              <a:t>1.3.</a:t>
            </a:r>
            <a:r>
              <a:rPr lang="es-ES" sz="2800" b="1" spc="11" dirty="0"/>
              <a:t> </a:t>
            </a:r>
            <a:r>
              <a:rPr lang="es-ES" sz="2800" b="1" spc="-2" dirty="0"/>
              <a:t>ESTRATEGIAS  </a:t>
            </a:r>
            <a:r>
              <a:rPr lang="es-ES" sz="2800" b="1" dirty="0"/>
              <a:t>DE</a:t>
            </a:r>
            <a:r>
              <a:rPr lang="es-ES" sz="2800" b="1" spc="-31" dirty="0"/>
              <a:t> </a:t>
            </a:r>
            <a:r>
              <a:rPr lang="es-ES" sz="2800" b="1" spc="-2" dirty="0"/>
              <a:t>AFRONTAMIENTO</a:t>
            </a:r>
          </a:p>
        </p:txBody>
      </p:sp>
      <p:sp>
        <p:nvSpPr>
          <p:cNvPr id="6" name="Marcador de número de diapositiva 5">
            <a:extLst>
              <a:ext uri="{FF2B5EF4-FFF2-40B4-BE49-F238E27FC236}">
                <a16:creationId xmlns:a16="http://schemas.microsoft.com/office/drawing/2014/main" id="{CCEB2A95-1633-C5FE-53BE-004E6F25104D}"/>
              </a:ext>
            </a:extLst>
          </p:cNvPr>
          <p:cNvSpPr>
            <a:spLocks noGrp="1"/>
          </p:cNvSpPr>
          <p:nvPr>
            <p:ph type="sldNum" sz="quarter" idx="4"/>
          </p:nvPr>
        </p:nvSpPr>
        <p:spPr/>
        <p:txBody>
          <a:bodyPr/>
          <a:lstStyle/>
          <a:p>
            <a:fld id="{C2D5E945-2478-44AA-BA19-29F3FC66B24B}" type="slidenum">
              <a:rPr lang="es-ES" smtClean="0"/>
              <a:pPr/>
              <a:t>28</a:t>
            </a:fld>
            <a:endParaRPr lang="es-E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6813" y="1409076"/>
            <a:ext cx="4193787" cy="1604847"/>
          </a:xfrm>
          <a:prstGeom prst="rect">
            <a:avLst/>
          </a:prstGeom>
        </p:spPr>
        <p:txBody>
          <a:bodyPr vert="horz" wrap="square" lIns="0" tIns="62786" rIns="0" bIns="0" rtlCol="0" anchor="t">
            <a:spAutoFit/>
          </a:bodyPr>
          <a:lstStyle/>
          <a:p>
            <a:pPr marL="105410" indent="-99695">
              <a:lnSpc>
                <a:spcPct val="100000"/>
              </a:lnSpc>
              <a:spcBef>
                <a:spcPts val="495"/>
              </a:spcBef>
              <a:buClr>
                <a:srgbClr val="FFC50A"/>
              </a:buClr>
              <a:buFont typeface="Arial"/>
              <a:buChar char="•"/>
              <a:tabLst>
                <a:tab pos="105840" algn="l"/>
              </a:tabLst>
            </a:pPr>
            <a:r>
              <a:rPr lang="es-ES" sz="1600" spc="-2" dirty="0">
                <a:latin typeface="Calibri"/>
                <a:cs typeface="Calibri"/>
              </a:rPr>
              <a:t>La</a:t>
            </a:r>
            <a:r>
              <a:rPr lang="es-ES" sz="1600" spc="35" dirty="0">
                <a:latin typeface="Calibri"/>
                <a:cs typeface="Calibri"/>
              </a:rPr>
              <a:t> </a:t>
            </a:r>
            <a:r>
              <a:rPr lang="es-ES" sz="1600" b="1" spc="-5" dirty="0">
                <a:latin typeface="Calibri"/>
                <a:cs typeface="Calibri"/>
              </a:rPr>
              <a:t>RESISTENCIA</a:t>
            </a:r>
            <a:r>
              <a:rPr lang="es-ES" sz="1600" b="1" spc="5" dirty="0">
                <a:latin typeface="Calibri"/>
                <a:cs typeface="Calibri"/>
              </a:rPr>
              <a:t> </a:t>
            </a:r>
            <a:r>
              <a:rPr lang="es-ES" sz="1600" spc="-2" dirty="0">
                <a:latin typeface="Calibri"/>
                <a:cs typeface="Calibri"/>
              </a:rPr>
              <a:t>al</a:t>
            </a:r>
            <a:r>
              <a:rPr lang="es-ES" sz="1600" spc="-13" dirty="0">
                <a:latin typeface="Calibri"/>
                <a:cs typeface="Calibri"/>
              </a:rPr>
              <a:t> </a:t>
            </a:r>
            <a:r>
              <a:rPr lang="es-ES" sz="1600" spc="-5" dirty="0">
                <a:latin typeface="Calibri"/>
                <a:cs typeface="Calibri"/>
              </a:rPr>
              <a:t>cambio:</a:t>
            </a:r>
            <a:endParaRPr lang="es-ES" sz="1600" dirty="0">
              <a:latin typeface="Calibri"/>
              <a:ea typeface="Calibri"/>
              <a:cs typeface="Calibri"/>
            </a:endParaRPr>
          </a:p>
          <a:p>
            <a:pPr marL="475615" marR="1905" indent="-158750" algn="just">
              <a:spcBef>
                <a:spcPts val="479"/>
              </a:spcBef>
            </a:pPr>
            <a:r>
              <a:rPr lang="es-ES" sz="1600" dirty="0">
                <a:solidFill>
                  <a:srgbClr val="FFC50A"/>
                </a:solidFill>
                <a:latin typeface="Calibri"/>
                <a:cs typeface="Calibri"/>
              </a:rPr>
              <a:t>-</a:t>
            </a:r>
            <a:r>
              <a:rPr lang="es-ES" sz="1600" spc="2" dirty="0">
                <a:solidFill>
                  <a:srgbClr val="FFC50A"/>
                </a:solidFill>
                <a:latin typeface="Calibri"/>
                <a:cs typeface="Calibri"/>
              </a:rPr>
              <a:t> </a:t>
            </a:r>
            <a:r>
              <a:rPr lang="es-ES" sz="1600" spc="-6" dirty="0">
                <a:latin typeface="Calibri"/>
                <a:cs typeface="Calibri"/>
              </a:rPr>
              <a:t>Ante </a:t>
            </a:r>
            <a:r>
              <a:rPr lang="es-ES" sz="1600" spc="-2" dirty="0">
                <a:latin typeface="Calibri"/>
                <a:cs typeface="Calibri"/>
              </a:rPr>
              <a:t>una situación </a:t>
            </a:r>
            <a:r>
              <a:rPr lang="es-ES" sz="1600" spc="-5" dirty="0">
                <a:latin typeface="Calibri"/>
                <a:cs typeface="Calibri"/>
              </a:rPr>
              <a:t>novedosa </a:t>
            </a:r>
            <a:r>
              <a:rPr lang="es-ES" sz="1600" spc="-2" dirty="0">
                <a:latin typeface="Calibri"/>
                <a:cs typeface="Calibri"/>
              </a:rPr>
              <a:t>buscamos </a:t>
            </a:r>
            <a:r>
              <a:rPr lang="es-ES" sz="1600" dirty="0">
                <a:latin typeface="Calibri"/>
                <a:cs typeface="Calibri"/>
              </a:rPr>
              <a:t>en </a:t>
            </a:r>
            <a:r>
              <a:rPr lang="es-ES" sz="1600" spc="-5" dirty="0">
                <a:latin typeface="Calibri"/>
                <a:cs typeface="Calibri"/>
              </a:rPr>
              <a:t>nuestro repertorio </a:t>
            </a:r>
            <a:r>
              <a:rPr lang="es-ES" sz="1600" spc="-2" dirty="0">
                <a:latin typeface="Calibri"/>
                <a:cs typeface="Calibri"/>
              </a:rPr>
              <a:t>de </a:t>
            </a:r>
            <a:r>
              <a:rPr lang="es-ES" sz="1600" spc="-6" dirty="0">
                <a:latin typeface="Calibri"/>
                <a:cs typeface="Calibri"/>
              </a:rPr>
              <a:t>conducta </a:t>
            </a:r>
            <a:r>
              <a:rPr lang="es-ES" sz="1600" spc="-5" dirty="0">
                <a:latin typeface="Calibri"/>
                <a:cs typeface="Calibri"/>
              </a:rPr>
              <a:t> </a:t>
            </a:r>
            <a:r>
              <a:rPr lang="es-ES" sz="1600" dirty="0">
                <a:latin typeface="Calibri"/>
                <a:cs typeface="Calibri"/>
              </a:rPr>
              <a:t>acciones</a:t>
            </a:r>
            <a:r>
              <a:rPr lang="es-ES" sz="1600" spc="2" dirty="0">
                <a:latin typeface="Calibri"/>
                <a:cs typeface="Calibri"/>
              </a:rPr>
              <a:t> </a:t>
            </a:r>
            <a:r>
              <a:rPr lang="es-ES" sz="1600" spc="-2" dirty="0">
                <a:latin typeface="Calibri"/>
                <a:cs typeface="Calibri"/>
              </a:rPr>
              <a:t>que</a:t>
            </a:r>
            <a:r>
              <a:rPr lang="es-ES" sz="1600" dirty="0">
                <a:latin typeface="Calibri"/>
                <a:cs typeface="Calibri"/>
              </a:rPr>
              <a:t> </a:t>
            </a:r>
            <a:r>
              <a:rPr lang="es-ES" sz="1600" spc="-2" dirty="0">
                <a:latin typeface="Calibri"/>
                <a:cs typeface="Calibri"/>
              </a:rPr>
              <a:t>nos</a:t>
            </a:r>
            <a:r>
              <a:rPr lang="es-ES" sz="1600" dirty="0">
                <a:latin typeface="Calibri"/>
                <a:cs typeface="Calibri"/>
              </a:rPr>
              <a:t> </a:t>
            </a:r>
            <a:r>
              <a:rPr lang="es-ES" sz="1600" spc="-5" dirty="0">
                <a:latin typeface="Calibri"/>
                <a:cs typeface="Calibri"/>
              </a:rPr>
              <a:t>han</a:t>
            </a:r>
            <a:r>
              <a:rPr lang="es-ES" sz="1600" spc="-2" dirty="0">
                <a:latin typeface="Calibri"/>
                <a:cs typeface="Calibri"/>
              </a:rPr>
              <a:t> funcionado</a:t>
            </a:r>
            <a:r>
              <a:rPr lang="es-ES" sz="1600" dirty="0">
                <a:latin typeface="Calibri"/>
                <a:cs typeface="Calibri"/>
              </a:rPr>
              <a:t> </a:t>
            </a:r>
            <a:r>
              <a:rPr lang="es-ES" sz="1600" spc="-5" dirty="0">
                <a:latin typeface="Calibri"/>
                <a:cs typeface="Calibri"/>
              </a:rPr>
              <a:t>anteriormente:</a:t>
            </a:r>
            <a:r>
              <a:rPr lang="es-ES" sz="1600" spc="-2" dirty="0">
                <a:latin typeface="Calibri"/>
                <a:cs typeface="Calibri"/>
              </a:rPr>
              <a:t> </a:t>
            </a:r>
            <a:r>
              <a:rPr lang="es-ES" sz="1600" i="1" dirty="0">
                <a:latin typeface="Calibri"/>
                <a:cs typeface="Calibri"/>
              </a:rPr>
              <a:t>una</a:t>
            </a:r>
            <a:r>
              <a:rPr lang="es-ES" sz="1600" i="1" spc="2" dirty="0">
                <a:latin typeface="Calibri"/>
                <a:cs typeface="Calibri"/>
              </a:rPr>
              <a:t> </a:t>
            </a:r>
            <a:r>
              <a:rPr lang="es-ES" sz="1600" i="1" spc="-2" dirty="0">
                <a:latin typeface="Calibri"/>
                <a:cs typeface="Calibri"/>
              </a:rPr>
              <a:t>forma</a:t>
            </a:r>
            <a:r>
              <a:rPr lang="es-ES" sz="1600" i="1" dirty="0">
                <a:latin typeface="Calibri"/>
                <a:cs typeface="Calibri"/>
              </a:rPr>
              <a:t> de </a:t>
            </a:r>
            <a:r>
              <a:rPr lang="es-ES" sz="1600" i="1" spc="2" dirty="0">
                <a:latin typeface="Calibri"/>
                <a:cs typeface="Calibri"/>
              </a:rPr>
              <a:t> </a:t>
            </a:r>
            <a:r>
              <a:rPr lang="es-ES" sz="1600" i="1" spc="-2" dirty="0">
                <a:latin typeface="Calibri"/>
                <a:cs typeface="Calibri"/>
              </a:rPr>
              <a:t>defenderme </a:t>
            </a:r>
            <a:r>
              <a:rPr lang="es-ES" sz="1600" i="1" spc="-6" dirty="0">
                <a:latin typeface="Calibri"/>
                <a:cs typeface="Calibri"/>
              </a:rPr>
              <a:t>ante </a:t>
            </a:r>
            <a:r>
              <a:rPr lang="es-ES" sz="1600" i="1" dirty="0">
                <a:latin typeface="Calibri"/>
                <a:cs typeface="Calibri"/>
              </a:rPr>
              <a:t>lo </a:t>
            </a:r>
            <a:r>
              <a:rPr lang="es-ES" sz="1600" i="1" spc="-2" dirty="0">
                <a:latin typeface="Calibri"/>
                <a:cs typeface="Calibri"/>
              </a:rPr>
              <a:t>desconocido</a:t>
            </a:r>
            <a:r>
              <a:rPr lang="es-ES" sz="1600" i="1" spc="6" dirty="0">
                <a:latin typeface="Calibri"/>
                <a:cs typeface="Calibri"/>
              </a:rPr>
              <a:t> </a:t>
            </a:r>
            <a:r>
              <a:rPr lang="es-ES" sz="1600" i="1" dirty="0">
                <a:latin typeface="Calibri"/>
                <a:cs typeface="Calibri"/>
              </a:rPr>
              <a:t>es</a:t>
            </a:r>
            <a:r>
              <a:rPr lang="es-ES" sz="1600" i="1" spc="-2" dirty="0">
                <a:latin typeface="Calibri"/>
                <a:cs typeface="Calibri"/>
              </a:rPr>
              <a:t> aferrarme</a:t>
            </a:r>
            <a:r>
              <a:rPr lang="es-ES" sz="1600" i="1" dirty="0">
                <a:latin typeface="Calibri"/>
                <a:cs typeface="Calibri"/>
              </a:rPr>
              <a:t> a lo</a:t>
            </a:r>
            <a:r>
              <a:rPr lang="es-ES" sz="1600" i="1" spc="-6" dirty="0">
                <a:latin typeface="Calibri"/>
                <a:cs typeface="Calibri"/>
              </a:rPr>
              <a:t> </a:t>
            </a:r>
            <a:r>
              <a:rPr lang="es-ES" sz="1600" i="1" spc="-2" dirty="0">
                <a:latin typeface="Calibri"/>
                <a:cs typeface="Calibri"/>
              </a:rPr>
              <a:t>conocido.</a:t>
            </a:r>
            <a:endParaRPr lang="es-ES" sz="1600" dirty="0">
              <a:latin typeface="Calibri"/>
              <a:ea typeface="Calibri"/>
              <a:cs typeface="Calibri"/>
            </a:endParaRPr>
          </a:p>
        </p:txBody>
      </p:sp>
      <p:grpSp>
        <p:nvGrpSpPr>
          <p:cNvPr id="58" name="Group 57">
            <a:extLst>
              <a:ext uri="{FF2B5EF4-FFF2-40B4-BE49-F238E27FC236}">
                <a16:creationId xmlns:a16="http://schemas.microsoft.com/office/drawing/2014/main" id="{423EA6CE-404F-2ED2-BB6C-34A6385D2095}"/>
              </a:ext>
            </a:extLst>
          </p:cNvPr>
          <p:cNvGrpSpPr/>
          <p:nvPr/>
        </p:nvGrpSpPr>
        <p:grpSpPr>
          <a:xfrm>
            <a:off x="-1518301" y="3756457"/>
            <a:ext cx="6578489" cy="3179767"/>
            <a:chOff x="-1212132" y="3156541"/>
            <a:chExt cx="5971011" cy="2251437"/>
          </a:xfrm>
        </p:grpSpPr>
        <p:sp>
          <p:nvSpPr>
            <p:cNvPr id="32" name="object 4">
              <a:extLst>
                <a:ext uri="{FF2B5EF4-FFF2-40B4-BE49-F238E27FC236}">
                  <a16:creationId xmlns:a16="http://schemas.microsoft.com/office/drawing/2014/main" id="{E8507F7E-563E-30EB-6068-7E6B76271E9A}"/>
                </a:ext>
              </a:extLst>
            </p:cNvPr>
            <p:cNvSpPr/>
            <p:nvPr/>
          </p:nvSpPr>
          <p:spPr>
            <a:xfrm>
              <a:off x="711215" y="3731984"/>
              <a:ext cx="813440" cy="428109"/>
            </a:xfrm>
            <a:custGeom>
              <a:avLst/>
              <a:gdLst/>
              <a:ahLst/>
              <a:cxnLst/>
              <a:rect l="l" t="t" r="r" b="b"/>
              <a:pathLst>
                <a:path w="2350135" h="978535">
                  <a:moveTo>
                    <a:pt x="2252218" y="0"/>
                  </a:moveTo>
                  <a:lnTo>
                    <a:pt x="97840" y="0"/>
                  </a:lnTo>
                  <a:lnTo>
                    <a:pt x="59755" y="7689"/>
                  </a:lnTo>
                  <a:lnTo>
                    <a:pt x="28655" y="28654"/>
                  </a:lnTo>
                  <a:lnTo>
                    <a:pt x="7688" y="59739"/>
                  </a:lnTo>
                  <a:lnTo>
                    <a:pt x="0" y="97789"/>
                  </a:lnTo>
                  <a:lnTo>
                    <a:pt x="0" y="880617"/>
                  </a:lnTo>
                  <a:lnTo>
                    <a:pt x="7688" y="918668"/>
                  </a:lnTo>
                  <a:lnTo>
                    <a:pt x="28655" y="949753"/>
                  </a:lnTo>
                  <a:lnTo>
                    <a:pt x="59755" y="970718"/>
                  </a:lnTo>
                  <a:lnTo>
                    <a:pt x="97840" y="978407"/>
                  </a:lnTo>
                  <a:lnTo>
                    <a:pt x="2252218" y="978407"/>
                  </a:lnTo>
                  <a:lnTo>
                    <a:pt x="2290268" y="970718"/>
                  </a:lnTo>
                  <a:lnTo>
                    <a:pt x="2321353" y="949753"/>
                  </a:lnTo>
                  <a:lnTo>
                    <a:pt x="2342318" y="918668"/>
                  </a:lnTo>
                  <a:lnTo>
                    <a:pt x="2350008" y="880617"/>
                  </a:lnTo>
                  <a:lnTo>
                    <a:pt x="2350008" y="97789"/>
                  </a:lnTo>
                  <a:lnTo>
                    <a:pt x="2342318" y="59739"/>
                  </a:lnTo>
                  <a:lnTo>
                    <a:pt x="2321353" y="28654"/>
                  </a:lnTo>
                  <a:lnTo>
                    <a:pt x="2290268" y="7689"/>
                  </a:lnTo>
                  <a:lnTo>
                    <a:pt x="2252218" y="0"/>
                  </a:lnTo>
                  <a:close/>
                </a:path>
              </a:pathLst>
            </a:custGeom>
            <a:solidFill>
              <a:srgbClr val="FFE699"/>
            </a:solidFill>
          </p:spPr>
          <p:txBody>
            <a:bodyPr wrap="square" lIns="0" tIns="0" rIns="0" bIns="0" rtlCol="0"/>
            <a:lstStyle/>
            <a:p>
              <a:pPr algn="ctr"/>
              <a:endParaRPr sz="787" dirty="0"/>
            </a:p>
          </p:txBody>
        </p:sp>
        <p:sp>
          <p:nvSpPr>
            <p:cNvPr id="33" name="object 5">
              <a:extLst>
                <a:ext uri="{FF2B5EF4-FFF2-40B4-BE49-F238E27FC236}">
                  <a16:creationId xmlns:a16="http://schemas.microsoft.com/office/drawing/2014/main" id="{F420810B-D37D-5518-9E67-13C9E92C73FB}"/>
                </a:ext>
              </a:extLst>
            </p:cNvPr>
            <p:cNvSpPr txBox="1"/>
            <p:nvPr/>
          </p:nvSpPr>
          <p:spPr>
            <a:xfrm>
              <a:off x="783676" y="3774433"/>
              <a:ext cx="616389" cy="300930"/>
            </a:xfrm>
            <a:prstGeom prst="rect">
              <a:avLst/>
            </a:prstGeom>
          </p:spPr>
          <p:txBody>
            <a:bodyPr vert="horz" wrap="square" lIns="0" tIns="26948" rIns="0" bIns="0" rtlCol="0" anchor="t">
              <a:spAutoFit/>
            </a:bodyPr>
            <a:lstStyle/>
            <a:p>
              <a:pPr marL="5080" marR="1905" indent="53975">
                <a:lnSpc>
                  <a:spcPts val="1540"/>
                </a:lnSpc>
                <a:spcBef>
                  <a:spcPts val="212"/>
                </a:spcBef>
                <a:tabLst>
                  <a:tab pos="845891" algn="l"/>
                  <a:tab pos="1117298" algn="l"/>
                </a:tabLst>
              </a:pPr>
              <a:r>
                <a:rPr lang="en-US" sz="1050" spc="-9" dirty="0">
                  <a:latin typeface="Calibri"/>
                  <a:cs typeface="Calibri"/>
                </a:rPr>
                <a:t>    </a:t>
              </a:r>
              <a:r>
                <a:rPr sz="1050" spc="-9" dirty="0">
                  <a:latin typeface="Calibri"/>
                  <a:cs typeface="Calibri"/>
                </a:rPr>
                <a:t>Fase</a:t>
              </a:r>
              <a:r>
                <a:rPr sz="1050" spc="-48" dirty="0">
                  <a:latin typeface="Calibri"/>
                  <a:cs typeface="Calibri"/>
                </a:rPr>
                <a:t> </a:t>
              </a:r>
              <a:r>
                <a:rPr sz="1050" spc="-2" dirty="0">
                  <a:latin typeface="Calibri"/>
                  <a:cs typeface="Calibri"/>
                </a:rPr>
                <a:t>de</a:t>
              </a:r>
              <a:endParaRPr lang="en-US" sz="1050" dirty="0">
                <a:latin typeface="Calibri"/>
                <a:cs typeface="Calibri"/>
              </a:endParaRPr>
            </a:p>
            <a:p>
              <a:pPr marL="5080" marR="1905" indent="53975">
                <a:lnSpc>
                  <a:spcPts val="1540"/>
                </a:lnSpc>
                <a:spcBef>
                  <a:spcPts val="212"/>
                </a:spcBef>
                <a:tabLst>
                  <a:tab pos="845891" algn="l"/>
                  <a:tab pos="1117298" algn="l"/>
                </a:tabLst>
              </a:pPr>
              <a:r>
                <a:rPr lang="en-US" sz="1050" spc="-5" dirty="0" err="1">
                  <a:latin typeface="Calibri"/>
                  <a:cs typeface="Calibri"/>
                </a:rPr>
                <a:t>resistencia</a:t>
              </a:r>
              <a:endParaRPr lang="en-US" sz="1050" dirty="0" err="1">
                <a:latin typeface="Calibri"/>
                <a:ea typeface="Calibri"/>
                <a:cs typeface="Calibri"/>
              </a:endParaRPr>
            </a:p>
          </p:txBody>
        </p:sp>
        <p:sp>
          <p:nvSpPr>
            <p:cNvPr id="34" name="object 6">
              <a:extLst>
                <a:ext uri="{FF2B5EF4-FFF2-40B4-BE49-F238E27FC236}">
                  <a16:creationId xmlns:a16="http://schemas.microsoft.com/office/drawing/2014/main" id="{CB369235-5491-2800-2380-C89E9AAA6545}"/>
                </a:ext>
              </a:extLst>
            </p:cNvPr>
            <p:cNvSpPr/>
            <p:nvPr/>
          </p:nvSpPr>
          <p:spPr>
            <a:xfrm>
              <a:off x="1602884" y="3770655"/>
              <a:ext cx="983456" cy="351433"/>
            </a:xfrm>
            <a:custGeom>
              <a:avLst/>
              <a:gdLst/>
              <a:ahLst/>
              <a:cxnLst/>
              <a:rect l="l" t="t" r="r" b="b"/>
              <a:pathLst>
                <a:path w="2247900" h="803275">
                  <a:moveTo>
                    <a:pt x="2167636" y="0"/>
                  </a:moveTo>
                  <a:lnTo>
                    <a:pt x="80264" y="0"/>
                  </a:lnTo>
                  <a:lnTo>
                    <a:pt x="49023" y="6308"/>
                  </a:lnTo>
                  <a:lnTo>
                    <a:pt x="23510" y="23510"/>
                  </a:lnTo>
                  <a:lnTo>
                    <a:pt x="6308" y="49023"/>
                  </a:lnTo>
                  <a:lnTo>
                    <a:pt x="0" y="80264"/>
                  </a:lnTo>
                  <a:lnTo>
                    <a:pt x="0" y="722884"/>
                  </a:lnTo>
                  <a:lnTo>
                    <a:pt x="6308" y="754124"/>
                  </a:lnTo>
                  <a:lnTo>
                    <a:pt x="23510" y="779637"/>
                  </a:lnTo>
                  <a:lnTo>
                    <a:pt x="49023" y="796839"/>
                  </a:lnTo>
                  <a:lnTo>
                    <a:pt x="80264" y="803148"/>
                  </a:lnTo>
                  <a:lnTo>
                    <a:pt x="2167636" y="803148"/>
                  </a:lnTo>
                  <a:lnTo>
                    <a:pt x="2198876" y="796839"/>
                  </a:lnTo>
                  <a:lnTo>
                    <a:pt x="2224389" y="779637"/>
                  </a:lnTo>
                  <a:lnTo>
                    <a:pt x="2241591" y="754124"/>
                  </a:lnTo>
                  <a:lnTo>
                    <a:pt x="2247900" y="722884"/>
                  </a:lnTo>
                  <a:lnTo>
                    <a:pt x="2247900" y="80264"/>
                  </a:lnTo>
                  <a:lnTo>
                    <a:pt x="2241591" y="49023"/>
                  </a:lnTo>
                  <a:lnTo>
                    <a:pt x="2224389" y="23510"/>
                  </a:lnTo>
                  <a:lnTo>
                    <a:pt x="2198876" y="6308"/>
                  </a:lnTo>
                  <a:lnTo>
                    <a:pt x="2167636" y="0"/>
                  </a:lnTo>
                  <a:close/>
                </a:path>
              </a:pathLst>
            </a:custGeom>
            <a:solidFill>
              <a:srgbClr val="DEEBF7"/>
            </a:solidFill>
          </p:spPr>
          <p:txBody>
            <a:bodyPr wrap="square" lIns="0" tIns="0" rIns="0" bIns="0" rtlCol="0"/>
            <a:lstStyle/>
            <a:p>
              <a:endParaRPr sz="787"/>
            </a:p>
          </p:txBody>
        </p:sp>
        <p:sp>
          <p:nvSpPr>
            <p:cNvPr id="35" name="object 7">
              <a:extLst>
                <a:ext uri="{FF2B5EF4-FFF2-40B4-BE49-F238E27FC236}">
                  <a16:creationId xmlns:a16="http://schemas.microsoft.com/office/drawing/2014/main" id="{E67202F9-9486-1D67-4F76-C7DA7FDC0583}"/>
                </a:ext>
              </a:extLst>
            </p:cNvPr>
            <p:cNvSpPr txBox="1"/>
            <p:nvPr/>
          </p:nvSpPr>
          <p:spPr>
            <a:xfrm>
              <a:off x="1661726" y="3832073"/>
              <a:ext cx="865941" cy="223875"/>
            </a:xfrm>
            <a:prstGeom prst="rect">
              <a:avLst/>
            </a:prstGeom>
          </p:spPr>
          <p:txBody>
            <a:bodyPr vert="horz" wrap="square" lIns="0" tIns="5556" rIns="0" bIns="0" rtlCol="0" anchor="t">
              <a:spAutoFit/>
            </a:bodyPr>
            <a:lstStyle/>
            <a:p>
              <a:pPr algn="ctr">
                <a:lnSpc>
                  <a:spcPts val="1207"/>
                </a:lnSpc>
                <a:spcBef>
                  <a:spcPts val="44"/>
                </a:spcBef>
              </a:pPr>
              <a:r>
                <a:rPr lang="en-US" sz="1050" dirty="0">
                  <a:latin typeface="Calibri"/>
                  <a:cs typeface="Calibri"/>
                </a:rPr>
                <a:t>ENFADO</a:t>
              </a:r>
              <a:endParaRPr lang="en-US" sz="1050" dirty="0"/>
            </a:p>
            <a:p>
              <a:pPr algn="ctr">
                <a:lnSpc>
                  <a:spcPts val="1207"/>
                </a:lnSpc>
              </a:pPr>
              <a:r>
                <a:rPr lang="en-US" sz="1050" spc="-2" dirty="0">
                  <a:latin typeface="Calibri"/>
                  <a:cs typeface="Calibri"/>
                </a:rPr>
                <a:t>(</a:t>
              </a:r>
              <a:r>
                <a:rPr lang="en-US" sz="1050" spc="-2" dirty="0" err="1">
                  <a:latin typeface="Calibri"/>
                  <a:cs typeface="Calibri"/>
                </a:rPr>
                <a:t>amenaza</a:t>
              </a:r>
              <a:r>
                <a:rPr lang="en-US" sz="1050" spc="-2" dirty="0">
                  <a:latin typeface="Calibri"/>
                  <a:cs typeface="Calibri"/>
                </a:rPr>
                <a:t>)</a:t>
              </a:r>
              <a:endParaRPr sz="1050" dirty="0">
                <a:latin typeface="Calibri"/>
                <a:cs typeface="Calibri"/>
              </a:endParaRPr>
            </a:p>
          </p:txBody>
        </p:sp>
        <p:grpSp>
          <p:nvGrpSpPr>
            <p:cNvPr id="36" name="object 8">
              <a:extLst>
                <a:ext uri="{FF2B5EF4-FFF2-40B4-BE49-F238E27FC236}">
                  <a16:creationId xmlns:a16="http://schemas.microsoft.com/office/drawing/2014/main" id="{BB95CB45-B195-8CAD-C42A-A8CFD93A52B8}"/>
                </a:ext>
              </a:extLst>
            </p:cNvPr>
            <p:cNvGrpSpPr/>
            <p:nvPr/>
          </p:nvGrpSpPr>
          <p:grpSpPr>
            <a:xfrm>
              <a:off x="2586512" y="3176581"/>
              <a:ext cx="1308166" cy="769818"/>
              <a:chOff x="6232016" y="2974848"/>
              <a:chExt cx="2990088" cy="1759585"/>
            </a:xfrm>
          </p:grpSpPr>
          <p:sp>
            <p:nvSpPr>
              <p:cNvPr id="56" name="object 9">
                <a:extLst>
                  <a:ext uri="{FF2B5EF4-FFF2-40B4-BE49-F238E27FC236}">
                    <a16:creationId xmlns:a16="http://schemas.microsoft.com/office/drawing/2014/main" id="{FB1CFEAD-7C55-A18C-4520-DFB1E36C8033}"/>
                  </a:ext>
                </a:extLst>
              </p:cNvPr>
              <p:cNvSpPr/>
              <p:nvPr/>
            </p:nvSpPr>
            <p:spPr>
              <a:xfrm>
                <a:off x="6232016" y="3376803"/>
                <a:ext cx="556895" cy="1357630"/>
              </a:xfrm>
              <a:custGeom>
                <a:avLst/>
                <a:gdLst/>
                <a:ahLst/>
                <a:cxnLst/>
                <a:rect l="l" t="t" r="r" b="b"/>
                <a:pathLst>
                  <a:path w="556895" h="1357629">
                    <a:moveTo>
                      <a:pt x="0" y="1357122"/>
                    </a:moveTo>
                    <a:lnTo>
                      <a:pt x="556768" y="0"/>
                    </a:lnTo>
                  </a:path>
                </a:pathLst>
              </a:custGeom>
              <a:ln w="28575">
                <a:solidFill>
                  <a:srgbClr val="DEEBF7"/>
                </a:solidFill>
              </a:ln>
            </p:spPr>
            <p:txBody>
              <a:bodyPr wrap="square" lIns="0" tIns="0" rIns="0" bIns="0" rtlCol="0"/>
              <a:lstStyle/>
              <a:p>
                <a:endParaRPr sz="787"/>
              </a:p>
            </p:txBody>
          </p:sp>
          <p:sp>
            <p:nvSpPr>
              <p:cNvPr id="57" name="object 10">
                <a:extLst>
                  <a:ext uri="{FF2B5EF4-FFF2-40B4-BE49-F238E27FC236}">
                    <a16:creationId xmlns:a16="http://schemas.microsoft.com/office/drawing/2014/main" id="{7603B33A-7DF8-C89B-8418-46CCA1F7BC89}"/>
                  </a:ext>
                </a:extLst>
              </p:cNvPr>
              <p:cNvSpPr/>
              <p:nvPr/>
            </p:nvSpPr>
            <p:spPr>
              <a:xfrm>
                <a:off x="6789419" y="2974848"/>
                <a:ext cx="2432685" cy="803275"/>
              </a:xfrm>
              <a:custGeom>
                <a:avLst/>
                <a:gdLst/>
                <a:ahLst/>
                <a:cxnLst/>
                <a:rect l="l" t="t" r="r" b="b"/>
                <a:pathLst>
                  <a:path w="2432684" h="803275">
                    <a:moveTo>
                      <a:pt x="2352040" y="0"/>
                    </a:moveTo>
                    <a:lnTo>
                      <a:pt x="80264" y="0"/>
                    </a:lnTo>
                    <a:lnTo>
                      <a:pt x="49023" y="6308"/>
                    </a:lnTo>
                    <a:lnTo>
                      <a:pt x="23510" y="23510"/>
                    </a:lnTo>
                    <a:lnTo>
                      <a:pt x="6308" y="49023"/>
                    </a:lnTo>
                    <a:lnTo>
                      <a:pt x="0" y="80263"/>
                    </a:lnTo>
                    <a:lnTo>
                      <a:pt x="0" y="722883"/>
                    </a:lnTo>
                    <a:lnTo>
                      <a:pt x="6308" y="754124"/>
                    </a:lnTo>
                    <a:lnTo>
                      <a:pt x="23510" y="779637"/>
                    </a:lnTo>
                    <a:lnTo>
                      <a:pt x="49023" y="796839"/>
                    </a:lnTo>
                    <a:lnTo>
                      <a:pt x="80264" y="803147"/>
                    </a:lnTo>
                    <a:lnTo>
                      <a:pt x="2352040" y="803147"/>
                    </a:lnTo>
                    <a:lnTo>
                      <a:pt x="2383280" y="796839"/>
                    </a:lnTo>
                    <a:lnTo>
                      <a:pt x="2408793" y="779637"/>
                    </a:lnTo>
                    <a:lnTo>
                      <a:pt x="2425995" y="754124"/>
                    </a:lnTo>
                    <a:lnTo>
                      <a:pt x="2432304" y="722883"/>
                    </a:lnTo>
                    <a:lnTo>
                      <a:pt x="2432304" y="80263"/>
                    </a:lnTo>
                    <a:lnTo>
                      <a:pt x="2425995" y="49023"/>
                    </a:lnTo>
                    <a:lnTo>
                      <a:pt x="2408793" y="23510"/>
                    </a:lnTo>
                    <a:lnTo>
                      <a:pt x="2383280" y="6308"/>
                    </a:lnTo>
                    <a:lnTo>
                      <a:pt x="2352040" y="0"/>
                    </a:lnTo>
                    <a:close/>
                  </a:path>
                </a:pathLst>
              </a:custGeom>
              <a:solidFill>
                <a:srgbClr val="DEEBF7"/>
              </a:solidFill>
            </p:spPr>
            <p:txBody>
              <a:bodyPr wrap="square" lIns="0" tIns="0" rIns="0" bIns="0" rtlCol="0"/>
              <a:lstStyle/>
              <a:p>
                <a:endParaRPr sz="787"/>
              </a:p>
            </p:txBody>
          </p:sp>
        </p:grpSp>
        <p:sp>
          <p:nvSpPr>
            <p:cNvPr id="37" name="object 11">
              <a:extLst>
                <a:ext uri="{FF2B5EF4-FFF2-40B4-BE49-F238E27FC236}">
                  <a16:creationId xmlns:a16="http://schemas.microsoft.com/office/drawing/2014/main" id="{05B92B31-7A3B-78F0-09CB-30EC77238E7A}"/>
                </a:ext>
              </a:extLst>
            </p:cNvPr>
            <p:cNvSpPr txBox="1"/>
            <p:nvPr/>
          </p:nvSpPr>
          <p:spPr>
            <a:xfrm>
              <a:off x="2881056" y="3181144"/>
              <a:ext cx="975638" cy="330855"/>
            </a:xfrm>
            <a:prstGeom prst="rect">
              <a:avLst/>
            </a:prstGeom>
          </p:spPr>
          <p:txBody>
            <a:bodyPr vert="horz" wrap="square" lIns="0" tIns="5556" rIns="0" bIns="0" rtlCol="0" anchor="t">
              <a:spAutoFit/>
            </a:bodyPr>
            <a:lstStyle/>
            <a:p>
              <a:pPr marL="5080" algn="ctr">
                <a:spcBef>
                  <a:spcPts val="44"/>
                </a:spcBef>
              </a:pPr>
              <a:r>
                <a:rPr lang="en-US" sz="1000" spc="-5" dirty="0">
                  <a:latin typeface="Calibri"/>
                  <a:cs typeface="Calibri"/>
                </a:rPr>
                <a:t>Pensamientos </a:t>
              </a:r>
              <a:r>
                <a:rPr lang="en-US" sz="1000" spc="-5" dirty="0" err="1">
                  <a:latin typeface="Calibri"/>
                  <a:cs typeface="Calibri"/>
                </a:rPr>
                <a:t>negativos</a:t>
              </a:r>
              <a:r>
                <a:rPr lang="en-US" sz="1000" spc="-5" dirty="0">
                  <a:latin typeface="Calibri"/>
                  <a:cs typeface="Calibri"/>
                </a:rPr>
                <a:t> </a:t>
              </a:r>
              <a:endParaRPr lang="en-US" sz="1000" dirty="0"/>
            </a:p>
            <a:p>
              <a:pPr marL="5080" algn="ctr">
                <a:spcBef>
                  <a:spcPts val="44"/>
                </a:spcBef>
              </a:pPr>
              <a:r>
                <a:rPr lang="en-US" sz="1000" spc="-5" dirty="0">
                  <a:latin typeface="Calibri"/>
                  <a:ea typeface="Calibri"/>
                  <a:cs typeface="Calibri"/>
                </a:rPr>
                <a:t>(</a:t>
              </a:r>
              <a:r>
                <a:rPr lang="en-US" sz="1000" spc="-5" dirty="0" err="1">
                  <a:latin typeface="Calibri"/>
                  <a:ea typeface="Calibri"/>
                  <a:cs typeface="Calibri"/>
                </a:rPr>
                <a:t>amenaza</a:t>
              </a:r>
              <a:r>
                <a:rPr lang="en-US" sz="1000" spc="-5" dirty="0">
                  <a:latin typeface="Calibri"/>
                  <a:ea typeface="Calibri"/>
                  <a:cs typeface="Calibri"/>
                </a:rPr>
                <a:t>)</a:t>
              </a:r>
            </a:p>
          </p:txBody>
        </p:sp>
        <p:grpSp>
          <p:nvGrpSpPr>
            <p:cNvPr id="38" name="object 12">
              <a:extLst>
                <a:ext uri="{FF2B5EF4-FFF2-40B4-BE49-F238E27FC236}">
                  <a16:creationId xmlns:a16="http://schemas.microsoft.com/office/drawing/2014/main" id="{F308EA2F-F45D-06F3-FAE7-745CB6C1AF71}"/>
                </a:ext>
              </a:extLst>
            </p:cNvPr>
            <p:cNvGrpSpPr/>
            <p:nvPr/>
          </p:nvGrpSpPr>
          <p:grpSpPr>
            <a:xfrm>
              <a:off x="2524639" y="3572631"/>
              <a:ext cx="1359255" cy="463601"/>
              <a:chOff x="6090602" y="3880087"/>
              <a:chExt cx="3106868" cy="1059652"/>
            </a:xfrm>
          </p:grpSpPr>
          <p:sp>
            <p:nvSpPr>
              <p:cNvPr id="54" name="object 13">
                <a:extLst>
                  <a:ext uri="{FF2B5EF4-FFF2-40B4-BE49-F238E27FC236}">
                    <a16:creationId xmlns:a16="http://schemas.microsoft.com/office/drawing/2014/main" id="{24C71764-5250-0A21-498D-1D1AE4CEFF62}"/>
                  </a:ext>
                </a:extLst>
              </p:cNvPr>
              <p:cNvSpPr/>
              <p:nvPr/>
            </p:nvSpPr>
            <p:spPr>
              <a:xfrm>
                <a:off x="6090602" y="4488255"/>
                <a:ext cx="531496" cy="451484"/>
              </a:xfrm>
              <a:custGeom>
                <a:avLst/>
                <a:gdLst/>
                <a:ahLst/>
                <a:cxnLst/>
                <a:rect l="l" t="t" r="r" b="b"/>
                <a:pathLst>
                  <a:path w="531495" h="451485">
                    <a:moveTo>
                      <a:pt x="0" y="451485"/>
                    </a:moveTo>
                    <a:lnTo>
                      <a:pt x="531241" y="0"/>
                    </a:lnTo>
                  </a:path>
                </a:pathLst>
              </a:custGeom>
              <a:ln w="28575">
                <a:solidFill>
                  <a:srgbClr val="DEEBF7"/>
                </a:solidFill>
              </a:ln>
            </p:spPr>
            <p:txBody>
              <a:bodyPr wrap="square" lIns="0" tIns="0" rIns="0" bIns="0" rtlCol="0"/>
              <a:lstStyle/>
              <a:p>
                <a:endParaRPr sz="787"/>
              </a:p>
            </p:txBody>
          </p:sp>
          <p:sp>
            <p:nvSpPr>
              <p:cNvPr id="55" name="object 14">
                <a:extLst>
                  <a:ext uri="{FF2B5EF4-FFF2-40B4-BE49-F238E27FC236}">
                    <a16:creationId xmlns:a16="http://schemas.microsoft.com/office/drawing/2014/main" id="{232B6010-F311-B022-AC6F-985A73191788}"/>
                  </a:ext>
                </a:extLst>
              </p:cNvPr>
              <p:cNvSpPr/>
              <p:nvPr/>
            </p:nvSpPr>
            <p:spPr>
              <a:xfrm>
                <a:off x="6763514" y="3880087"/>
                <a:ext cx="2433956" cy="805177"/>
              </a:xfrm>
              <a:custGeom>
                <a:avLst/>
                <a:gdLst/>
                <a:ahLst/>
                <a:cxnLst/>
                <a:rect l="l" t="t" r="r" b="b"/>
                <a:pathLst>
                  <a:path w="2433954" h="805179">
                    <a:moveTo>
                      <a:pt x="2353310" y="0"/>
                    </a:moveTo>
                    <a:lnTo>
                      <a:pt x="80518" y="0"/>
                    </a:lnTo>
                    <a:lnTo>
                      <a:pt x="49184" y="6330"/>
                    </a:lnTo>
                    <a:lnTo>
                      <a:pt x="23590" y="23590"/>
                    </a:lnTo>
                    <a:lnTo>
                      <a:pt x="6330" y="49184"/>
                    </a:lnTo>
                    <a:lnTo>
                      <a:pt x="0" y="80518"/>
                    </a:lnTo>
                    <a:lnTo>
                      <a:pt x="0" y="724154"/>
                    </a:lnTo>
                    <a:lnTo>
                      <a:pt x="6330" y="755487"/>
                    </a:lnTo>
                    <a:lnTo>
                      <a:pt x="23590" y="781081"/>
                    </a:lnTo>
                    <a:lnTo>
                      <a:pt x="49184" y="798341"/>
                    </a:lnTo>
                    <a:lnTo>
                      <a:pt x="80518" y="804672"/>
                    </a:lnTo>
                    <a:lnTo>
                      <a:pt x="2353310" y="804672"/>
                    </a:lnTo>
                    <a:lnTo>
                      <a:pt x="2384643" y="798341"/>
                    </a:lnTo>
                    <a:lnTo>
                      <a:pt x="2410237" y="781081"/>
                    </a:lnTo>
                    <a:lnTo>
                      <a:pt x="2427497" y="755487"/>
                    </a:lnTo>
                    <a:lnTo>
                      <a:pt x="2433828" y="724154"/>
                    </a:lnTo>
                    <a:lnTo>
                      <a:pt x="2433828" y="80518"/>
                    </a:lnTo>
                    <a:lnTo>
                      <a:pt x="2427497" y="49184"/>
                    </a:lnTo>
                    <a:lnTo>
                      <a:pt x="2410237" y="23590"/>
                    </a:lnTo>
                    <a:lnTo>
                      <a:pt x="2384643" y="6330"/>
                    </a:lnTo>
                    <a:lnTo>
                      <a:pt x="2353310" y="0"/>
                    </a:lnTo>
                    <a:close/>
                  </a:path>
                </a:pathLst>
              </a:custGeom>
              <a:solidFill>
                <a:srgbClr val="DEEBF7"/>
              </a:solidFill>
            </p:spPr>
            <p:txBody>
              <a:bodyPr wrap="square" lIns="0" tIns="0" rIns="0" bIns="0" rtlCol="0"/>
              <a:lstStyle/>
              <a:p>
                <a:endParaRPr sz="787"/>
              </a:p>
            </p:txBody>
          </p:sp>
        </p:grpSp>
        <p:sp>
          <p:nvSpPr>
            <p:cNvPr id="39" name="object 15">
              <a:extLst>
                <a:ext uri="{FF2B5EF4-FFF2-40B4-BE49-F238E27FC236}">
                  <a16:creationId xmlns:a16="http://schemas.microsoft.com/office/drawing/2014/main" id="{3A2345DB-11BC-ACA6-A819-61E83B9CEE4F}"/>
                </a:ext>
              </a:extLst>
            </p:cNvPr>
            <p:cNvSpPr txBox="1"/>
            <p:nvPr/>
          </p:nvSpPr>
          <p:spPr>
            <a:xfrm>
              <a:off x="2840583" y="3575147"/>
              <a:ext cx="1104694" cy="363553"/>
            </a:xfrm>
            <a:prstGeom prst="rect">
              <a:avLst/>
            </a:prstGeom>
          </p:spPr>
          <p:txBody>
            <a:bodyPr vert="horz" wrap="square" lIns="0" tIns="21391" rIns="0" bIns="0" rtlCol="0" anchor="t">
              <a:spAutoFit/>
            </a:bodyPr>
            <a:lstStyle/>
            <a:p>
              <a:pPr marL="384175" marR="1905" indent="-378460">
                <a:lnSpc>
                  <a:spcPts val="1155"/>
                </a:lnSpc>
                <a:spcBef>
                  <a:spcPts val="169"/>
                </a:spcBef>
              </a:pPr>
              <a:r>
                <a:rPr lang="en-US" sz="1000" dirty="0">
                  <a:latin typeface="Calibri"/>
                  <a:cs typeface="Calibri"/>
                </a:rPr>
                <a:t>  </a:t>
              </a:r>
              <a:r>
                <a:rPr lang="en-US" sz="1000" dirty="0" err="1">
                  <a:latin typeface="Calibri"/>
                  <a:cs typeface="Calibri"/>
                </a:rPr>
                <a:t>Emociones</a:t>
              </a:r>
              <a:r>
                <a:rPr lang="en-US" sz="1000" dirty="0">
                  <a:latin typeface="Calibri"/>
                  <a:cs typeface="Calibri"/>
                </a:rPr>
                <a:t> </a:t>
              </a:r>
              <a:r>
                <a:rPr lang="en-US" sz="1000" dirty="0" err="1">
                  <a:latin typeface="Calibri"/>
                  <a:cs typeface="Calibri"/>
                </a:rPr>
                <a:t>negativas</a:t>
              </a:r>
              <a:endParaRPr lang="en-US" sz="1000" dirty="0">
                <a:latin typeface="Calibri"/>
                <a:cs typeface="Calibri"/>
              </a:endParaRPr>
            </a:p>
            <a:p>
              <a:pPr marL="384175" marR="1905" indent="-378460">
                <a:lnSpc>
                  <a:spcPts val="1155"/>
                </a:lnSpc>
                <a:spcBef>
                  <a:spcPts val="169"/>
                </a:spcBef>
              </a:pPr>
              <a:r>
                <a:rPr lang="en-US" sz="1000" dirty="0">
                  <a:latin typeface="Calibri"/>
                  <a:cs typeface="Calibri"/>
                </a:rPr>
                <a:t>(</a:t>
              </a:r>
              <a:r>
                <a:rPr lang="en-US" sz="1000" dirty="0" err="1">
                  <a:latin typeface="Calibri"/>
                  <a:cs typeface="Calibri"/>
                </a:rPr>
                <a:t>ansiedad</a:t>
              </a:r>
              <a:r>
                <a:rPr lang="en-US" sz="1000" dirty="0">
                  <a:latin typeface="Calibri"/>
                  <a:cs typeface="Calibri"/>
                </a:rPr>
                <a:t>, tristeza, </a:t>
              </a:r>
              <a:r>
                <a:rPr lang="en-US" sz="1000" dirty="0" err="1">
                  <a:latin typeface="Calibri"/>
                  <a:cs typeface="Calibri"/>
                </a:rPr>
                <a:t>enfado</a:t>
              </a:r>
              <a:r>
                <a:rPr lang="en-US" sz="1000" dirty="0">
                  <a:latin typeface="Calibri"/>
                  <a:cs typeface="Calibri"/>
                </a:rPr>
                <a:t>)</a:t>
              </a:r>
              <a:endParaRPr lang="en-US" sz="1000" dirty="0">
                <a:latin typeface="Calibri"/>
                <a:ea typeface="Calibri"/>
                <a:cs typeface="Calibri"/>
              </a:endParaRPr>
            </a:p>
          </p:txBody>
        </p:sp>
        <p:sp>
          <p:nvSpPr>
            <p:cNvPr id="53" name="object 18">
              <a:extLst>
                <a:ext uri="{FF2B5EF4-FFF2-40B4-BE49-F238E27FC236}">
                  <a16:creationId xmlns:a16="http://schemas.microsoft.com/office/drawing/2014/main" id="{8B75841A-1854-B13D-EEDA-2906C11D0E10}"/>
                </a:ext>
              </a:extLst>
            </p:cNvPr>
            <p:cNvSpPr/>
            <p:nvPr/>
          </p:nvSpPr>
          <p:spPr>
            <a:xfrm>
              <a:off x="2819037" y="3968011"/>
              <a:ext cx="1064855" cy="351434"/>
            </a:xfrm>
            <a:custGeom>
              <a:avLst/>
              <a:gdLst/>
              <a:ahLst/>
              <a:cxnLst/>
              <a:rect l="l" t="t" r="r" b="b"/>
              <a:pathLst>
                <a:path w="2433954" h="803275">
                  <a:moveTo>
                    <a:pt x="2353564" y="0"/>
                  </a:moveTo>
                  <a:lnTo>
                    <a:pt x="80264" y="0"/>
                  </a:lnTo>
                  <a:lnTo>
                    <a:pt x="49023" y="6308"/>
                  </a:lnTo>
                  <a:lnTo>
                    <a:pt x="23510" y="23510"/>
                  </a:lnTo>
                  <a:lnTo>
                    <a:pt x="6308" y="49023"/>
                  </a:lnTo>
                  <a:lnTo>
                    <a:pt x="0" y="80263"/>
                  </a:lnTo>
                  <a:lnTo>
                    <a:pt x="0" y="722883"/>
                  </a:lnTo>
                  <a:lnTo>
                    <a:pt x="6308" y="754124"/>
                  </a:lnTo>
                  <a:lnTo>
                    <a:pt x="23510" y="779637"/>
                  </a:lnTo>
                  <a:lnTo>
                    <a:pt x="49023" y="796839"/>
                  </a:lnTo>
                  <a:lnTo>
                    <a:pt x="80264" y="803147"/>
                  </a:lnTo>
                  <a:lnTo>
                    <a:pt x="2353564" y="803147"/>
                  </a:lnTo>
                  <a:lnTo>
                    <a:pt x="2384804" y="796839"/>
                  </a:lnTo>
                  <a:lnTo>
                    <a:pt x="2410317" y="779637"/>
                  </a:lnTo>
                  <a:lnTo>
                    <a:pt x="2427519" y="754124"/>
                  </a:lnTo>
                  <a:lnTo>
                    <a:pt x="2433828" y="722883"/>
                  </a:lnTo>
                  <a:lnTo>
                    <a:pt x="2433828" y="80263"/>
                  </a:lnTo>
                  <a:lnTo>
                    <a:pt x="2427519" y="49023"/>
                  </a:lnTo>
                  <a:lnTo>
                    <a:pt x="2410317" y="23510"/>
                  </a:lnTo>
                  <a:lnTo>
                    <a:pt x="2384804" y="6308"/>
                  </a:lnTo>
                  <a:lnTo>
                    <a:pt x="2353564" y="0"/>
                  </a:lnTo>
                  <a:close/>
                </a:path>
              </a:pathLst>
            </a:custGeom>
            <a:solidFill>
              <a:srgbClr val="DEEBF7"/>
            </a:solidFill>
          </p:spPr>
          <p:txBody>
            <a:bodyPr wrap="square" lIns="0" tIns="0" rIns="0" bIns="0" rtlCol="0"/>
            <a:lstStyle/>
            <a:p>
              <a:endParaRPr sz="787"/>
            </a:p>
          </p:txBody>
        </p:sp>
        <p:sp>
          <p:nvSpPr>
            <p:cNvPr id="41" name="object 19">
              <a:extLst>
                <a:ext uri="{FF2B5EF4-FFF2-40B4-BE49-F238E27FC236}">
                  <a16:creationId xmlns:a16="http://schemas.microsoft.com/office/drawing/2014/main" id="{B65CA25E-2468-31BC-755A-1CEC7CEBD07E}"/>
                </a:ext>
              </a:extLst>
            </p:cNvPr>
            <p:cNvSpPr txBox="1"/>
            <p:nvPr/>
          </p:nvSpPr>
          <p:spPr>
            <a:xfrm>
              <a:off x="3054138" y="4001906"/>
              <a:ext cx="725369" cy="235297"/>
            </a:xfrm>
            <a:prstGeom prst="rect">
              <a:avLst/>
            </a:prstGeom>
          </p:spPr>
          <p:txBody>
            <a:bodyPr vert="horz" wrap="square" lIns="0" tIns="21391" rIns="0" bIns="0" rtlCol="0" anchor="t">
              <a:spAutoFit/>
            </a:bodyPr>
            <a:lstStyle/>
            <a:p>
              <a:pPr marL="79375" marR="1905" indent="-73660">
                <a:lnSpc>
                  <a:spcPts val="1155"/>
                </a:lnSpc>
                <a:spcBef>
                  <a:spcPts val="169"/>
                </a:spcBef>
              </a:pPr>
              <a:r>
                <a:rPr sz="1000" dirty="0">
                  <a:latin typeface="Calibri"/>
                  <a:cs typeface="Calibri"/>
                </a:rPr>
                <a:t>No</a:t>
              </a:r>
              <a:r>
                <a:rPr sz="1000" spc="-35" dirty="0">
                  <a:latin typeface="Calibri"/>
                  <a:cs typeface="Calibri"/>
                </a:rPr>
                <a:t> </a:t>
              </a:r>
              <a:r>
                <a:rPr sz="1000" spc="-5" dirty="0" err="1">
                  <a:latin typeface="Calibri"/>
                  <a:cs typeface="Calibri"/>
                </a:rPr>
                <a:t>expresión</a:t>
              </a:r>
              <a:r>
                <a:rPr sz="1000" spc="-5" dirty="0">
                  <a:latin typeface="Calibri"/>
                  <a:cs typeface="Calibri"/>
                </a:rPr>
                <a:t> </a:t>
              </a:r>
              <a:r>
                <a:rPr sz="1000" spc="-232" dirty="0">
                  <a:latin typeface="Calibri"/>
                  <a:cs typeface="Calibri"/>
                </a:rPr>
                <a:t> </a:t>
              </a:r>
              <a:r>
                <a:rPr sz="1000" dirty="0" err="1">
                  <a:latin typeface="Calibri"/>
                  <a:cs typeface="Calibri"/>
                </a:rPr>
                <a:t>emocional</a:t>
              </a:r>
              <a:endParaRPr lang="en-US" sz="1000" dirty="0" err="1">
                <a:latin typeface="Calibri"/>
                <a:ea typeface="Calibri"/>
                <a:cs typeface="Calibri"/>
              </a:endParaRPr>
            </a:p>
          </p:txBody>
        </p:sp>
        <p:sp>
          <p:nvSpPr>
            <p:cNvPr id="49" name="object 21">
              <a:extLst>
                <a:ext uri="{FF2B5EF4-FFF2-40B4-BE49-F238E27FC236}">
                  <a16:creationId xmlns:a16="http://schemas.microsoft.com/office/drawing/2014/main" id="{3BFB0D00-B97B-2CEF-7A67-9CBD3E6215AE}"/>
                </a:ext>
              </a:extLst>
            </p:cNvPr>
            <p:cNvSpPr/>
            <p:nvPr/>
          </p:nvSpPr>
          <p:spPr>
            <a:xfrm flipH="1" flipV="1">
              <a:off x="2522068" y="3948729"/>
              <a:ext cx="299539" cy="217552"/>
            </a:xfrm>
            <a:custGeom>
              <a:avLst/>
              <a:gdLst/>
              <a:ahLst/>
              <a:cxnLst/>
              <a:rect l="l" t="t" r="r" b="b"/>
              <a:pathLst>
                <a:path w="531495" h="1355089">
                  <a:moveTo>
                    <a:pt x="0" y="0"/>
                  </a:moveTo>
                  <a:lnTo>
                    <a:pt x="531241" y="1354797"/>
                  </a:lnTo>
                </a:path>
              </a:pathLst>
            </a:custGeom>
            <a:ln w="28575">
              <a:solidFill>
                <a:srgbClr val="DEEBF7"/>
              </a:solidFill>
            </a:ln>
          </p:spPr>
          <p:txBody>
            <a:bodyPr wrap="square" lIns="0" tIns="0" rIns="0" bIns="0" rtlCol="0"/>
            <a:lstStyle/>
            <a:p>
              <a:endParaRPr sz="787"/>
            </a:p>
          </p:txBody>
        </p:sp>
        <p:sp>
          <p:nvSpPr>
            <p:cNvPr id="43" name="object 24">
              <a:extLst>
                <a:ext uri="{FF2B5EF4-FFF2-40B4-BE49-F238E27FC236}">
                  <a16:creationId xmlns:a16="http://schemas.microsoft.com/office/drawing/2014/main" id="{74A3CF17-6E55-1235-7987-B4F0171190EF}"/>
                </a:ext>
              </a:extLst>
            </p:cNvPr>
            <p:cNvSpPr txBox="1"/>
            <p:nvPr/>
          </p:nvSpPr>
          <p:spPr>
            <a:xfrm>
              <a:off x="-1212132" y="5288540"/>
              <a:ext cx="985679" cy="119438"/>
            </a:xfrm>
            <a:prstGeom prst="rect">
              <a:avLst/>
            </a:prstGeom>
          </p:spPr>
          <p:txBody>
            <a:bodyPr vert="horz" wrap="square" lIns="0" tIns="5556" rIns="0" bIns="0" rtlCol="0" anchor="t">
              <a:spAutoFit/>
            </a:bodyPr>
            <a:lstStyle/>
            <a:p>
              <a:pPr marL="5080">
                <a:lnSpc>
                  <a:spcPct val="100000"/>
                </a:lnSpc>
                <a:spcBef>
                  <a:spcPts val="44"/>
                </a:spcBef>
              </a:pPr>
              <a:endParaRPr lang="en-US" sz="1050" spc="-2" dirty="0">
                <a:solidFill>
                  <a:srgbClr val="05252A"/>
                </a:solidFill>
                <a:latin typeface="Calibri"/>
                <a:ea typeface="Calibri"/>
                <a:cs typeface="Calibri"/>
              </a:endParaRPr>
            </a:p>
          </p:txBody>
        </p:sp>
        <p:sp>
          <p:nvSpPr>
            <p:cNvPr id="44" name="object 25">
              <a:extLst>
                <a:ext uri="{FF2B5EF4-FFF2-40B4-BE49-F238E27FC236}">
                  <a16:creationId xmlns:a16="http://schemas.microsoft.com/office/drawing/2014/main" id="{CEEF007C-0B87-5343-F43B-DCEB3CEEFB21}"/>
                </a:ext>
              </a:extLst>
            </p:cNvPr>
            <p:cNvSpPr/>
            <p:nvPr/>
          </p:nvSpPr>
          <p:spPr>
            <a:xfrm>
              <a:off x="4026009" y="3156541"/>
              <a:ext cx="732870" cy="634801"/>
            </a:xfrm>
            <a:custGeom>
              <a:avLst/>
              <a:gdLst/>
              <a:ahLst/>
              <a:cxnLst/>
              <a:rect l="l" t="t" r="r" b="b"/>
              <a:pathLst>
                <a:path w="1675129" h="1450975">
                  <a:moveTo>
                    <a:pt x="1433068" y="0"/>
                  </a:moveTo>
                  <a:lnTo>
                    <a:pt x="241808" y="0"/>
                  </a:lnTo>
                  <a:lnTo>
                    <a:pt x="193058" y="4910"/>
                  </a:lnTo>
                  <a:lnTo>
                    <a:pt x="147661" y="18994"/>
                  </a:lnTo>
                  <a:lnTo>
                    <a:pt x="106585" y="41281"/>
                  </a:lnTo>
                  <a:lnTo>
                    <a:pt x="70802" y="70802"/>
                  </a:lnTo>
                  <a:lnTo>
                    <a:pt x="41281" y="106585"/>
                  </a:lnTo>
                  <a:lnTo>
                    <a:pt x="18994" y="147661"/>
                  </a:lnTo>
                  <a:lnTo>
                    <a:pt x="4910" y="193058"/>
                  </a:lnTo>
                  <a:lnTo>
                    <a:pt x="0" y="241808"/>
                  </a:lnTo>
                  <a:lnTo>
                    <a:pt x="0" y="1209040"/>
                  </a:lnTo>
                  <a:lnTo>
                    <a:pt x="4910" y="1257789"/>
                  </a:lnTo>
                  <a:lnTo>
                    <a:pt x="18994" y="1303186"/>
                  </a:lnTo>
                  <a:lnTo>
                    <a:pt x="41281" y="1344262"/>
                  </a:lnTo>
                  <a:lnTo>
                    <a:pt x="70802" y="1380045"/>
                  </a:lnTo>
                  <a:lnTo>
                    <a:pt x="106585" y="1409566"/>
                  </a:lnTo>
                  <a:lnTo>
                    <a:pt x="147661" y="1431853"/>
                  </a:lnTo>
                  <a:lnTo>
                    <a:pt x="193058" y="1445937"/>
                  </a:lnTo>
                  <a:lnTo>
                    <a:pt x="241808" y="1450848"/>
                  </a:lnTo>
                  <a:lnTo>
                    <a:pt x="1433068" y="1450848"/>
                  </a:lnTo>
                  <a:lnTo>
                    <a:pt x="1481817" y="1445937"/>
                  </a:lnTo>
                  <a:lnTo>
                    <a:pt x="1527214" y="1431853"/>
                  </a:lnTo>
                  <a:lnTo>
                    <a:pt x="1568290" y="1409566"/>
                  </a:lnTo>
                  <a:lnTo>
                    <a:pt x="1604073" y="1380045"/>
                  </a:lnTo>
                  <a:lnTo>
                    <a:pt x="1633594" y="1344262"/>
                  </a:lnTo>
                  <a:lnTo>
                    <a:pt x="1655881" y="1303186"/>
                  </a:lnTo>
                  <a:lnTo>
                    <a:pt x="1669965" y="1257789"/>
                  </a:lnTo>
                  <a:lnTo>
                    <a:pt x="1674876" y="1209040"/>
                  </a:lnTo>
                  <a:lnTo>
                    <a:pt x="1674876" y="241808"/>
                  </a:lnTo>
                  <a:lnTo>
                    <a:pt x="1669965" y="193058"/>
                  </a:lnTo>
                  <a:lnTo>
                    <a:pt x="1655881" y="147661"/>
                  </a:lnTo>
                  <a:lnTo>
                    <a:pt x="1633594" y="106585"/>
                  </a:lnTo>
                  <a:lnTo>
                    <a:pt x="1604073" y="70802"/>
                  </a:lnTo>
                  <a:lnTo>
                    <a:pt x="1568290" y="41281"/>
                  </a:lnTo>
                  <a:lnTo>
                    <a:pt x="1527214" y="18994"/>
                  </a:lnTo>
                  <a:lnTo>
                    <a:pt x="1481817" y="4910"/>
                  </a:lnTo>
                  <a:lnTo>
                    <a:pt x="1433068" y="0"/>
                  </a:lnTo>
                  <a:close/>
                </a:path>
              </a:pathLst>
            </a:custGeom>
            <a:solidFill>
              <a:srgbClr val="1595A4"/>
            </a:solidFill>
          </p:spPr>
          <p:txBody>
            <a:bodyPr wrap="square" lIns="0" tIns="0" rIns="0" bIns="0" rtlCol="0"/>
            <a:lstStyle/>
            <a:p>
              <a:endParaRPr sz="787"/>
            </a:p>
          </p:txBody>
        </p:sp>
        <p:sp>
          <p:nvSpPr>
            <p:cNvPr id="45" name="object 26">
              <a:extLst>
                <a:ext uri="{FF2B5EF4-FFF2-40B4-BE49-F238E27FC236}">
                  <a16:creationId xmlns:a16="http://schemas.microsoft.com/office/drawing/2014/main" id="{FCDEB131-C57A-9273-9F47-5EB2A1C1132B}"/>
                </a:ext>
              </a:extLst>
            </p:cNvPr>
            <p:cNvSpPr txBox="1"/>
            <p:nvPr/>
          </p:nvSpPr>
          <p:spPr>
            <a:xfrm>
              <a:off x="4200089" y="3181144"/>
              <a:ext cx="416996" cy="421954"/>
            </a:xfrm>
            <a:prstGeom prst="rect">
              <a:avLst/>
            </a:prstGeom>
          </p:spPr>
          <p:txBody>
            <a:bodyPr vert="horz" wrap="square" lIns="0" tIns="5834" rIns="0" bIns="0" rtlCol="0" anchor="t">
              <a:spAutoFit/>
            </a:bodyPr>
            <a:lstStyle/>
            <a:p>
              <a:pPr algn="ctr">
                <a:lnSpc>
                  <a:spcPct val="100000"/>
                </a:lnSpc>
                <a:spcBef>
                  <a:spcPts val="46"/>
                </a:spcBef>
              </a:pPr>
              <a:r>
                <a:rPr sz="1000" dirty="0">
                  <a:latin typeface="Calibri"/>
                  <a:cs typeface="Calibri"/>
                </a:rPr>
                <a:t>A</a:t>
              </a:r>
              <a:r>
                <a:rPr sz="1000" spc="-29" dirty="0">
                  <a:latin typeface="Calibri"/>
                  <a:cs typeface="Calibri"/>
                </a:rPr>
                <a:t> </a:t>
              </a:r>
              <a:r>
                <a:rPr sz="1000" spc="-9" dirty="0">
                  <a:latin typeface="Calibri"/>
                  <a:cs typeface="Calibri"/>
                </a:rPr>
                <a:t>CORTO</a:t>
              </a:r>
              <a:endParaRPr lang="en-US" sz="1000" dirty="0">
                <a:latin typeface="Calibri"/>
                <a:ea typeface="Calibri"/>
                <a:cs typeface="Calibri"/>
              </a:endParaRPr>
            </a:p>
            <a:p>
              <a:pPr algn="ctr">
                <a:lnSpc>
                  <a:spcPct val="100000"/>
                </a:lnSpc>
              </a:pPr>
              <a:r>
                <a:rPr sz="1000" spc="-2" dirty="0">
                  <a:latin typeface="Calibri"/>
                  <a:cs typeface="Calibri"/>
                </a:rPr>
                <a:t>PLAZO</a:t>
              </a:r>
              <a:endParaRPr sz="1000" dirty="0">
                <a:latin typeface="Calibri"/>
                <a:ea typeface="Calibri"/>
                <a:cs typeface="Calibri"/>
              </a:endParaRPr>
            </a:p>
            <a:p>
              <a:pPr marL="45720" marR="43815" algn="ctr">
                <a:lnSpc>
                  <a:spcPct val="100000"/>
                </a:lnSpc>
                <a:spcBef>
                  <a:spcPts val="5"/>
                </a:spcBef>
              </a:pPr>
              <a:r>
                <a:rPr sz="900" spc="-5" dirty="0">
                  <a:latin typeface="Calibri"/>
                  <a:cs typeface="Calibri"/>
                </a:rPr>
                <a:t>Zona</a:t>
              </a:r>
              <a:r>
                <a:rPr sz="900" spc="-41" dirty="0">
                  <a:latin typeface="Calibri"/>
                  <a:cs typeface="Calibri"/>
                </a:rPr>
                <a:t> </a:t>
              </a:r>
              <a:r>
                <a:rPr sz="900" spc="-2" dirty="0">
                  <a:latin typeface="Calibri"/>
                  <a:cs typeface="Calibri"/>
                </a:rPr>
                <a:t>de </a:t>
              </a:r>
              <a:r>
                <a:rPr sz="900" spc="-171" dirty="0">
                  <a:latin typeface="Calibri"/>
                  <a:cs typeface="Calibri"/>
                </a:rPr>
                <a:t> </a:t>
              </a:r>
              <a:r>
                <a:rPr sz="900" spc="-5" dirty="0">
                  <a:latin typeface="Calibri"/>
                  <a:cs typeface="Calibri"/>
                </a:rPr>
                <a:t>Confort</a:t>
              </a:r>
              <a:endParaRPr sz="900" dirty="0">
                <a:latin typeface="Calibri"/>
                <a:ea typeface="Calibri"/>
                <a:cs typeface="Calibri"/>
              </a:endParaRPr>
            </a:p>
          </p:txBody>
        </p:sp>
        <p:sp>
          <p:nvSpPr>
            <p:cNvPr id="46" name="object 27">
              <a:extLst>
                <a:ext uri="{FF2B5EF4-FFF2-40B4-BE49-F238E27FC236}">
                  <a16:creationId xmlns:a16="http://schemas.microsoft.com/office/drawing/2014/main" id="{55243EF8-A44F-E56F-D134-2AE9E691E3CB}"/>
                </a:ext>
              </a:extLst>
            </p:cNvPr>
            <p:cNvSpPr/>
            <p:nvPr/>
          </p:nvSpPr>
          <p:spPr>
            <a:xfrm>
              <a:off x="4026009" y="3855281"/>
              <a:ext cx="732870" cy="634246"/>
            </a:xfrm>
            <a:custGeom>
              <a:avLst/>
              <a:gdLst/>
              <a:ahLst/>
              <a:cxnLst/>
              <a:rect l="l" t="t" r="r" b="b"/>
              <a:pathLst>
                <a:path w="1675129" h="1449704">
                  <a:moveTo>
                    <a:pt x="1433322" y="0"/>
                  </a:moveTo>
                  <a:lnTo>
                    <a:pt x="241554" y="0"/>
                  </a:lnTo>
                  <a:lnTo>
                    <a:pt x="192888" y="4909"/>
                  </a:lnTo>
                  <a:lnTo>
                    <a:pt x="147554" y="18990"/>
                  </a:lnTo>
                  <a:lnTo>
                    <a:pt x="106523" y="41268"/>
                  </a:lnTo>
                  <a:lnTo>
                    <a:pt x="70770" y="70770"/>
                  </a:lnTo>
                  <a:lnTo>
                    <a:pt x="41268" y="106523"/>
                  </a:lnTo>
                  <a:lnTo>
                    <a:pt x="18990" y="147554"/>
                  </a:lnTo>
                  <a:lnTo>
                    <a:pt x="4909" y="192888"/>
                  </a:lnTo>
                  <a:lnTo>
                    <a:pt x="0" y="241553"/>
                  </a:lnTo>
                  <a:lnTo>
                    <a:pt x="0" y="1207769"/>
                  </a:lnTo>
                  <a:lnTo>
                    <a:pt x="4909" y="1256449"/>
                  </a:lnTo>
                  <a:lnTo>
                    <a:pt x="18990" y="1301791"/>
                  </a:lnTo>
                  <a:lnTo>
                    <a:pt x="41268" y="1342822"/>
                  </a:lnTo>
                  <a:lnTo>
                    <a:pt x="70770" y="1378572"/>
                  </a:lnTo>
                  <a:lnTo>
                    <a:pt x="106523" y="1408068"/>
                  </a:lnTo>
                  <a:lnTo>
                    <a:pt x="147554" y="1430340"/>
                  </a:lnTo>
                  <a:lnTo>
                    <a:pt x="192888" y="1444416"/>
                  </a:lnTo>
                  <a:lnTo>
                    <a:pt x="241554" y="1449323"/>
                  </a:lnTo>
                  <a:lnTo>
                    <a:pt x="1433322" y="1449323"/>
                  </a:lnTo>
                  <a:lnTo>
                    <a:pt x="1481987" y="1444416"/>
                  </a:lnTo>
                  <a:lnTo>
                    <a:pt x="1527321" y="1430340"/>
                  </a:lnTo>
                  <a:lnTo>
                    <a:pt x="1568352" y="1408068"/>
                  </a:lnTo>
                  <a:lnTo>
                    <a:pt x="1604105" y="1378572"/>
                  </a:lnTo>
                  <a:lnTo>
                    <a:pt x="1633607" y="1342822"/>
                  </a:lnTo>
                  <a:lnTo>
                    <a:pt x="1655885" y="1301791"/>
                  </a:lnTo>
                  <a:lnTo>
                    <a:pt x="1669966" y="1256449"/>
                  </a:lnTo>
                  <a:lnTo>
                    <a:pt x="1674876" y="1207769"/>
                  </a:lnTo>
                  <a:lnTo>
                    <a:pt x="1674876" y="241553"/>
                  </a:lnTo>
                  <a:lnTo>
                    <a:pt x="1669966" y="192888"/>
                  </a:lnTo>
                  <a:lnTo>
                    <a:pt x="1655885" y="147554"/>
                  </a:lnTo>
                  <a:lnTo>
                    <a:pt x="1633607" y="106523"/>
                  </a:lnTo>
                  <a:lnTo>
                    <a:pt x="1604105" y="70770"/>
                  </a:lnTo>
                  <a:lnTo>
                    <a:pt x="1568352" y="41268"/>
                  </a:lnTo>
                  <a:lnTo>
                    <a:pt x="1527321" y="18990"/>
                  </a:lnTo>
                  <a:lnTo>
                    <a:pt x="1481987" y="4909"/>
                  </a:lnTo>
                  <a:lnTo>
                    <a:pt x="1433322" y="0"/>
                  </a:lnTo>
                  <a:close/>
                </a:path>
              </a:pathLst>
            </a:custGeom>
            <a:solidFill>
              <a:srgbClr val="1595A4"/>
            </a:solidFill>
          </p:spPr>
          <p:txBody>
            <a:bodyPr wrap="square" lIns="0" tIns="0" rIns="0" bIns="0" rtlCol="0"/>
            <a:lstStyle/>
            <a:p>
              <a:endParaRPr sz="787"/>
            </a:p>
          </p:txBody>
        </p:sp>
        <p:sp>
          <p:nvSpPr>
            <p:cNvPr id="47" name="object 28">
              <a:extLst>
                <a:ext uri="{FF2B5EF4-FFF2-40B4-BE49-F238E27FC236}">
                  <a16:creationId xmlns:a16="http://schemas.microsoft.com/office/drawing/2014/main" id="{E9AB1DD8-2DE0-E6F1-700F-85EBAAD11AFF}"/>
                </a:ext>
              </a:extLst>
            </p:cNvPr>
            <p:cNvSpPr txBox="1"/>
            <p:nvPr/>
          </p:nvSpPr>
          <p:spPr>
            <a:xfrm>
              <a:off x="4032318" y="3906531"/>
              <a:ext cx="721033" cy="520694"/>
            </a:xfrm>
            <a:prstGeom prst="rect">
              <a:avLst/>
            </a:prstGeom>
          </p:spPr>
          <p:txBody>
            <a:bodyPr vert="horz" wrap="square" lIns="0" tIns="5556" rIns="0" bIns="0" rtlCol="0" anchor="t">
              <a:spAutoFit/>
            </a:bodyPr>
            <a:lstStyle/>
            <a:p>
              <a:pPr algn="ctr">
                <a:lnSpc>
                  <a:spcPct val="100000"/>
                </a:lnSpc>
                <a:spcBef>
                  <a:spcPts val="44"/>
                </a:spcBef>
              </a:pPr>
              <a:r>
                <a:rPr sz="1000" dirty="0">
                  <a:latin typeface="Calibri"/>
                  <a:cs typeface="Calibri"/>
                </a:rPr>
                <a:t>A</a:t>
              </a:r>
              <a:r>
                <a:rPr sz="1000" spc="-17" dirty="0">
                  <a:latin typeface="Calibri"/>
                  <a:cs typeface="Calibri"/>
                </a:rPr>
                <a:t> </a:t>
              </a:r>
              <a:r>
                <a:rPr sz="1000" spc="-2" dirty="0">
                  <a:latin typeface="Calibri"/>
                  <a:cs typeface="Calibri"/>
                </a:rPr>
                <a:t>LARGO</a:t>
              </a:r>
              <a:endParaRPr lang="en-US" sz="1000" dirty="0">
                <a:latin typeface="Calibri"/>
                <a:ea typeface="Calibri"/>
                <a:cs typeface="Calibri"/>
              </a:endParaRPr>
            </a:p>
            <a:p>
              <a:pPr algn="ctr">
                <a:lnSpc>
                  <a:spcPct val="100000"/>
                </a:lnSpc>
              </a:pPr>
              <a:r>
                <a:rPr sz="1000" spc="-2" dirty="0">
                  <a:latin typeface="Calibri"/>
                  <a:cs typeface="Calibri"/>
                </a:rPr>
                <a:t>PLAZO</a:t>
              </a:r>
              <a:endParaRPr sz="1000" dirty="0">
                <a:latin typeface="Calibri"/>
                <a:ea typeface="Calibri"/>
                <a:cs typeface="Calibri"/>
              </a:endParaRPr>
            </a:p>
            <a:p>
              <a:pPr marL="5080" marR="1905" algn="ctr">
                <a:lnSpc>
                  <a:spcPct val="100000"/>
                </a:lnSpc>
                <a:spcBef>
                  <a:spcPts val="6"/>
                </a:spcBef>
              </a:pPr>
              <a:r>
                <a:rPr sz="900" dirty="0">
                  <a:latin typeface="Calibri"/>
                  <a:cs typeface="Calibri"/>
                </a:rPr>
                <a:t>No </a:t>
              </a:r>
              <a:r>
                <a:rPr sz="900" spc="2" dirty="0">
                  <a:latin typeface="Calibri"/>
                  <a:cs typeface="Calibri"/>
                </a:rPr>
                <a:t> </a:t>
              </a:r>
              <a:r>
                <a:rPr sz="900" spc="-6" dirty="0" err="1">
                  <a:latin typeface="Calibri"/>
                  <a:cs typeface="Calibri"/>
                </a:rPr>
                <a:t>a</a:t>
              </a:r>
              <a:r>
                <a:rPr sz="900" spc="-2" dirty="0" err="1">
                  <a:latin typeface="Calibri"/>
                  <a:cs typeface="Calibri"/>
                </a:rPr>
                <a:t>f</a:t>
              </a:r>
              <a:r>
                <a:rPr sz="900" spc="-13" dirty="0" err="1">
                  <a:latin typeface="Calibri"/>
                  <a:cs typeface="Calibri"/>
                </a:rPr>
                <a:t>r</a:t>
              </a:r>
              <a:r>
                <a:rPr sz="900" spc="-2" dirty="0" err="1">
                  <a:latin typeface="Calibri"/>
                  <a:cs typeface="Calibri"/>
                </a:rPr>
                <a:t>o</a:t>
              </a:r>
              <a:r>
                <a:rPr sz="900" spc="-5" dirty="0" err="1">
                  <a:latin typeface="Calibri"/>
                  <a:cs typeface="Calibri"/>
                </a:rPr>
                <a:t>n</a:t>
              </a:r>
              <a:r>
                <a:rPr sz="900" spc="-13" dirty="0" err="1">
                  <a:latin typeface="Calibri"/>
                  <a:cs typeface="Calibri"/>
                </a:rPr>
                <a:t>t</a:t>
              </a:r>
              <a:r>
                <a:rPr sz="900" dirty="0" err="1">
                  <a:latin typeface="Calibri"/>
                  <a:cs typeface="Calibri"/>
                </a:rPr>
                <a:t>amie</a:t>
              </a:r>
              <a:r>
                <a:rPr sz="900" spc="-5" dirty="0" err="1">
                  <a:latin typeface="Calibri"/>
                  <a:cs typeface="Calibri"/>
                </a:rPr>
                <a:t>n</a:t>
              </a:r>
              <a:r>
                <a:rPr sz="900" spc="-6" dirty="0" err="1">
                  <a:latin typeface="Calibri"/>
                  <a:cs typeface="Calibri"/>
                </a:rPr>
                <a:t>t</a:t>
              </a:r>
              <a:r>
                <a:rPr sz="900" dirty="0" err="1">
                  <a:latin typeface="Calibri"/>
                  <a:cs typeface="Calibri"/>
                </a:rPr>
                <a:t>o</a:t>
              </a:r>
              <a:r>
                <a:rPr sz="900" dirty="0">
                  <a:latin typeface="Calibri"/>
                  <a:cs typeface="Calibri"/>
                </a:rPr>
                <a:t>  </a:t>
              </a:r>
              <a:r>
                <a:rPr sz="900" spc="-2" dirty="0" err="1">
                  <a:latin typeface="Calibri"/>
                  <a:cs typeface="Calibri"/>
                </a:rPr>
                <a:t>activo</a:t>
              </a:r>
              <a:endParaRPr sz="900" dirty="0">
                <a:latin typeface="Calibri"/>
                <a:ea typeface="Calibri"/>
                <a:cs typeface="Calibri"/>
              </a:endParaRPr>
            </a:p>
          </p:txBody>
        </p:sp>
        <p:sp>
          <p:nvSpPr>
            <p:cNvPr id="48" name="object 29">
              <a:extLst>
                <a:ext uri="{FF2B5EF4-FFF2-40B4-BE49-F238E27FC236}">
                  <a16:creationId xmlns:a16="http://schemas.microsoft.com/office/drawing/2014/main" id="{8731668F-5BA5-E768-7FF4-250201E3856C}"/>
                </a:ext>
              </a:extLst>
            </p:cNvPr>
            <p:cNvSpPr/>
            <p:nvPr/>
          </p:nvSpPr>
          <p:spPr>
            <a:xfrm>
              <a:off x="3935075" y="3296213"/>
              <a:ext cx="64730" cy="1004292"/>
            </a:xfrm>
            <a:custGeom>
              <a:avLst/>
              <a:gdLst/>
              <a:ahLst/>
              <a:cxnLst/>
              <a:rect l="l" t="t" r="r" b="b"/>
              <a:pathLst>
                <a:path w="147954" h="2295525">
                  <a:moveTo>
                    <a:pt x="0" y="0"/>
                  </a:moveTo>
                  <a:lnTo>
                    <a:pt x="28747" y="960"/>
                  </a:lnTo>
                  <a:lnTo>
                    <a:pt x="52244" y="3587"/>
                  </a:lnTo>
                  <a:lnTo>
                    <a:pt x="68097" y="7500"/>
                  </a:lnTo>
                  <a:lnTo>
                    <a:pt x="73914" y="12319"/>
                  </a:lnTo>
                  <a:lnTo>
                    <a:pt x="73914" y="1135253"/>
                  </a:lnTo>
                  <a:lnTo>
                    <a:pt x="79730" y="1140071"/>
                  </a:lnTo>
                  <a:lnTo>
                    <a:pt x="95583" y="1143984"/>
                  </a:lnTo>
                  <a:lnTo>
                    <a:pt x="119080" y="1146611"/>
                  </a:lnTo>
                  <a:lnTo>
                    <a:pt x="147828" y="1147572"/>
                  </a:lnTo>
                  <a:lnTo>
                    <a:pt x="119080" y="1148532"/>
                  </a:lnTo>
                  <a:lnTo>
                    <a:pt x="95583" y="1151159"/>
                  </a:lnTo>
                  <a:lnTo>
                    <a:pt x="79730" y="1155072"/>
                  </a:lnTo>
                  <a:lnTo>
                    <a:pt x="73914" y="1159891"/>
                  </a:lnTo>
                  <a:lnTo>
                    <a:pt x="73914" y="2282825"/>
                  </a:lnTo>
                  <a:lnTo>
                    <a:pt x="68097" y="2287621"/>
                  </a:lnTo>
                  <a:lnTo>
                    <a:pt x="52244" y="2291537"/>
                  </a:lnTo>
                  <a:lnTo>
                    <a:pt x="28747" y="2294176"/>
                  </a:lnTo>
                  <a:lnTo>
                    <a:pt x="0" y="2295144"/>
                  </a:lnTo>
                </a:path>
              </a:pathLst>
            </a:custGeom>
            <a:ln w="28574">
              <a:solidFill>
                <a:srgbClr val="1595A4"/>
              </a:solidFill>
            </a:ln>
          </p:spPr>
          <p:txBody>
            <a:bodyPr wrap="square" lIns="0" tIns="0" rIns="0" bIns="0" rtlCol="0"/>
            <a:lstStyle/>
            <a:p>
              <a:endParaRPr sz="787"/>
            </a:p>
          </p:txBody>
        </p:sp>
      </p:grpSp>
      <p:sp>
        <p:nvSpPr>
          <p:cNvPr id="2" name="object 2">
            <a:extLst>
              <a:ext uri="{FF2B5EF4-FFF2-40B4-BE49-F238E27FC236}">
                <a16:creationId xmlns:a16="http://schemas.microsoft.com/office/drawing/2014/main" id="{7E05A4F6-8F57-8C49-D42F-84A7CE788184}"/>
              </a:ext>
            </a:extLst>
          </p:cNvPr>
          <p:cNvSpPr txBox="1">
            <a:spLocks/>
          </p:cNvSpPr>
          <p:nvPr/>
        </p:nvSpPr>
        <p:spPr>
          <a:xfrm>
            <a:off x="619893" y="288978"/>
            <a:ext cx="5328900" cy="867665"/>
          </a:xfrm>
          <a:prstGeom prst="rect">
            <a:avLst/>
          </a:prstGeom>
        </p:spPr>
        <p:txBody>
          <a:bodyPr vert="horz" wrap="square" lIns="0" tIns="5834" rIns="0" bIns="0" rtlCol="0" anchor="ctr">
            <a:spAutoFit/>
          </a:bodyPr>
          <a:lstStyle>
            <a:lvl1pPr algn="l" defTabSz="914400" rtl="0" eaLnBrk="1" latinLnBrk="0" hangingPunct="1">
              <a:lnSpc>
                <a:spcPct val="90000"/>
              </a:lnSpc>
              <a:spcBef>
                <a:spcPct val="0"/>
              </a:spcBef>
              <a:buNone/>
              <a:defRPr sz="4400" kern="1200">
                <a:solidFill>
                  <a:srgbClr val="1AB6C9"/>
                </a:solidFill>
                <a:latin typeface="+mj-lt"/>
                <a:ea typeface="+mj-ea"/>
                <a:cs typeface="+mj-cs"/>
              </a:defRPr>
            </a:lvl1pPr>
          </a:lstStyle>
          <a:p>
            <a:pPr marL="5080">
              <a:lnSpc>
                <a:spcPct val="100000"/>
              </a:lnSpc>
              <a:spcBef>
                <a:spcPts val="46"/>
              </a:spcBef>
              <a:tabLst>
                <a:tab pos="1850681" algn="l"/>
              </a:tabLst>
            </a:pPr>
            <a:r>
              <a:rPr lang="es-ES" sz="2800" b="1" dirty="0"/>
              <a:t>1.3.</a:t>
            </a:r>
            <a:r>
              <a:rPr lang="es-ES" sz="2800" b="1" spc="11" dirty="0"/>
              <a:t> </a:t>
            </a:r>
            <a:r>
              <a:rPr lang="es-ES" sz="2800" b="1" spc="-2" dirty="0"/>
              <a:t>ESTRATEGIAS  </a:t>
            </a:r>
            <a:r>
              <a:rPr lang="es-ES" sz="2800" b="1" dirty="0"/>
              <a:t>DE</a:t>
            </a:r>
            <a:r>
              <a:rPr lang="es-ES" sz="2800" b="1" spc="-31" dirty="0"/>
              <a:t> </a:t>
            </a:r>
            <a:r>
              <a:rPr lang="es-ES" sz="2800" b="1" spc="-2" dirty="0"/>
              <a:t>AFRONTAMIENTO</a:t>
            </a:r>
          </a:p>
        </p:txBody>
      </p:sp>
      <p:sp>
        <p:nvSpPr>
          <p:cNvPr id="6" name="Marcador de número de diapositiva 5">
            <a:extLst>
              <a:ext uri="{FF2B5EF4-FFF2-40B4-BE49-F238E27FC236}">
                <a16:creationId xmlns:a16="http://schemas.microsoft.com/office/drawing/2014/main" id="{7F8462C9-8740-C9C3-4197-F6022B7B1996}"/>
              </a:ext>
            </a:extLst>
          </p:cNvPr>
          <p:cNvSpPr>
            <a:spLocks noGrp="1"/>
          </p:cNvSpPr>
          <p:nvPr>
            <p:ph type="sldNum" sz="quarter" idx="4"/>
          </p:nvPr>
        </p:nvSpPr>
        <p:spPr/>
        <p:txBody>
          <a:bodyPr/>
          <a:lstStyle/>
          <a:p>
            <a:fld id="{C2D5E945-2478-44AA-BA19-29F3FC66B24B}" type="slidenum">
              <a:rPr lang="es-ES" smtClean="0"/>
              <a:pPr/>
              <a:t>29</a:t>
            </a:fld>
            <a:endParaRPr lang="es-ES" dirty="0"/>
          </a:p>
        </p:txBody>
      </p:sp>
    </p:spTree>
    <p:extLst>
      <p:ext uri="{BB962C8B-B14F-4D97-AF65-F5344CB8AC3E}">
        <p14:creationId xmlns:p14="http://schemas.microsoft.com/office/powerpoint/2010/main" val="354287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25" y="1895350"/>
            <a:ext cx="4422838" cy="3383739"/>
          </a:xfrm>
          <a:prstGeom prst="rect">
            <a:avLst/>
          </a:prstGeom>
        </p:spPr>
        <p:txBody>
          <a:bodyPr vert="horz" wrap="square" lIns="0" tIns="41394" rIns="0" bIns="0" rtlCol="0">
            <a:spAutoFit/>
          </a:bodyPr>
          <a:lstStyle/>
          <a:p>
            <a:pPr marL="5278" marR="2222" indent="-556" algn="ctr">
              <a:lnSpc>
                <a:spcPct val="90000"/>
              </a:lnSpc>
              <a:spcBef>
                <a:spcPts val="326"/>
              </a:spcBef>
            </a:pPr>
            <a:r>
              <a:rPr lang="es-ES" sz="3600" b="1" spc="-2" dirty="0">
                <a:solidFill>
                  <a:srgbClr val="1AB6C8"/>
                </a:solidFill>
                <a:latin typeface="+mj-lt"/>
              </a:rPr>
              <a:t>Programa Formativo para </a:t>
            </a:r>
            <a:r>
              <a:rPr lang="es-ES" sz="3600" b="1" spc="-2" dirty="0">
                <a:solidFill>
                  <a:srgbClr val="F3B600"/>
                </a:solidFill>
                <a:latin typeface="+mj-lt"/>
                <a:cs typeface="Berlin Sans FB"/>
              </a:rPr>
              <a:t>FAMILIARES </a:t>
            </a:r>
            <a:r>
              <a:rPr lang="es-ES" sz="3600" b="1" dirty="0">
                <a:solidFill>
                  <a:srgbClr val="1AB6C8"/>
                </a:solidFill>
                <a:latin typeface="+mj-lt"/>
                <a:cs typeface="Berlin Sans FB"/>
              </a:rPr>
              <a:t>y </a:t>
            </a:r>
            <a:r>
              <a:rPr lang="es-ES" sz="3600" b="1" spc="2" dirty="0">
                <a:solidFill>
                  <a:srgbClr val="1AB6C8"/>
                </a:solidFill>
                <a:latin typeface="+mj-lt"/>
                <a:cs typeface="Berlin Sans FB"/>
              </a:rPr>
              <a:t> </a:t>
            </a:r>
            <a:r>
              <a:rPr lang="es-ES" sz="3600" b="1" dirty="0">
                <a:solidFill>
                  <a:srgbClr val="F3B600"/>
                </a:solidFill>
                <a:latin typeface="+mj-lt"/>
                <a:cs typeface="Berlin Sans FB"/>
              </a:rPr>
              <a:t>CUIDADORES</a:t>
            </a:r>
            <a:r>
              <a:rPr lang="es-ES" sz="3600" b="1" spc="-15" dirty="0">
                <a:solidFill>
                  <a:srgbClr val="F3B600"/>
                </a:solidFill>
                <a:latin typeface="+mj-lt"/>
                <a:cs typeface="Berlin Sans FB"/>
              </a:rPr>
              <a:t> </a:t>
            </a:r>
            <a:r>
              <a:rPr lang="es-ES" sz="3600" b="1" spc="-2" dirty="0">
                <a:solidFill>
                  <a:srgbClr val="1AB6C8"/>
                </a:solidFill>
                <a:latin typeface="+mj-lt"/>
                <a:cs typeface="Berlin Sans FB"/>
              </a:rPr>
              <a:t>de</a:t>
            </a:r>
            <a:r>
              <a:rPr lang="es-ES" sz="3600" b="1" spc="-11" dirty="0">
                <a:solidFill>
                  <a:srgbClr val="1AB6C8"/>
                </a:solidFill>
                <a:latin typeface="+mj-lt"/>
                <a:cs typeface="Berlin Sans FB"/>
              </a:rPr>
              <a:t> </a:t>
            </a:r>
            <a:r>
              <a:rPr lang="es-ES" sz="3600" b="1" spc="-2" dirty="0">
                <a:solidFill>
                  <a:srgbClr val="1AB6C8"/>
                </a:solidFill>
                <a:latin typeface="+mj-lt"/>
                <a:cs typeface="Berlin Sans FB"/>
              </a:rPr>
              <a:t>personas</a:t>
            </a:r>
            <a:r>
              <a:rPr lang="es-ES" sz="3600" b="1" spc="-11" dirty="0">
                <a:solidFill>
                  <a:srgbClr val="1AB6C8"/>
                </a:solidFill>
                <a:latin typeface="+mj-lt"/>
                <a:cs typeface="Berlin Sans FB"/>
              </a:rPr>
              <a:t> </a:t>
            </a:r>
            <a:r>
              <a:rPr lang="es-ES" sz="3600" b="1" dirty="0">
                <a:solidFill>
                  <a:srgbClr val="1AB6C8"/>
                </a:solidFill>
                <a:latin typeface="+mj-lt"/>
                <a:cs typeface="Berlin Sans FB"/>
              </a:rPr>
              <a:t>con </a:t>
            </a:r>
            <a:r>
              <a:rPr lang="es-ES" sz="3600" b="1" spc="-584" dirty="0">
                <a:solidFill>
                  <a:srgbClr val="1AB6C8"/>
                </a:solidFill>
                <a:latin typeface="+mj-lt"/>
                <a:cs typeface="Berlin Sans FB"/>
              </a:rPr>
              <a:t> </a:t>
            </a:r>
            <a:r>
              <a:rPr lang="es-ES" sz="3600" b="1" spc="-5" dirty="0">
                <a:solidFill>
                  <a:srgbClr val="FFC000"/>
                </a:solidFill>
                <a:latin typeface="+mj-lt"/>
                <a:cs typeface="Berlin Sans FB"/>
              </a:rPr>
              <a:t>Esclerosis </a:t>
            </a:r>
            <a:r>
              <a:rPr lang="es-ES" sz="3600" b="1" spc="-2" dirty="0">
                <a:solidFill>
                  <a:srgbClr val="FFC000"/>
                </a:solidFill>
                <a:latin typeface="+mj-lt"/>
                <a:cs typeface="Berlin Sans FB"/>
              </a:rPr>
              <a:t>Múltiple</a:t>
            </a:r>
            <a:endParaRPr lang="es-ES" sz="3600" b="1" dirty="0">
              <a:latin typeface="+mj-lt"/>
              <a:cs typeface="Berlin Sans FB"/>
            </a:endParaRPr>
          </a:p>
          <a:p>
            <a:pPr marR="73616" algn="ctr">
              <a:lnSpc>
                <a:spcPct val="100000"/>
              </a:lnSpc>
              <a:spcBef>
                <a:spcPts val="2281"/>
              </a:spcBef>
            </a:pPr>
            <a:r>
              <a:rPr lang="es-ES" sz="3600" b="1" dirty="0">
                <a:solidFill>
                  <a:srgbClr val="007E7E"/>
                </a:solidFill>
                <a:latin typeface="+mj-lt"/>
                <a:cs typeface="Century Gothic"/>
              </a:rPr>
              <a:t>1. NEUROLOGÍA</a:t>
            </a:r>
            <a:endParaRPr lang="es-ES" sz="3600" b="1" dirty="0">
              <a:latin typeface="+mj-lt"/>
              <a:cs typeface="Century Gothic"/>
            </a:endParaRPr>
          </a:p>
        </p:txBody>
      </p:sp>
      <p:sp>
        <p:nvSpPr>
          <p:cNvPr id="6" name="Marcador de número de diapositiva 5">
            <a:extLst>
              <a:ext uri="{FF2B5EF4-FFF2-40B4-BE49-F238E27FC236}">
                <a16:creationId xmlns:a16="http://schemas.microsoft.com/office/drawing/2014/main" id="{1C26B4E2-C62B-7ED7-4F7D-95EB11CAF5F2}"/>
              </a:ext>
            </a:extLst>
          </p:cNvPr>
          <p:cNvSpPr>
            <a:spLocks noGrp="1"/>
          </p:cNvSpPr>
          <p:nvPr>
            <p:ph type="sldNum" sz="quarter" idx="4"/>
          </p:nvPr>
        </p:nvSpPr>
        <p:spPr/>
        <p:txBody>
          <a:bodyPr/>
          <a:lstStyle/>
          <a:p>
            <a:fld id="{C2D5E945-2478-44AA-BA19-29F3FC66B24B}" type="slidenum">
              <a:rPr lang="es-ES" smtClean="0"/>
              <a:pPr/>
              <a:t>3</a:t>
            </a:fld>
            <a:endParaRPr lang="es-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79425" y="1409053"/>
            <a:ext cx="4854575" cy="4821688"/>
          </a:xfrm>
          <a:prstGeom prst="rect">
            <a:avLst/>
          </a:prstGeom>
        </p:spPr>
        <p:txBody>
          <a:bodyPr vert="horz" wrap="square" lIns="0" tIns="42783" rIns="0" bIns="0" rtlCol="0" anchor="t">
            <a:spAutoFit/>
          </a:bodyPr>
          <a:lstStyle/>
          <a:p>
            <a:pPr marL="105410" indent="-99695">
              <a:lnSpc>
                <a:spcPct val="150000"/>
              </a:lnSpc>
              <a:spcBef>
                <a:spcPts val="337"/>
              </a:spcBef>
              <a:buClr>
                <a:srgbClr val="FFC50A"/>
              </a:buClr>
              <a:buFont typeface="Arial"/>
              <a:buChar char="•"/>
              <a:tabLst>
                <a:tab pos="105563" algn="l"/>
              </a:tabLst>
            </a:pPr>
            <a:r>
              <a:rPr sz="1600" spc="-13" dirty="0" err="1">
                <a:latin typeface="Calibri"/>
                <a:cs typeface="Calibri"/>
              </a:rPr>
              <a:t>Vencer</a:t>
            </a:r>
            <a:r>
              <a:rPr sz="1600" spc="-5" dirty="0">
                <a:latin typeface="Calibri"/>
                <a:cs typeface="Calibri"/>
              </a:rPr>
              <a:t> la</a:t>
            </a:r>
            <a:r>
              <a:rPr sz="1600" spc="-6" dirty="0">
                <a:latin typeface="Calibri"/>
                <a:cs typeface="Calibri"/>
              </a:rPr>
              <a:t> </a:t>
            </a:r>
            <a:r>
              <a:rPr sz="1600" b="1" spc="-5" dirty="0">
                <a:latin typeface="Calibri"/>
                <a:cs typeface="Calibri"/>
              </a:rPr>
              <a:t>RESISTENCIA</a:t>
            </a:r>
            <a:r>
              <a:rPr sz="1600" spc="-5" dirty="0">
                <a:latin typeface="Calibri"/>
                <a:cs typeface="Calibri"/>
              </a:rPr>
              <a:t>:</a:t>
            </a:r>
            <a:endParaRPr lang="en-US" sz="1600" dirty="0">
              <a:latin typeface="Calibri"/>
              <a:ea typeface="Calibri"/>
              <a:cs typeface="Calibri"/>
            </a:endParaRPr>
          </a:p>
          <a:p>
            <a:pPr marL="158115" marR="1363345" lvl="1" indent="-158115">
              <a:lnSpc>
                <a:spcPct val="150000"/>
              </a:lnSpc>
              <a:spcBef>
                <a:spcPts val="295"/>
              </a:spcBef>
              <a:buClr>
                <a:srgbClr val="FFC50A"/>
              </a:buClr>
              <a:buChar char="-"/>
              <a:tabLst>
                <a:tab pos="158622" algn="l"/>
                <a:tab pos="476421" algn="l"/>
              </a:tabLst>
            </a:pPr>
            <a:r>
              <a:rPr sz="1600" spc="-5" dirty="0" err="1">
                <a:latin typeface="Calibri"/>
                <a:cs typeface="Calibri"/>
              </a:rPr>
              <a:t>Conocer</a:t>
            </a:r>
            <a:r>
              <a:rPr sz="1600" spc="5" dirty="0">
                <a:latin typeface="Calibri"/>
                <a:cs typeface="Calibri"/>
              </a:rPr>
              <a:t> </a:t>
            </a:r>
            <a:r>
              <a:rPr sz="1600" spc="-2" dirty="0">
                <a:latin typeface="Calibri"/>
                <a:cs typeface="Calibri"/>
              </a:rPr>
              <a:t>las </a:t>
            </a:r>
            <a:r>
              <a:rPr sz="1600" spc="-5" dirty="0" err="1">
                <a:latin typeface="Calibri"/>
                <a:cs typeface="Calibri"/>
              </a:rPr>
              <a:t>limitaciones</a:t>
            </a:r>
            <a:r>
              <a:rPr sz="1600" spc="6" dirty="0">
                <a:latin typeface="Calibri"/>
                <a:cs typeface="Calibri"/>
              </a:rPr>
              <a:t> </a:t>
            </a:r>
            <a:r>
              <a:rPr sz="1600" spc="-2" dirty="0">
                <a:latin typeface="Calibri"/>
                <a:cs typeface="Calibri"/>
              </a:rPr>
              <a:t>del</a:t>
            </a:r>
            <a:r>
              <a:rPr sz="1600" spc="2" dirty="0">
                <a:latin typeface="Calibri"/>
                <a:cs typeface="Calibri"/>
              </a:rPr>
              <a:t> </a:t>
            </a:r>
            <a:r>
              <a:rPr sz="1600" spc="-6" dirty="0" err="1">
                <a:latin typeface="Calibri"/>
                <a:cs typeface="Calibri"/>
              </a:rPr>
              <a:t>paciente</a:t>
            </a:r>
            <a:endParaRPr lang="es-ES" sz="1600" dirty="0">
              <a:latin typeface="Calibri"/>
              <a:ea typeface="Calibri"/>
              <a:cs typeface="Calibri"/>
            </a:endParaRPr>
          </a:p>
          <a:p>
            <a:pPr marL="158115" marR="1363345" lvl="1" indent="-158115">
              <a:lnSpc>
                <a:spcPct val="150000"/>
              </a:lnSpc>
              <a:spcBef>
                <a:spcPts val="295"/>
              </a:spcBef>
              <a:buClr>
                <a:srgbClr val="FFC50A"/>
              </a:buClr>
              <a:buChar char="-"/>
              <a:tabLst>
                <a:tab pos="158622" algn="l"/>
                <a:tab pos="476421" algn="l"/>
              </a:tabLst>
            </a:pPr>
            <a:r>
              <a:rPr sz="1600" spc="-5" dirty="0" err="1">
                <a:solidFill>
                  <a:srgbClr val="FF6C4A"/>
                </a:solidFill>
                <a:latin typeface="Calibri"/>
                <a:cs typeface="Calibri"/>
              </a:rPr>
              <a:t>Físicas</a:t>
            </a:r>
            <a:r>
              <a:rPr sz="1600" spc="-5" dirty="0">
                <a:solidFill>
                  <a:srgbClr val="FF6C4A"/>
                </a:solidFill>
                <a:latin typeface="Calibri"/>
                <a:cs typeface="Calibri"/>
              </a:rPr>
              <a:t>, </a:t>
            </a:r>
            <a:r>
              <a:rPr sz="1600" spc="-5" dirty="0" err="1">
                <a:solidFill>
                  <a:srgbClr val="FF6C4A"/>
                </a:solidFill>
                <a:latin typeface="Calibri"/>
                <a:cs typeface="Calibri"/>
              </a:rPr>
              <a:t>psicológicas</a:t>
            </a:r>
            <a:r>
              <a:rPr sz="1600" spc="-5" dirty="0">
                <a:solidFill>
                  <a:srgbClr val="FF6C4A"/>
                </a:solidFill>
                <a:latin typeface="Calibri"/>
                <a:cs typeface="Calibri"/>
              </a:rPr>
              <a:t>,</a:t>
            </a:r>
            <a:r>
              <a:rPr sz="1600" spc="-6" dirty="0">
                <a:solidFill>
                  <a:srgbClr val="FF6C4A"/>
                </a:solidFill>
                <a:latin typeface="Calibri"/>
                <a:cs typeface="Calibri"/>
              </a:rPr>
              <a:t> </a:t>
            </a:r>
            <a:r>
              <a:rPr sz="1600" spc="-5" dirty="0" err="1">
                <a:solidFill>
                  <a:srgbClr val="FF6C4A"/>
                </a:solidFill>
                <a:latin typeface="Calibri"/>
                <a:cs typeface="Calibri"/>
              </a:rPr>
              <a:t>cognitivas</a:t>
            </a:r>
            <a:r>
              <a:rPr sz="1600" spc="5" dirty="0">
                <a:solidFill>
                  <a:srgbClr val="FF6C4A"/>
                </a:solidFill>
                <a:latin typeface="Calibri"/>
                <a:cs typeface="Calibri"/>
              </a:rPr>
              <a:t> </a:t>
            </a:r>
            <a:r>
              <a:rPr sz="1600" dirty="0">
                <a:solidFill>
                  <a:srgbClr val="FF6C4A"/>
                </a:solidFill>
                <a:latin typeface="Calibri"/>
                <a:cs typeface="Calibri"/>
              </a:rPr>
              <a:t>y</a:t>
            </a:r>
            <a:r>
              <a:rPr lang="es-ES" sz="1600" spc="-5" dirty="0">
                <a:solidFill>
                  <a:srgbClr val="FF6C4A"/>
                </a:solidFill>
                <a:latin typeface="Calibri"/>
                <a:cs typeface="Calibri"/>
              </a:rPr>
              <a:t> </a:t>
            </a:r>
            <a:r>
              <a:rPr sz="1600" spc="-2" dirty="0" err="1">
                <a:solidFill>
                  <a:srgbClr val="FF6C4A"/>
                </a:solidFill>
                <a:latin typeface="Calibri"/>
                <a:cs typeface="Calibri"/>
              </a:rPr>
              <a:t>sociales</a:t>
            </a:r>
            <a:endParaRPr sz="1600" dirty="0">
              <a:latin typeface="Calibri"/>
              <a:ea typeface="Calibri"/>
              <a:cs typeface="Calibri"/>
            </a:endParaRPr>
          </a:p>
          <a:p>
            <a:pPr marL="158115" marR="2306320" lvl="1" indent="-158115">
              <a:lnSpc>
                <a:spcPct val="150000"/>
              </a:lnSpc>
              <a:spcBef>
                <a:spcPts val="278"/>
              </a:spcBef>
              <a:buClr>
                <a:srgbClr val="FFC50A"/>
              </a:buClr>
              <a:buChar char="-"/>
              <a:tabLst>
                <a:tab pos="158622" algn="l"/>
                <a:tab pos="476421" algn="l"/>
              </a:tabLst>
            </a:pPr>
            <a:r>
              <a:rPr sz="1600" spc="-6" dirty="0" err="1">
                <a:latin typeface="Calibri"/>
                <a:cs typeface="Calibri"/>
              </a:rPr>
              <a:t>Prevenir</a:t>
            </a:r>
            <a:r>
              <a:rPr sz="1600" spc="-5" dirty="0">
                <a:latin typeface="Calibri"/>
                <a:cs typeface="Calibri"/>
              </a:rPr>
              <a:t> la </a:t>
            </a:r>
            <a:r>
              <a:rPr sz="1600" spc="-6" dirty="0" err="1">
                <a:latin typeface="Calibri"/>
                <a:cs typeface="Calibri"/>
              </a:rPr>
              <a:t>frustración</a:t>
            </a:r>
            <a:endParaRPr lang="es-ES" sz="1600" dirty="0">
              <a:latin typeface="Calibri"/>
              <a:ea typeface="Calibri"/>
              <a:cs typeface="Calibri"/>
            </a:endParaRPr>
          </a:p>
          <a:p>
            <a:pPr marL="158115" marR="2306320" lvl="1" indent="-158115">
              <a:lnSpc>
                <a:spcPct val="150000"/>
              </a:lnSpc>
              <a:spcBef>
                <a:spcPts val="278"/>
              </a:spcBef>
              <a:buClr>
                <a:srgbClr val="FFC50A"/>
              </a:buClr>
              <a:buChar char="-"/>
              <a:tabLst>
                <a:tab pos="158622" algn="l"/>
                <a:tab pos="476421" algn="l"/>
              </a:tabLst>
            </a:pPr>
            <a:r>
              <a:rPr sz="1600" spc="-2" dirty="0" err="1">
                <a:solidFill>
                  <a:srgbClr val="FF6C4A"/>
                </a:solidFill>
                <a:latin typeface="Calibri"/>
                <a:cs typeface="Calibri"/>
              </a:rPr>
              <a:t>Fijar</a:t>
            </a:r>
            <a:r>
              <a:rPr sz="1600" spc="-9" dirty="0">
                <a:solidFill>
                  <a:srgbClr val="FF6C4A"/>
                </a:solidFill>
                <a:latin typeface="Calibri"/>
                <a:cs typeface="Calibri"/>
              </a:rPr>
              <a:t> </a:t>
            </a:r>
            <a:r>
              <a:rPr sz="1600" spc="-2" dirty="0" err="1">
                <a:solidFill>
                  <a:srgbClr val="FF6C4A"/>
                </a:solidFill>
                <a:latin typeface="Calibri"/>
                <a:cs typeface="Calibri"/>
              </a:rPr>
              <a:t>pequeñas</a:t>
            </a:r>
            <a:r>
              <a:rPr sz="1600" spc="-2" dirty="0">
                <a:solidFill>
                  <a:srgbClr val="FF6C4A"/>
                </a:solidFill>
                <a:latin typeface="Calibri"/>
                <a:cs typeface="Calibri"/>
              </a:rPr>
              <a:t> </a:t>
            </a:r>
            <a:r>
              <a:rPr sz="1600" spc="-5" dirty="0" err="1">
                <a:solidFill>
                  <a:srgbClr val="FF6C4A"/>
                </a:solidFill>
                <a:latin typeface="Calibri"/>
                <a:cs typeface="Calibri"/>
              </a:rPr>
              <a:t>metas</a:t>
            </a:r>
            <a:r>
              <a:rPr sz="1600" spc="-11" dirty="0">
                <a:solidFill>
                  <a:srgbClr val="FF6C4A"/>
                </a:solidFill>
                <a:latin typeface="Calibri"/>
                <a:cs typeface="Calibri"/>
              </a:rPr>
              <a:t> </a:t>
            </a:r>
            <a:r>
              <a:rPr sz="1600" spc="-5" dirty="0" err="1">
                <a:solidFill>
                  <a:srgbClr val="FF6C4A"/>
                </a:solidFill>
                <a:latin typeface="Calibri"/>
                <a:cs typeface="Calibri"/>
              </a:rPr>
              <a:t>realistas</a:t>
            </a:r>
            <a:endParaRPr sz="1600" dirty="0">
              <a:latin typeface="Calibri"/>
              <a:ea typeface="Calibri"/>
              <a:cs typeface="Calibri"/>
            </a:endParaRPr>
          </a:p>
          <a:p>
            <a:pPr marL="158115" marR="956310" lvl="1" indent="-158115">
              <a:lnSpc>
                <a:spcPct val="150000"/>
              </a:lnSpc>
              <a:spcBef>
                <a:spcPts val="278"/>
              </a:spcBef>
              <a:buClr>
                <a:srgbClr val="FFC50A"/>
              </a:buClr>
              <a:buChar char="-"/>
              <a:tabLst>
                <a:tab pos="158622" algn="l"/>
                <a:tab pos="476421" algn="l"/>
              </a:tabLst>
            </a:pPr>
            <a:r>
              <a:rPr sz="1600" spc="-11" dirty="0" err="1">
                <a:latin typeface="Calibri"/>
                <a:cs typeface="Calibri"/>
              </a:rPr>
              <a:t>Favorecer</a:t>
            </a:r>
            <a:r>
              <a:rPr sz="1600" spc="-5" dirty="0">
                <a:latin typeface="Calibri"/>
                <a:cs typeface="Calibri"/>
              </a:rPr>
              <a:t> </a:t>
            </a:r>
            <a:r>
              <a:rPr sz="1600" spc="-2" dirty="0" err="1">
                <a:latin typeface="Calibri"/>
                <a:cs typeface="Calibri"/>
              </a:rPr>
              <a:t>el</a:t>
            </a:r>
            <a:r>
              <a:rPr sz="1600" spc="-5" dirty="0">
                <a:latin typeface="Calibri"/>
                <a:cs typeface="Calibri"/>
              </a:rPr>
              <a:t> </a:t>
            </a:r>
            <a:r>
              <a:rPr sz="1600" spc="-6" dirty="0" err="1">
                <a:latin typeface="Calibri"/>
                <a:cs typeface="Calibri"/>
              </a:rPr>
              <a:t>mantenimiento</a:t>
            </a:r>
            <a:r>
              <a:rPr sz="1600" spc="6" dirty="0">
                <a:latin typeface="Calibri"/>
                <a:cs typeface="Calibri"/>
              </a:rPr>
              <a:t> </a:t>
            </a:r>
            <a:r>
              <a:rPr sz="1600" spc="-2" dirty="0">
                <a:latin typeface="Calibri"/>
                <a:cs typeface="Calibri"/>
              </a:rPr>
              <a:t>de</a:t>
            </a:r>
            <a:r>
              <a:rPr sz="1600" spc="5" dirty="0">
                <a:latin typeface="Calibri"/>
                <a:cs typeface="Calibri"/>
              </a:rPr>
              <a:t> </a:t>
            </a:r>
            <a:r>
              <a:rPr sz="1600" spc="-2" dirty="0" err="1">
                <a:latin typeface="Calibri"/>
                <a:cs typeface="Calibri"/>
              </a:rPr>
              <a:t>los</a:t>
            </a:r>
            <a:r>
              <a:rPr sz="1600" dirty="0">
                <a:latin typeface="Calibri"/>
                <a:cs typeface="Calibri"/>
              </a:rPr>
              <a:t> </a:t>
            </a:r>
            <a:r>
              <a:rPr sz="1600" spc="-2" dirty="0" err="1">
                <a:latin typeface="Calibri"/>
                <a:cs typeface="Calibri"/>
              </a:rPr>
              <a:t>cambios</a:t>
            </a:r>
            <a:endParaRPr lang="es-ES" sz="1600" dirty="0">
              <a:latin typeface="Calibri"/>
              <a:ea typeface="Calibri"/>
              <a:cs typeface="Calibri"/>
            </a:endParaRPr>
          </a:p>
          <a:p>
            <a:pPr marL="158115" marR="956310" lvl="1" indent="-158115">
              <a:lnSpc>
                <a:spcPct val="150000"/>
              </a:lnSpc>
              <a:spcBef>
                <a:spcPts val="278"/>
              </a:spcBef>
              <a:buClr>
                <a:srgbClr val="FFC50A"/>
              </a:buClr>
              <a:buChar char="-"/>
              <a:tabLst>
                <a:tab pos="158622" algn="l"/>
                <a:tab pos="476421" algn="l"/>
              </a:tabLst>
            </a:pPr>
            <a:r>
              <a:rPr sz="1600" spc="-9" dirty="0" err="1">
                <a:solidFill>
                  <a:srgbClr val="FF6C4A"/>
                </a:solidFill>
                <a:latin typeface="Calibri"/>
                <a:cs typeface="Calibri"/>
              </a:rPr>
              <a:t>Reforzar</a:t>
            </a:r>
            <a:r>
              <a:rPr sz="1600" spc="-13" dirty="0">
                <a:solidFill>
                  <a:srgbClr val="FF6C4A"/>
                </a:solidFill>
                <a:latin typeface="Calibri"/>
                <a:cs typeface="Calibri"/>
              </a:rPr>
              <a:t> </a:t>
            </a:r>
            <a:r>
              <a:rPr sz="1600" spc="-2" dirty="0" err="1">
                <a:solidFill>
                  <a:srgbClr val="FF6C4A"/>
                </a:solidFill>
                <a:latin typeface="Calibri"/>
                <a:cs typeface="Calibri"/>
              </a:rPr>
              <a:t>cada</a:t>
            </a:r>
            <a:r>
              <a:rPr sz="1600" spc="-17" dirty="0">
                <a:solidFill>
                  <a:srgbClr val="FF6C4A"/>
                </a:solidFill>
                <a:latin typeface="Calibri"/>
                <a:cs typeface="Calibri"/>
              </a:rPr>
              <a:t> </a:t>
            </a:r>
            <a:r>
              <a:rPr sz="1600" spc="-6" dirty="0" err="1">
                <a:solidFill>
                  <a:srgbClr val="FF6C4A"/>
                </a:solidFill>
                <a:latin typeface="Calibri"/>
                <a:cs typeface="Calibri"/>
              </a:rPr>
              <a:t>avance</a:t>
            </a:r>
            <a:endParaRPr sz="1600" dirty="0">
              <a:latin typeface="Calibri"/>
              <a:ea typeface="Calibri"/>
              <a:cs typeface="Calibri"/>
            </a:endParaRPr>
          </a:p>
          <a:p>
            <a:pPr marL="275590" indent="-163830">
              <a:lnSpc>
                <a:spcPct val="150000"/>
              </a:lnSpc>
              <a:spcBef>
                <a:spcPts val="282"/>
              </a:spcBef>
              <a:buClr>
                <a:srgbClr val="FFC50A"/>
              </a:buClr>
              <a:buChar char="-"/>
              <a:tabLst>
                <a:tab pos="470588" algn="l"/>
                <a:tab pos="476421" algn="l"/>
              </a:tabLst>
            </a:pPr>
            <a:r>
              <a:rPr sz="1600" spc="-6" dirty="0" err="1">
                <a:latin typeface="Calibri"/>
                <a:cs typeface="Calibri"/>
              </a:rPr>
              <a:t>Facilitar</a:t>
            </a:r>
            <a:r>
              <a:rPr sz="1600" spc="2" dirty="0">
                <a:latin typeface="Calibri"/>
                <a:cs typeface="Calibri"/>
              </a:rPr>
              <a:t> </a:t>
            </a:r>
            <a:r>
              <a:rPr sz="1600" spc="-5" dirty="0">
                <a:latin typeface="Calibri"/>
                <a:cs typeface="Calibri"/>
              </a:rPr>
              <a:t>la</a:t>
            </a:r>
            <a:r>
              <a:rPr sz="1600" spc="5" dirty="0">
                <a:latin typeface="Calibri"/>
                <a:cs typeface="Calibri"/>
              </a:rPr>
              <a:t> </a:t>
            </a:r>
            <a:r>
              <a:rPr sz="1600" spc="-6" dirty="0" err="1">
                <a:latin typeface="Calibri"/>
                <a:cs typeface="Calibri"/>
              </a:rPr>
              <a:t>expresión</a:t>
            </a:r>
            <a:r>
              <a:rPr sz="1600" spc="9" dirty="0">
                <a:latin typeface="Calibri"/>
                <a:cs typeface="Calibri"/>
              </a:rPr>
              <a:t> </a:t>
            </a:r>
            <a:r>
              <a:rPr sz="1600" spc="-5" dirty="0">
                <a:latin typeface="Calibri"/>
                <a:cs typeface="Calibri"/>
              </a:rPr>
              <a:t>de</a:t>
            </a:r>
            <a:r>
              <a:rPr sz="1600" spc="9" dirty="0">
                <a:latin typeface="Calibri"/>
                <a:cs typeface="Calibri"/>
              </a:rPr>
              <a:t> </a:t>
            </a:r>
            <a:r>
              <a:rPr sz="1600" spc="-5" dirty="0">
                <a:latin typeface="Calibri"/>
                <a:cs typeface="Calibri"/>
              </a:rPr>
              <a:t>la</a:t>
            </a:r>
            <a:r>
              <a:rPr sz="1600" spc="2" dirty="0">
                <a:latin typeface="Calibri"/>
                <a:cs typeface="Calibri"/>
              </a:rPr>
              <a:t> </a:t>
            </a:r>
            <a:r>
              <a:rPr sz="1600" spc="-9" dirty="0" err="1">
                <a:latin typeface="Calibri"/>
                <a:cs typeface="Calibri"/>
              </a:rPr>
              <a:t>rabia</a:t>
            </a:r>
            <a:r>
              <a:rPr sz="1600" spc="5" dirty="0">
                <a:latin typeface="Calibri"/>
                <a:cs typeface="Calibri"/>
              </a:rPr>
              <a:t> </a:t>
            </a:r>
            <a:r>
              <a:rPr sz="1600" spc="-9" dirty="0">
                <a:latin typeface="Calibri"/>
                <a:cs typeface="Calibri"/>
              </a:rPr>
              <a:t>ante</a:t>
            </a:r>
            <a:r>
              <a:rPr sz="1600" dirty="0">
                <a:latin typeface="Calibri"/>
                <a:cs typeface="Calibri"/>
              </a:rPr>
              <a:t> </a:t>
            </a:r>
            <a:r>
              <a:rPr sz="1600" spc="-2" dirty="0" err="1">
                <a:latin typeface="Calibri"/>
                <a:cs typeface="Calibri"/>
              </a:rPr>
              <a:t>los</a:t>
            </a:r>
            <a:r>
              <a:rPr sz="1600" spc="5" dirty="0">
                <a:latin typeface="Calibri"/>
                <a:cs typeface="Calibri"/>
              </a:rPr>
              <a:t> </a:t>
            </a:r>
            <a:endParaRPr lang="es-ES" sz="1600" spc="5" dirty="0">
              <a:latin typeface="Calibri"/>
              <a:cs typeface="Calibri"/>
            </a:endParaRPr>
          </a:p>
          <a:p>
            <a:pPr marL="275590" indent="-163830">
              <a:lnSpc>
                <a:spcPct val="150000"/>
              </a:lnSpc>
              <a:spcBef>
                <a:spcPts val="282"/>
              </a:spcBef>
              <a:buClr>
                <a:srgbClr val="FFC50A"/>
              </a:buClr>
              <a:buChar char="-"/>
              <a:tabLst>
                <a:tab pos="470588" algn="l"/>
                <a:tab pos="476421" algn="l"/>
              </a:tabLst>
            </a:pPr>
            <a:r>
              <a:rPr sz="1600" spc="-6" dirty="0" err="1">
                <a:latin typeface="Calibri"/>
                <a:cs typeface="Calibri"/>
              </a:rPr>
              <a:t>obstáculos</a:t>
            </a:r>
            <a:r>
              <a:rPr sz="1600" spc="13" dirty="0">
                <a:latin typeface="Calibri"/>
                <a:cs typeface="Calibri"/>
              </a:rPr>
              <a:t> </a:t>
            </a:r>
            <a:r>
              <a:rPr sz="1600" spc="-2" dirty="0">
                <a:latin typeface="Calibri"/>
                <a:cs typeface="Calibri"/>
              </a:rPr>
              <a:t>del</a:t>
            </a:r>
            <a:r>
              <a:rPr sz="1600" spc="5" dirty="0">
                <a:latin typeface="Calibri"/>
                <a:cs typeface="Calibri"/>
              </a:rPr>
              <a:t> </a:t>
            </a:r>
            <a:r>
              <a:rPr sz="1600" spc="-5" dirty="0">
                <a:latin typeface="Calibri"/>
                <a:cs typeface="Calibri"/>
              </a:rPr>
              <a:t>día</a:t>
            </a:r>
            <a:r>
              <a:rPr sz="1600" spc="5" dirty="0">
                <a:latin typeface="Calibri"/>
                <a:cs typeface="Calibri"/>
              </a:rPr>
              <a:t> </a:t>
            </a:r>
            <a:r>
              <a:rPr sz="1600" spc="-2" dirty="0">
                <a:latin typeface="Calibri"/>
                <a:cs typeface="Calibri"/>
              </a:rPr>
              <a:t>a</a:t>
            </a:r>
            <a:r>
              <a:rPr sz="1600" spc="5" dirty="0">
                <a:latin typeface="Calibri"/>
                <a:cs typeface="Calibri"/>
              </a:rPr>
              <a:t> </a:t>
            </a:r>
            <a:r>
              <a:rPr sz="1600" spc="-5" dirty="0">
                <a:latin typeface="Calibri"/>
                <a:cs typeface="Calibri"/>
              </a:rPr>
              <a:t>día</a:t>
            </a:r>
            <a:endParaRPr lang="es-ES" sz="1600" spc="-5" dirty="0">
              <a:latin typeface="Calibri"/>
              <a:cs typeface="Calibri"/>
            </a:endParaRPr>
          </a:p>
          <a:p>
            <a:pPr marL="275590" indent="-163830">
              <a:lnSpc>
                <a:spcPct val="150000"/>
              </a:lnSpc>
              <a:spcBef>
                <a:spcPts val="282"/>
              </a:spcBef>
              <a:buClr>
                <a:srgbClr val="FFC50A"/>
              </a:buClr>
              <a:buChar char="-"/>
              <a:tabLst>
                <a:tab pos="470588" algn="l"/>
                <a:tab pos="476421" algn="l"/>
              </a:tabLst>
            </a:pPr>
            <a:r>
              <a:rPr sz="1600" spc="-2" dirty="0">
                <a:solidFill>
                  <a:srgbClr val="FF6C4A"/>
                </a:solidFill>
                <a:latin typeface="Calibri"/>
                <a:cs typeface="Calibri"/>
              </a:rPr>
              <a:t>¿</a:t>
            </a:r>
            <a:r>
              <a:rPr sz="1600" spc="-2" dirty="0" err="1">
                <a:solidFill>
                  <a:srgbClr val="FF6C4A"/>
                </a:solidFill>
                <a:latin typeface="Calibri"/>
                <a:cs typeface="Calibri"/>
              </a:rPr>
              <a:t>Cómo</a:t>
            </a:r>
            <a:r>
              <a:rPr sz="1600" spc="-11" dirty="0">
                <a:solidFill>
                  <a:srgbClr val="FF6C4A"/>
                </a:solidFill>
                <a:latin typeface="Calibri"/>
                <a:cs typeface="Calibri"/>
              </a:rPr>
              <a:t> </a:t>
            </a:r>
            <a:r>
              <a:rPr sz="1600" spc="-6" dirty="0" err="1">
                <a:solidFill>
                  <a:srgbClr val="FF6C4A"/>
                </a:solidFill>
                <a:latin typeface="Calibri"/>
                <a:cs typeface="Calibri"/>
              </a:rPr>
              <a:t>te</a:t>
            </a:r>
            <a:r>
              <a:rPr sz="1600" spc="-5" dirty="0">
                <a:solidFill>
                  <a:srgbClr val="FF6C4A"/>
                </a:solidFill>
                <a:latin typeface="Calibri"/>
                <a:cs typeface="Calibri"/>
              </a:rPr>
              <a:t> </a:t>
            </a:r>
            <a:r>
              <a:rPr sz="1600" spc="-5" dirty="0" err="1">
                <a:solidFill>
                  <a:srgbClr val="FF6C4A"/>
                </a:solidFill>
                <a:latin typeface="Calibri"/>
                <a:cs typeface="Calibri"/>
              </a:rPr>
              <a:t>sientes</a:t>
            </a:r>
            <a:r>
              <a:rPr sz="1600" spc="-5" dirty="0">
                <a:solidFill>
                  <a:srgbClr val="FF6C4A"/>
                </a:solidFill>
                <a:latin typeface="Calibri"/>
                <a:cs typeface="Calibri"/>
              </a:rPr>
              <a:t>? </a:t>
            </a:r>
            <a:r>
              <a:rPr sz="1600" spc="-2" dirty="0">
                <a:solidFill>
                  <a:srgbClr val="FF6C4A"/>
                </a:solidFill>
                <a:latin typeface="Calibri"/>
                <a:cs typeface="Calibri"/>
              </a:rPr>
              <a:t>¿</a:t>
            </a:r>
            <a:r>
              <a:rPr sz="1600" spc="-2" dirty="0" err="1">
                <a:solidFill>
                  <a:srgbClr val="FF6C4A"/>
                </a:solidFill>
                <a:latin typeface="Calibri"/>
                <a:cs typeface="Calibri"/>
              </a:rPr>
              <a:t>qué</a:t>
            </a:r>
            <a:r>
              <a:rPr sz="1600" spc="2" dirty="0">
                <a:solidFill>
                  <a:srgbClr val="FF6C4A"/>
                </a:solidFill>
                <a:latin typeface="Calibri"/>
                <a:cs typeface="Calibri"/>
              </a:rPr>
              <a:t> </a:t>
            </a:r>
            <a:r>
              <a:rPr sz="1600" spc="-6" dirty="0" err="1">
                <a:solidFill>
                  <a:srgbClr val="FF6C4A"/>
                </a:solidFill>
                <a:latin typeface="Calibri"/>
                <a:cs typeface="Calibri"/>
              </a:rPr>
              <a:t>te</a:t>
            </a:r>
            <a:r>
              <a:rPr sz="1600" spc="-5" dirty="0">
                <a:solidFill>
                  <a:srgbClr val="FF6C4A"/>
                </a:solidFill>
                <a:latin typeface="Calibri"/>
                <a:cs typeface="Calibri"/>
              </a:rPr>
              <a:t> </a:t>
            </a:r>
            <a:r>
              <a:rPr sz="1600" spc="-17" dirty="0">
                <a:solidFill>
                  <a:srgbClr val="FF6C4A"/>
                </a:solidFill>
                <a:latin typeface="Calibri"/>
                <a:cs typeface="Calibri"/>
              </a:rPr>
              <a:t>ENFADA?</a:t>
            </a:r>
            <a:r>
              <a:rPr sz="1600" spc="-6" dirty="0">
                <a:solidFill>
                  <a:srgbClr val="FF6C4A"/>
                </a:solidFill>
                <a:latin typeface="Calibri"/>
                <a:cs typeface="Calibri"/>
              </a:rPr>
              <a:t> </a:t>
            </a:r>
            <a:r>
              <a:rPr sz="1600" dirty="0">
                <a:solidFill>
                  <a:srgbClr val="FF6C4A"/>
                </a:solidFill>
                <a:latin typeface="Calibri"/>
                <a:cs typeface="Calibri"/>
              </a:rPr>
              <a:t>¿</a:t>
            </a:r>
            <a:r>
              <a:rPr sz="1600" dirty="0" err="1">
                <a:solidFill>
                  <a:srgbClr val="FF6C4A"/>
                </a:solidFill>
                <a:latin typeface="Calibri"/>
                <a:cs typeface="Calibri"/>
              </a:rPr>
              <a:t>en</a:t>
            </a:r>
            <a:r>
              <a:rPr sz="1600" spc="-2" dirty="0">
                <a:solidFill>
                  <a:srgbClr val="FF6C4A"/>
                </a:solidFill>
                <a:latin typeface="Calibri"/>
                <a:cs typeface="Calibri"/>
              </a:rPr>
              <a:t> </a:t>
            </a:r>
            <a:r>
              <a:rPr sz="1600" spc="-2" dirty="0" err="1">
                <a:solidFill>
                  <a:srgbClr val="FF6C4A"/>
                </a:solidFill>
                <a:latin typeface="Calibri"/>
                <a:cs typeface="Calibri"/>
              </a:rPr>
              <a:t>qué</a:t>
            </a:r>
            <a:r>
              <a:rPr sz="1600" spc="2" dirty="0">
                <a:solidFill>
                  <a:srgbClr val="FF6C4A"/>
                </a:solidFill>
                <a:latin typeface="Calibri"/>
                <a:cs typeface="Calibri"/>
              </a:rPr>
              <a:t> </a:t>
            </a:r>
            <a:endParaRPr lang="es-ES" sz="1600" spc="2" dirty="0">
              <a:solidFill>
                <a:srgbClr val="FF6C4A"/>
              </a:solidFill>
              <a:latin typeface="Calibri"/>
              <a:cs typeface="Calibri"/>
            </a:endParaRPr>
          </a:p>
          <a:p>
            <a:pPr marL="275590" indent="-163830">
              <a:lnSpc>
                <a:spcPct val="150000"/>
              </a:lnSpc>
              <a:spcBef>
                <a:spcPts val="282"/>
              </a:spcBef>
              <a:buClr>
                <a:srgbClr val="FFC50A"/>
              </a:buClr>
              <a:buChar char="-"/>
              <a:tabLst>
                <a:tab pos="470588" algn="l"/>
                <a:tab pos="476421" algn="l"/>
              </a:tabLst>
            </a:pPr>
            <a:r>
              <a:rPr sz="1600" spc="-2" dirty="0" err="1">
                <a:solidFill>
                  <a:srgbClr val="FF6C4A"/>
                </a:solidFill>
                <a:latin typeface="Calibri"/>
                <a:cs typeface="Calibri"/>
              </a:rPr>
              <a:t>puedo</a:t>
            </a:r>
            <a:r>
              <a:rPr sz="1600" spc="5" dirty="0">
                <a:solidFill>
                  <a:srgbClr val="FF6C4A"/>
                </a:solidFill>
                <a:latin typeface="Calibri"/>
                <a:cs typeface="Calibri"/>
              </a:rPr>
              <a:t> </a:t>
            </a:r>
            <a:r>
              <a:rPr sz="1600" spc="-5" dirty="0" err="1">
                <a:solidFill>
                  <a:srgbClr val="FF6C4A"/>
                </a:solidFill>
                <a:latin typeface="Calibri"/>
                <a:cs typeface="Calibri"/>
              </a:rPr>
              <a:t>ayudarte</a:t>
            </a:r>
            <a:r>
              <a:rPr sz="1600" spc="-5" dirty="0">
                <a:solidFill>
                  <a:srgbClr val="FF6C4A"/>
                </a:solidFill>
                <a:latin typeface="Calibri"/>
                <a:cs typeface="Calibri"/>
              </a:rPr>
              <a:t>?</a:t>
            </a:r>
            <a:endParaRPr sz="1600" dirty="0">
              <a:latin typeface="Calibri"/>
              <a:ea typeface="Calibri"/>
              <a:cs typeface="Calibri"/>
            </a:endParaRPr>
          </a:p>
        </p:txBody>
      </p:sp>
      <p:sp>
        <p:nvSpPr>
          <p:cNvPr id="2" name="object 2">
            <a:extLst>
              <a:ext uri="{FF2B5EF4-FFF2-40B4-BE49-F238E27FC236}">
                <a16:creationId xmlns:a16="http://schemas.microsoft.com/office/drawing/2014/main" id="{C237B82E-456B-4A8F-89A9-0605D19D800D}"/>
              </a:ext>
            </a:extLst>
          </p:cNvPr>
          <p:cNvSpPr txBox="1">
            <a:spLocks/>
          </p:cNvSpPr>
          <p:nvPr/>
        </p:nvSpPr>
        <p:spPr>
          <a:xfrm>
            <a:off x="542925" y="320487"/>
            <a:ext cx="5328900" cy="867665"/>
          </a:xfrm>
          <a:prstGeom prst="rect">
            <a:avLst/>
          </a:prstGeom>
        </p:spPr>
        <p:txBody>
          <a:bodyPr vert="horz" wrap="square" lIns="0" tIns="5834" rIns="0" bIns="0" rtlCol="0" anchor="ctr">
            <a:spAutoFit/>
          </a:bodyPr>
          <a:lstStyle>
            <a:lvl1pPr algn="l" defTabSz="914400" rtl="0" eaLnBrk="1" latinLnBrk="0" hangingPunct="1">
              <a:lnSpc>
                <a:spcPct val="90000"/>
              </a:lnSpc>
              <a:spcBef>
                <a:spcPct val="0"/>
              </a:spcBef>
              <a:buNone/>
              <a:defRPr sz="4400" kern="1200">
                <a:solidFill>
                  <a:srgbClr val="1AB6C9"/>
                </a:solidFill>
                <a:latin typeface="+mj-lt"/>
                <a:ea typeface="+mj-ea"/>
                <a:cs typeface="+mj-cs"/>
              </a:defRPr>
            </a:lvl1pPr>
          </a:lstStyle>
          <a:p>
            <a:pPr marL="5080">
              <a:lnSpc>
                <a:spcPct val="100000"/>
              </a:lnSpc>
              <a:spcBef>
                <a:spcPts val="46"/>
              </a:spcBef>
              <a:tabLst>
                <a:tab pos="1850681" algn="l"/>
              </a:tabLst>
            </a:pPr>
            <a:r>
              <a:rPr lang="es-ES" sz="2800" b="1" dirty="0"/>
              <a:t>1.3.</a:t>
            </a:r>
            <a:r>
              <a:rPr lang="es-ES" sz="2800" b="1" spc="11" dirty="0"/>
              <a:t> </a:t>
            </a:r>
            <a:r>
              <a:rPr lang="es-ES" sz="2800" b="1" spc="-2" dirty="0"/>
              <a:t>ESTRATEGIAS  </a:t>
            </a:r>
            <a:r>
              <a:rPr lang="es-ES" sz="2800" b="1" dirty="0"/>
              <a:t>DE</a:t>
            </a:r>
            <a:r>
              <a:rPr lang="es-ES" sz="2800" b="1" spc="-31" dirty="0"/>
              <a:t> </a:t>
            </a:r>
            <a:r>
              <a:rPr lang="es-ES" sz="2800" b="1" spc="-2" dirty="0"/>
              <a:t>AFRONTAMIENTO</a:t>
            </a:r>
          </a:p>
        </p:txBody>
      </p:sp>
      <p:sp>
        <p:nvSpPr>
          <p:cNvPr id="7" name="Marcador de número de diapositiva 6">
            <a:extLst>
              <a:ext uri="{FF2B5EF4-FFF2-40B4-BE49-F238E27FC236}">
                <a16:creationId xmlns:a16="http://schemas.microsoft.com/office/drawing/2014/main" id="{F6E1A98F-83FC-D5AA-6FA8-14327B26A432}"/>
              </a:ext>
            </a:extLst>
          </p:cNvPr>
          <p:cNvSpPr>
            <a:spLocks noGrp="1"/>
          </p:cNvSpPr>
          <p:nvPr>
            <p:ph type="sldNum" sz="quarter" idx="4"/>
          </p:nvPr>
        </p:nvSpPr>
        <p:spPr/>
        <p:txBody>
          <a:bodyPr/>
          <a:lstStyle/>
          <a:p>
            <a:fld id="{C2D5E945-2478-44AA-BA19-29F3FC66B24B}" type="slidenum">
              <a:rPr lang="es-ES" smtClean="0"/>
              <a:pPr/>
              <a:t>30</a:t>
            </a:fld>
            <a:endParaRPr lang="es-E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9E777-C807-3127-00B9-F9D815F269CD}"/>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49026236-CD17-06B8-71EE-2E3295FA470B}"/>
              </a:ext>
            </a:extLst>
          </p:cNvPr>
          <p:cNvGrpSpPr/>
          <p:nvPr/>
        </p:nvGrpSpPr>
        <p:grpSpPr>
          <a:xfrm>
            <a:off x="614448" y="1440028"/>
            <a:ext cx="4184948" cy="4998872"/>
            <a:chOff x="401161" y="2834168"/>
            <a:chExt cx="4847088" cy="2446528"/>
          </a:xfrm>
        </p:grpSpPr>
        <p:sp>
          <p:nvSpPr>
            <p:cNvPr id="10" name="object 10">
              <a:extLst>
                <a:ext uri="{FF2B5EF4-FFF2-40B4-BE49-F238E27FC236}">
                  <a16:creationId xmlns:a16="http://schemas.microsoft.com/office/drawing/2014/main" id="{88BAC91C-4115-FB91-6876-C89AB6C67685}"/>
                </a:ext>
              </a:extLst>
            </p:cNvPr>
            <p:cNvSpPr txBox="1"/>
            <p:nvPr/>
          </p:nvSpPr>
          <p:spPr>
            <a:xfrm>
              <a:off x="401161" y="2834168"/>
              <a:ext cx="4847088" cy="901683"/>
            </a:xfrm>
            <a:prstGeom prst="rect">
              <a:avLst/>
            </a:prstGeom>
          </p:spPr>
          <p:txBody>
            <a:bodyPr vert="horz" wrap="square" lIns="0" tIns="68342" rIns="0" bIns="0" rtlCol="0" anchor="t">
              <a:spAutoFit/>
            </a:bodyPr>
            <a:lstStyle/>
            <a:p>
              <a:pPr marL="105410" indent="-99695">
                <a:lnSpc>
                  <a:spcPct val="100000"/>
                </a:lnSpc>
                <a:spcBef>
                  <a:spcPts val="538"/>
                </a:spcBef>
                <a:buClr>
                  <a:srgbClr val="FFC50A"/>
                </a:buClr>
                <a:buFont typeface="Arial"/>
                <a:buChar char="•"/>
                <a:tabLst>
                  <a:tab pos="105840" algn="l"/>
                </a:tabLst>
              </a:pPr>
              <a:r>
                <a:rPr sz="1600" spc="-9" dirty="0">
                  <a:latin typeface="Calibri"/>
                  <a:cs typeface="Calibri"/>
                </a:rPr>
                <a:t>Fase</a:t>
              </a:r>
              <a:r>
                <a:rPr sz="1600" spc="-6" dirty="0">
                  <a:latin typeface="Calibri"/>
                  <a:cs typeface="Calibri"/>
                </a:rPr>
                <a:t> </a:t>
              </a:r>
              <a:r>
                <a:rPr sz="1600" spc="-5" dirty="0">
                  <a:latin typeface="Calibri"/>
                  <a:cs typeface="Calibri"/>
                </a:rPr>
                <a:t>de</a:t>
              </a:r>
              <a:r>
                <a:rPr sz="1600" spc="-2" dirty="0">
                  <a:latin typeface="Calibri"/>
                  <a:cs typeface="Calibri"/>
                </a:rPr>
                <a:t> </a:t>
              </a:r>
              <a:r>
                <a:rPr sz="1600" b="1" spc="-6" dirty="0">
                  <a:latin typeface="Calibri"/>
                  <a:cs typeface="Calibri"/>
                </a:rPr>
                <a:t>EXPLORACIÓN</a:t>
              </a:r>
              <a:r>
                <a:rPr sz="1600" spc="-6" dirty="0">
                  <a:latin typeface="Calibri"/>
                  <a:cs typeface="Calibri"/>
                </a:rPr>
                <a:t>:</a:t>
              </a:r>
              <a:endParaRPr lang="en-US" sz="1600" dirty="0">
                <a:latin typeface="Calibri"/>
                <a:ea typeface="Calibri"/>
                <a:cs typeface="Calibri"/>
              </a:endParaRPr>
            </a:p>
            <a:p>
              <a:pPr marL="475615" lvl="1" indent="-158750">
                <a:lnSpc>
                  <a:spcPct val="100000"/>
                </a:lnSpc>
                <a:spcBef>
                  <a:spcPts val="356"/>
                </a:spcBef>
                <a:buClr>
                  <a:srgbClr val="FFC50A"/>
                </a:buClr>
                <a:buChar char="-"/>
                <a:tabLst>
                  <a:tab pos="476144" algn="l"/>
                  <a:tab pos="476421" algn="l"/>
                </a:tabLst>
              </a:pPr>
              <a:r>
                <a:rPr sz="1600" spc="-5" dirty="0" err="1">
                  <a:latin typeface="Calibri"/>
                  <a:cs typeface="Calibri"/>
                </a:rPr>
                <a:t>Comienza</a:t>
              </a:r>
              <a:r>
                <a:rPr sz="1600" spc="-6" dirty="0">
                  <a:latin typeface="Calibri"/>
                  <a:cs typeface="Calibri"/>
                </a:rPr>
                <a:t> </a:t>
              </a:r>
              <a:r>
                <a:rPr sz="1600" spc="-2" dirty="0" err="1">
                  <a:latin typeface="Calibri"/>
                  <a:cs typeface="Calibri"/>
                </a:rPr>
                <a:t>el</a:t>
              </a:r>
              <a:r>
                <a:rPr sz="1600" spc="2" dirty="0">
                  <a:latin typeface="Calibri"/>
                  <a:cs typeface="Calibri"/>
                </a:rPr>
                <a:t> </a:t>
              </a:r>
              <a:r>
                <a:rPr sz="1600" spc="-5" dirty="0" err="1">
                  <a:latin typeface="Calibri"/>
                  <a:cs typeface="Calibri"/>
                </a:rPr>
                <a:t>verdadero</a:t>
              </a:r>
              <a:r>
                <a:rPr sz="1600" spc="-6" dirty="0">
                  <a:latin typeface="Calibri"/>
                  <a:cs typeface="Calibri"/>
                </a:rPr>
                <a:t> </a:t>
              </a:r>
              <a:r>
                <a:rPr sz="1600" spc="-2" dirty="0" err="1">
                  <a:latin typeface="Calibri"/>
                  <a:cs typeface="Calibri"/>
                </a:rPr>
                <a:t>cambio</a:t>
              </a:r>
              <a:r>
                <a:rPr sz="1600" spc="-2" dirty="0">
                  <a:latin typeface="Calibri"/>
                  <a:cs typeface="Calibri"/>
                </a:rPr>
                <a:t>.</a:t>
              </a:r>
              <a:endParaRPr sz="1600" dirty="0">
                <a:latin typeface="Calibri"/>
                <a:ea typeface="Calibri"/>
                <a:cs typeface="Calibri"/>
              </a:endParaRPr>
            </a:p>
            <a:p>
              <a:pPr marL="475615" marR="1905" lvl="1" indent="-158750">
                <a:spcBef>
                  <a:spcPts val="455"/>
                </a:spcBef>
                <a:buClr>
                  <a:srgbClr val="FFC50A"/>
                </a:buClr>
                <a:buChar char="-"/>
                <a:tabLst>
                  <a:tab pos="476144" algn="l"/>
                  <a:tab pos="476421" algn="l"/>
                </a:tabLst>
              </a:pPr>
              <a:r>
                <a:rPr sz="1600" dirty="0" err="1">
                  <a:latin typeface="Calibri"/>
                  <a:cs typeface="Calibri"/>
                </a:rPr>
                <a:t>Búsqueda</a:t>
              </a:r>
              <a:r>
                <a:rPr sz="1600" spc="129" dirty="0">
                  <a:latin typeface="Calibri"/>
                  <a:cs typeface="Calibri"/>
                </a:rPr>
                <a:t> </a:t>
              </a:r>
              <a:r>
                <a:rPr sz="1600" dirty="0">
                  <a:latin typeface="Calibri"/>
                  <a:cs typeface="Calibri"/>
                </a:rPr>
                <a:t>de</a:t>
              </a:r>
              <a:r>
                <a:rPr sz="1600" spc="131" dirty="0">
                  <a:latin typeface="Calibri"/>
                  <a:cs typeface="Calibri"/>
                </a:rPr>
                <a:t> </a:t>
              </a:r>
              <a:r>
                <a:rPr sz="1600" spc="-5" dirty="0" err="1">
                  <a:latin typeface="Calibri"/>
                  <a:cs typeface="Calibri"/>
                </a:rPr>
                <a:t>información</a:t>
              </a:r>
              <a:r>
                <a:rPr sz="1600" spc="-5" dirty="0">
                  <a:latin typeface="Calibri"/>
                  <a:cs typeface="Calibri"/>
                </a:rPr>
                <a:t>,</a:t>
              </a:r>
              <a:r>
                <a:rPr sz="1600" spc="134" dirty="0">
                  <a:latin typeface="Calibri"/>
                  <a:cs typeface="Calibri"/>
                </a:rPr>
                <a:t> </a:t>
              </a:r>
              <a:r>
                <a:rPr sz="1600" spc="-5" dirty="0" err="1">
                  <a:latin typeface="Calibri"/>
                  <a:cs typeface="Calibri"/>
                </a:rPr>
                <a:t>apoyo</a:t>
              </a:r>
              <a:r>
                <a:rPr sz="1600" spc="129" dirty="0">
                  <a:latin typeface="Calibri"/>
                  <a:cs typeface="Calibri"/>
                </a:rPr>
                <a:t> </a:t>
              </a:r>
              <a:r>
                <a:rPr sz="1600" spc="-2" dirty="0" err="1">
                  <a:latin typeface="Calibri"/>
                  <a:cs typeface="Calibri"/>
                </a:rPr>
                <a:t>emocional</a:t>
              </a:r>
              <a:r>
                <a:rPr sz="1600" spc="129" dirty="0">
                  <a:latin typeface="Calibri"/>
                  <a:cs typeface="Calibri"/>
                </a:rPr>
                <a:t> </a:t>
              </a:r>
              <a:r>
                <a:rPr sz="1600" dirty="0">
                  <a:latin typeface="Calibri"/>
                  <a:cs typeface="Calibri"/>
                </a:rPr>
                <a:t>y</a:t>
              </a:r>
              <a:r>
                <a:rPr sz="1600" spc="134" dirty="0">
                  <a:latin typeface="Calibri"/>
                  <a:cs typeface="Calibri"/>
                </a:rPr>
                <a:t> </a:t>
              </a:r>
              <a:r>
                <a:rPr sz="1600" spc="-2" dirty="0" err="1">
                  <a:latin typeface="Calibri"/>
                  <a:cs typeface="Calibri"/>
                </a:rPr>
                <a:t>aceptación</a:t>
              </a:r>
              <a:r>
                <a:rPr sz="1600" spc="134" dirty="0">
                  <a:latin typeface="Calibri"/>
                  <a:cs typeface="Calibri"/>
                </a:rPr>
                <a:t> </a:t>
              </a:r>
              <a:r>
                <a:rPr sz="1600" dirty="0">
                  <a:latin typeface="Calibri"/>
                  <a:cs typeface="Calibri"/>
                </a:rPr>
                <a:t>de</a:t>
              </a:r>
              <a:r>
                <a:rPr sz="1600" spc="131" dirty="0">
                  <a:latin typeface="Calibri"/>
                  <a:cs typeface="Calibri"/>
                </a:rPr>
                <a:t> </a:t>
              </a:r>
              <a:r>
                <a:rPr sz="1600" spc="-5" dirty="0" err="1">
                  <a:latin typeface="Calibri"/>
                  <a:cs typeface="Calibri"/>
                </a:rPr>
                <a:t>ayudas</a:t>
              </a:r>
              <a:r>
                <a:rPr sz="1600" spc="127" dirty="0">
                  <a:latin typeface="Calibri"/>
                  <a:cs typeface="Calibri"/>
                </a:rPr>
                <a:t> </a:t>
              </a:r>
              <a:r>
                <a:rPr sz="1600" spc="-5" dirty="0" err="1">
                  <a:latin typeface="Calibri"/>
                  <a:cs typeface="Calibri"/>
                </a:rPr>
                <a:t>externas</a:t>
              </a:r>
              <a:r>
                <a:rPr sz="1600" spc="-5" dirty="0">
                  <a:latin typeface="Calibri"/>
                  <a:cs typeface="Calibri"/>
                </a:rPr>
                <a:t>:</a:t>
              </a:r>
              <a:r>
                <a:rPr sz="1600" spc="131" dirty="0">
                  <a:latin typeface="Calibri"/>
                  <a:cs typeface="Calibri"/>
                </a:rPr>
                <a:t> </a:t>
              </a:r>
              <a:r>
                <a:rPr sz="1600" i="1" spc="-2" dirty="0">
                  <a:latin typeface="Calibri"/>
                  <a:cs typeface="Calibri"/>
                </a:rPr>
                <a:t>paso</a:t>
              </a:r>
              <a:r>
                <a:rPr sz="1600" i="1" spc="129" dirty="0">
                  <a:latin typeface="Calibri"/>
                  <a:cs typeface="Calibri"/>
                </a:rPr>
                <a:t> </a:t>
              </a:r>
              <a:r>
                <a:rPr sz="1600" i="1" spc="-6" dirty="0">
                  <a:latin typeface="Calibri"/>
                  <a:cs typeface="Calibri"/>
                </a:rPr>
                <a:t>de </a:t>
              </a:r>
              <a:r>
                <a:rPr sz="1600" i="1" spc="-192" dirty="0">
                  <a:latin typeface="Calibri"/>
                  <a:cs typeface="Calibri"/>
                </a:rPr>
                <a:t> </a:t>
              </a:r>
              <a:r>
                <a:rPr sz="1600" i="1" spc="-2" dirty="0" err="1">
                  <a:latin typeface="Calibri"/>
                  <a:cs typeface="Calibri"/>
                </a:rPr>
                <a:t>preocuparme</a:t>
              </a:r>
              <a:r>
                <a:rPr sz="1600" i="1" spc="-13" dirty="0">
                  <a:latin typeface="Calibri"/>
                  <a:cs typeface="Calibri"/>
                </a:rPr>
                <a:t> </a:t>
              </a:r>
              <a:r>
                <a:rPr sz="1600" i="1" dirty="0">
                  <a:latin typeface="Calibri"/>
                  <a:cs typeface="Calibri"/>
                </a:rPr>
                <a:t>a</a:t>
              </a:r>
              <a:r>
                <a:rPr sz="1600" i="1" spc="-5" dirty="0">
                  <a:latin typeface="Calibri"/>
                  <a:cs typeface="Calibri"/>
                </a:rPr>
                <a:t> </a:t>
              </a:r>
              <a:r>
                <a:rPr sz="1600" i="1" spc="-2" dirty="0" err="1">
                  <a:latin typeface="Calibri"/>
                  <a:cs typeface="Calibri"/>
                </a:rPr>
                <a:t>ocuparme</a:t>
              </a:r>
              <a:r>
                <a:rPr sz="1600" spc="-2" dirty="0">
                  <a:latin typeface="Calibri"/>
                  <a:cs typeface="Calibri"/>
                </a:rPr>
                <a:t>.</a:t>
              </a:r>
              <a:endParaRPr lang="es-ES" sz="1600" spc="-2" dirty="0">
                <a:latin typeface="Calibri"/>
                <a:cs typeface="Calibri"/>
              </a:endParaRPr>
            </a:p>
            <a:p>
              <a:pPr marL="475615" marR="1905" lvl="1" indent="-158750">
                <a:spcBef>
                  <a:spcPts val="455"/>
                </a:spcBef>
                <a:buClr>
                  <a:srgbClr val="FFC50A"/>
                </a:buClr>
                <a:buChar char="-"/>
                <a:tabLst>
                  <a:tab pos="476144" algn="l"/>
                  <a:tab pos="476421" algn="l"/>
                </a:tabLst>
              </a:pPr>
              <a:endParaRPr sz="1600" dirty="0">
                <a:latin typeface="Calibri"/>
                <a:ea typeface="Calibri"/>
                <a:cs typeface="Calibri"/>
              </a:endParaRPr>
            </a:p>
          </p:txBody>
        </p:sp>
        <p:sp>
          <p:nvSpPr>
            <p:cNvPr id="26" name="Rectángulo: esquinas redondeadas 25">
              <a:extLst>
                <a:ext uri="{FF2B5EF4-FFF2-40B4-BE49-F238E27FC236}">
                  <a16:creationId xmlns:a16="http://schemas.microsoft.com/office/drawing/2014/main" id="{29BE8C0C-43CA-143F-78CF-7A8A769E3CB3}"/>
                </a:ext>
              </a:extLst>
            </p:cNvPr>
            <p:cNvSpPr/>
            <p:nvPr/>
          </p:nvSpPr>
          <p:spPr>
            <a:xfrm>
              <a:off x="401161" y="3901015"/>
              <a:ext cx="4754613" cy="1379681"/>
            </a:xfrm>
            <a:prstGeom prst="roundRect">
              <a:avLst/>
            </a:prstGeom>
            <a:solidFill>
              <a:srgbClr val="FFE699"/>
            </a:solidFill>
          </p:spPr>
          <p:txBody>
            <a:bodyPr wrap="square" lIns="0" tIns="0" rIns="0" bIns="0" rtlCol="0" anchor="ctr" anchorCtr="0"/>
            <a:lstStyle/>
            <a:p>
              <a:r>
                <a:rPr lang="es-ES" sz="1400" spc="-9" dirty="0">
                  <a:cs typeface="Calibri"/>
                </a:rPr>
                <a:t>El recién diagnosticado toma conciencia de que </a:t>
              </a:r>
              <a:r>
                <a:rPr lang="es-ES" sz="1400" b="1" spc="-9" dirty="0">
                  <a:cs typeface="Calibri"/>
                </a:rPr>
                <a:t>las acciones a las que estaba acostumbrado no funcionan:</a:t>
              </a:r>
              <a:r>
                <a:rPr lang="es-ES" sz="1400" spc="-9" dirty="0">
                  <a:cs typeface="Calibri"/>
                </a:rPr>
                <a:t> no le permiten conseguir sus objetivos.</a:t>
              </a:r>
              <a:br>
                <a:rPr lang="es-ES" sz="1400" spc="-9" dirty="0">
                  <a:cs typeface="Calibri"/>
                </a:rPr>
              </a:br>
              <a:r>
                <a:rPr lang="es-ES" sz="1400" spc="-9" dirty="0">
                  <a:cs typeface="Calibri"/>
                </a:rPr>
                <a:t>Por ello, acepta lo inevitable del cambio y </a:t>
              </a:r>
              <a:r>
                <a:rPr lang="es-ES" sz="1400" b="1" spc="-9" dirty="0">
                  <a:cs typeface="Calibri"/>
                </a:rPr>
                <a:t>pasa de preocuparse a ocuparse. </a:t>
              </a:r>
              <a:br>
                <a:rPr lang="es-ES" sz="1400" spc="-9" dirty="0">
                  <a:cs typeface="Calibri"/>
                </a:rPr>
              </a:br>
              <a:r>
                <a:rPr lang="es-ES" sz="1400" spc="-9" dirty="0">
                  <a:cs typeface="Calibri"/>
                </a:rPr>
                <a:t>Existen </a:t>
              </a:r>
              <a:r>
                <a:rPr lang="es-ES" sz="1400" b="1" spc="-9" dirty="0">
                  <a:cs typeface="Calibri"/>
                </a:rPr>
                <a:t>pensamientos negativos y tristeza asociados </a:t>
              </a:r>
              <a:r>
                <a:rPr lang="es-ES" sz="1400" spc="-9" dirty="0">
                  <a:cs typeface="Calibri"/>
                </a:rPr>
                <a:t>a la pérdida de la salud, pero empiezan a aparecer </a:t>
              </a:r>
              <a:r>
                <a:rPr lang="es-ES" sz="1400" b="1" spc="-9" dirty="0">
                  <a:cs typeface="Calibri"/>
                </a:rPr>
                <a:t>pensamientos positivos relacionados con mayor percepción de control y autoeficacia</a:t>
              </a:r>
              <a:r>
                <a:rPr lang="es-ES" sz="1400" spc="-9" dirty="0">
                  <a:cs typeface="Calibri"/>
                </a:rPr>
                <a:t>. La persona se siente motivada a tomar decisiones, desarrollar nuevas habilidades y estrategias de afrontamiento.</a:t>
              </a:r>
              <a:endParaRPr lang="es-ES" sz="1400" dirty="0"/>
            </a:p>
          </p:txBody>
        </p:sp>
      </p:grpSp>
      <p:sp>
        <p:nvSpPr>
          <p:cNvPr id="3" name="object 2">
            <a:extLst>
              <a:ext uri="{FF2B5EF4-FFF2-40B4-BE49-F238E27FC236}">
                <a16:creationId xmlns:a16="http://schemas.microsoft.com/office/drawing/2014/main" id="{C21E901B-C08A-495E-A632-8C64406992D0}"/>
              </a:ext>
            </a:extLst>
          </p:cNvPr>
          <p:cNvSpPr txBox="1">
            <a:spLocks/>
          </p:cNvSpPr>
          <p:nvPr/>
        </p:nvSpPr>
        <p:spPr>
          <a:xfrm>
            <a:off x="542925" y="320487"/>
            <a:ext cx="5328900" cy="867665"/>
          </a:xfrm>
          <a:prstGeom prst="rect">
            <a:avLst/>
          </a:prstGeom>
        </p:spPr>
        <p:txBody>
          <a:bodyPr vert="horz" wrap="square" lIns="0" tIns="5834" rIns="0" bIns="0" rtlCol="0" anchor="ctr">
            <a:spAutoFit/>
          </a:bodyPr>
          <a:lstStyle>
            <a:lvl1pPr algn="l" defTabSz="914400" rtl="0" eaLnBrk="1" latinLnBrk="0" hangingPunct="1">
              <a:lnSpc>
                <a:spcPct val="90000"/>
              </a:lnSpc>
              <a:spcBef>
                <a:spcPct val="0"/>
              </a:spcBef>
              <a:buNone/>
              <a:defRPr sz="4400" kern="1200">
                <a:solidFill>
                  <a:srgbClr val="1AB6C9"/>
                </a:solidFill>
                <a:latin typeface="+mj-lt"/>
                <a:ea typeface="+mj-ea"/>
                <a:cs typeface="+mj-cs"/>
              </a:defRPr>
            </a:lvl1pPr>
          </a:lstStyle>
          <a:p>
            <a:pPr marL="5080">
              <a:lnSpc>
                <a:spcPct val="100000"/>
              </a:lnSpc>
              <a:spcBef>
                <a:spcPts val="46"/>
              </a:spcBef>
              <a:tabLst>
                <a:tab pos="1850681" algn="l"/>
              </a:tabLst>
            </a:pPr>
            <a:r>
              <a:rPr lang="es-ES" sz="2800" b="1" dirty="0"/>
              <a:t>1.3.</a:t>
            </a:r>
            <a:r>
              <a:rPr lang="es-ES" sz="2800" b="1" spc="11" dirty="0"/>
              <a:t> </a:t>
            </a:r>
            <a:r>
              <a:rPr lang="es-ES" sz="2800" b="1" spc="-2" dirty="0"/>
              <a:t>ESTRATEGIAS  </a:t>
            </a:r>
            <a:r>
              <a:rPr lang="es-ES" sz="2800" b="1" dirty="0"/>
              <a:t>DE</a:t>
            </a:r>
            <a:r>
              <a:rPr lang="es-ES" sz="2800" b="1" spc="-31" dirty="0"/>
              <a:t> </a:t>
            </a:r>
            <a:r>
              <a:rPr lang="es-ES" sz="2800" b="1" spc="-2" dirty="0"/>
              <a:t>AFRONTAMIENTO</a:t>
            </a:r>
          </a:p>
        </p:txBody>
      </p:sp>
      <p:sp>
        <p:nvSpPr>
          <p:cNvPr id="6" name="Marcador de número de diapositiva 5">
            <a:extLst>
              <a:ext uri="{FF2B5EF4-FFF2-40B4-BE49-F238E27FC236}">
                <a16:creationId xmlns:a16="http://schemas.microsoft.com/office/drawing/2014/main" id="{C7F1B412-8B16-CF89-6B38-497EA8E6EE97}"/>
              </a:ext>
            </a:extLst>
          </p:cNvPr>
          <p:cNvSpPr>
            <a:spLocks noGrp="1"/>
          </p:cNvSpPr>
          <p:nvPr>
            <p:ph type="sldNum" sz="quarter" idx="4"/>
          </p:nvPr>
        </p:nvSpPr>
        <p:spPr/>
        <p:txBody>
          <a:bodyPr/>
          <a:lstStyle/>
          <a:p>
            <a:fld id="{C2D5E945-2478-44AA-BA19-29F3FC66B24B}" type="slidenum">
              <a:rPr lang="es-ES" smtClean="0"/>
              <a:pPr/>
              <a:t>31</a:t>
            </a:fld>
            <a:endParaRPr lang="es-ES" dirty="0"/>
          </a:p>
        </p:txBody>
      </p:sp>
    </p:spTree>
    <p:extLst>
      <p:ext uri="{BB962C8B-B14F-4D97-AF65-F5344CB8AC3E}">
        <p14:creationId xmlns:p14="http://schemas.microsoft.com/office/powerpoint/2010/main" val="739084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81CE0FD-106A-264E-675F-82B10AF527D9}"/>
              </a:ext>
            </a:extLst>
          </p:cNvPr>
          <p:cNvGrpSpPr/>
          <p:nvPr/>
        </p:nvGrpSpPr>
        <p:grpSpPr>
          <a:xfrm>
            <a:off x="648277" y="2566348"/>
            <a:ext cx="4319011" cy="2721872"/>
            <a:chOff x="990805" y="3255936"/>
            <a:chExt cx="4008138" cy="1946853"/>
          </a:xfrm>
        </p:grpSpPr>
        <p:sp>
          <p:nvSpPr>
            <p:cNvPr id="5" name="object 5"/>
            <p:cNvSpPr/>
            <p:nvPr/>
          </p:nvSpPr>
          <p:spPr>
            <a:xfrm>
              <a:off x="2078927" y="3608737"/>
              <a:ext cx="714256" cy="497562"/>
            </a:xfrm>
            <a:custGeom>
              <a:avLst/>
              <a:gdLst/>
              <a:ahLst/>
              <a:cxnLst/>
              <a:rect l="l" t="t" r="r" b="b"/>
              <a:pathLst>
                <a:path w="1632585" h="1137285">
                  <a:moveTo>
                    <a:pt x="1518539" y="0"/>
                  </a:moveTo>
                  <a:lnTo>
                    <a:pt x="113664" y="0"/>
                  </a:lnTo>
                  <a:lnTo>
                    <a:pt x="69437" y="8937"/>
                  </a:lnTo>
                  <a:lnTo>
                    <a:pt x="33305" y="33305"/>
                  </a:lnTo>
                  <a:lnTo>
                    <a:pt x="8937" y="69437"/>
                  </a:lnTo>
                  <a:lnTo>
                    <a:pt x="0" y="113664"/>
                  </a:lnTo>
                  <a:lnTo>
                    <a:pt x="0" y="1023238"/>
                  </a:lnTo>
                  <a:lnTo>
                    <a:pt x="8937" y="1067466"/>
                  </a:lnTo>
                  <a:lnTo>
                    <a:pt x="33305" y="1103598"/>
                  </a:lnTo>
                  <a:lnTo>
                    <a:pt x="69437" y="1127966"/>
                  </a:lnTo>
                  <a:lnTo>
                    <a:pt x="113664" y="1136903"/>
                  </a:lnTo>
                  <a:lnTo>
                    <a:pt x="1518539" y="1136903"/>
                  </a:lnTo>
                  <a:lnTo>
                    <a:pt x="1562766" y="1127966"/>
                  </a:lnTo>
                  <a:lnTo>
                    <a:pt x="1598898" y="1103598"/>
                  </a:lnTo>
                  <a:lnTo>
                    <a:pt x="1623266" y="1067466"/>
                  </a:lnTo>
                  <a:lnTo>
                    <a:pt x="1632204" y="1023238"/>
                  </a:lnTo>
                  <a:lnTo>
                    <a:pt x="1632204" y="113664"/>
                  </a:lnTo>
                  <a:lnTo>
                    <a:pt x="1623266" y="69437"/>
                  </a:lnTo>
                  <a:lnTo>
                    <a:pt x="1598898" y="33305"/>
                  </a:lnTo>
                  <a:lnTo>
                    <a:pt x="1562766" y="8937"/>
                  </a:lnTo>
                  <a:lnTo>
                    <a:pt x="1518539" y="0"/>
                  </a:lnTo>
                  <a:close/>
                </a:path>
              </a:pathLst>
            </a:custGeom>
            <a:solidFill>
              <a:srgbClr val="DEEBF7"/>
            </a:solidFill>
          </p:spPr>
          <p:txBody>
            <a:bodyPr wrap="square" lIns="0" tIns="0" rIns="0" bIns="0" rtlCol="0"/>
            <a:lstStyle/>
            <a:p>
              <a:endParaRPr sz="787"/>
            </a:p>
          </p:txBody>
        </p:sp>
        <p:sp>
          <p:nvSpPr>
            <p:cNvPr id="6" name="object 6"/>
            <p:cNvSpPr txBox="1"/>
            <p:nvPr/>
          </p:nvSpPr>
          <p:spPr>
            <a:xfrm>
              <a:off x="1754065" y="3773077"/>
              <a:ext cx="1397513" cy="224154"/>
            </a:xfrm>
            <a:prstGeom prst="rect">
              <a:avLst/>
            </a:prstGeom>
          </p:spPr>
          <p:txBody>
            <a:bodyPr vert="horz" wrap="square" lIns="0" tIns="5556" rIns="0" bIns="0" rtlCol="0" anchor="t">
              <a:spAutoFit/>
            </a:bodyPr>
            <a:lstStyle/>
            <a:p>
              <a:pPr algn="ctr">
                <a:lnSpc>
                  <a:spcPts val="1207"/>
                </a:lnSpc>
                <a:spcBef>
                  <a:spcPts val="44"/>
                </a:spcBef>
                <a:tabLst>
                  <a:tab pos="357802" algn="l"/>
                  <a:tab pos="435307" algn="l"/>
                  <a:tab pos="1042571" algn="l"/>
                  <a:tab pos="1400651" algn="l"/>
                </a:tabLst>
              </a:pPr>
              <a:r>
                <a:rPr sz="1200" b="1" u="heavy" dirty="0">
                  <a:uFill>
                    <a:solidFill>
                      <a:srgbClr val="DEEBF7"/>
                    </a:solidFill>
                  </a:uFill>
                  <a:latin typeface="Calibri"/>
                  <a:cs typeface="Calibri"/>
                </a:rPr>
                <a:t> 	</a:t>
              </a:r>
              <a:r>
                <a:rPr sz="1100" b="1" dirty="0">
                  <a:latin typeface="Calibri"/>
                  <a:cs typeface="Calibri"/>
                </a:rPr>
                <a:t>	</a:t>
              </a:r>
              <a:r>
                <a:rPr sz="1100" b="1" spc="-5" dirty="0">
                  <a:latin typeface="Calibri"/>
                  <a:cs typeface="Calibri"/>
                </a:rPr>
                <a:t>TRISTEZA	</a:t>
              </a:r>
              <a:r>
                <a:rPr sz="1100" b="1" u="heavy" spc="-5" dirty="0">
                  <a:uFill>
                    <a:solidFill>
                      <a:srgbClr val="DEEBF7"/>
                    </a:solidFill>
                  </a:uFill>
                  <a:latin typeface="Calibri"/>
                  <a:cs typeface="Calibri"/>
                </a:rPr>
                <a:t> 	</a:t>
              </a:r>
              <a:endParaRPr sz="1100" b="1" dirty="0">
                <a:latin typeface="Calibri"/>
                <a:cs typeface="Calibri"/>
              </a:endParaRPr>
            </a:p>
            <a:p>
              <a:pPr marR="26670" algn="ctr">
                <a:lnSpc>
                  <a:spcPts val="1207"/>
                </a:lnSpc>
              </a:pPr>
              <a:r>
                <a:rPr sz="1100" b="1" spc="-5" dirty="0">
                  <a:latin typeface="Calibri"/>
                  <a:cs typeface="Calibri"/>
                </a:rPr>
                <a:t>(</a:t>
              </a:r>
              <a:r>
                <a:rPr sz="1100" b="1" spc="-5" dirty="0" err="1">
                  <a:latin typeface="Calibri"/>
                  <a:cs typeface="Calibri"/>
                </a:rPr>
                <a:t>pérdida</a:t>
              </a:r>
              <a:r>
                <a:rPr sz="1100" b="1" spc="-5" dirty="0">
                  <a:latin typeface="Calibri"/>
                  <a:cs typeface="Calibri"/>
                </a:rPr>
                <a:t>)</a:t>
              </a:r>
              <a:endParaRPr sz="1100" b="1" dirty="0">
                <a:latin typeface="Calibri"/>
                <a:ea typeface="Calibri"/>
                <a:cs typeface="Calibri"/>
              </a:endParaRPr>
            </a:p>
          </p:txBody>
        </p:sp>
        <p:sp>
          <p:nvSpPr>
            <p:cNvPr id="8" name="object 8"/>
            <p:cNvSpPr/>
            <p:nvPr/>
          </p:nvSpPr>
          <p:spPr>
            <a:xfrm>
              <a:off x="2754149" y="3255936"/>
              <a:ext cx="435222" cy="601666"/>
            </a:xfrm>
            <a:custGeom>
              <a:avLst/>
              <a:gdLst/>
              <a:ahLst/>
              <a:cxnLst/>
              <a:rect l="l" t="t" r="r" b="b"/>
              <a:pathLst>
                <a:path w="788670" h="1281429">
                  <a:moveTo>
                    <a:pt x="0" y="1281176"/>
                  </a:moveTo>
                  <a:lnTo>
                    <a:pt x="788289" y="0"/>
                  </a:lnTo>
                </a:path>
              </a:pathLst>
            </a:custGeom>
            <a:ln w="28575">
              <a:solidFill>
                <a:srgbClr val="DEEBF7"/>
              </a:solidFill>
            </a:ln>
          </p:spPr>
          <p:txBody>
            <a:bodyPr wrap="square" lIns="0" tIns="0" rIns="0" bIns="0" rtlCol="0"/>
            <a:lstStyle/>
            <a:p>
              <a:endParaRPr sz="787"/>
            </a:p>
          </p:txBody>
        </p:sp>
        <p:sp>
          <p:nvSpPr>
            <p:cNvPr id="12" name="object 12"/>
            <p:cNvSpPr/>
            <p:nvPr/>
          </p:nvSpPr>
          <p:spPr>
            <a:xfrm>
              <a:off x="3027533" y="3587661"/>
              <a:ext cx="1161921" cy="641481"/>
            </a:xfrm>
            <a:custGeom>
              <a:avLst/>
              <a:gdLst/>
              <a:ahLst/>
              <a:cxnLst/>
              <a:rect l="l" t="t" r="r" b="b"/>
              <a:pathLst>
                <a:path w="2275840" h="1137285">
                  <a:moveTo>
                    <a:pt x="2161667" y="0"/>
                  </a:moveTo>
                  <a:lnTo>
                    <a:pt x="113664" y="0"/>
                  </a:lnTo>
                  <a:lnTo>
                    <a:pt x="69437" y="8937"/>
                  </a:lnTo>
                  <a:lnTo>
                    <a:pt x="33305" y="33305"/>
                  </a:lnTo>
                  <a:lnTo>
                    <a:pt x="8937" y="69437"/>
                  </a:lnTo>
                  <a:lnTo>
                    <a:pt x="0" y="113664"/>
                  </a:lnTo>
                  <a:lnTo>
                    <a:pt x="0" y="1023238"/>
                  </a:lnTo>
                  <a:lnTo>
                    <a:pt x="8937" y="1067466"/>
                  </a:lnTo>
                  <a:lnTo>
                    <a:pt x="33305" y="1103598"/>
                  </a:lnTo>
                  <a:lnTo>
                    <a:pt x="69437" y="1127966"/>
                  </a:lnTo>
                  <a:lnTo>
                    <a:pt x="113664" y="1136903"/>
                  </a:lnTo>
                  <a:lnTo>
                    <a:pt x="2161667" y="1136903"/>
                  </a:lnTo>
                  <a:lnTo>
                    <a:pt x="2205894" y="1127966"/>
                  </a:lnTo>
                  <a:lnTo>
                    <a:pt x="2242026" y="1103598"/>
                  </a:lnTo>
                  <a:lnTo>
                    <a:pt x="2266394" y="1067466"/>
                  </a:lnTo>
                  <a:lnTo>
                    <a:pt x="2275332" y="1023238"/>
                  </a:lnTo>
                  <a:lnTo>
                    <a:pt x="2275332" y="113664"/>
                  </a:lnTo>
                  <a:lnTo>
                    <a:pt x="2266394" y="69437"/>
                  </a:lnTo>
                  <a:lnTo>
                    <a:pt x="2242026" y="33305"/>
                  </a:lnTo>
                  <a:lnTo>
                    <a:pt x="2205894" y="8937"/>
                  </a:lnTo>
                  <a:lnTo>
                    <a:pt x="2161667" y="0"/>
                  </a:lnTo>
                  <a:close/>
                </a:path>
              </a:pathLst>
            </a:custGeom>
            <a:solidFill>
              <a:srgbClr val="DEEBF7"/>
            </a:solidFill>
          </p:spPr>
          <p:txBody>
            <a:bodyPr wrap="square" lIns="0" tIns="0" rIns="0" bIns="0" rtlCol="0"/>
            <a:lstStyle/>
            <a:p>
              <a:endParaRPr sz="787"/>
            </a:p>
          </p:txBody>
        </p:sp>
        <p:sp>
          <p:nvSpPr>
            <p:cNvPr id="13" name="object 13"/>
            <p:cNvSpPr txBox="1"/>
            <p:nvPr/>
          </p:nvSpPr>
          <p:spPr>
            <a:xfrm>
              <a:off x="2999515" y="3658657"/>
              <a:ext cx="1210827" cy="447643"/>
            </a:xfrm>
            <a:prstGeom prst="rect">
              <a:avLst/>
            </a:prstGeom>
          </p:spPr>
          <p:txBody>
            <a:bodyPr vert="horz" wrap="square" lIns="0" tIns="3334" rIns="0" bIns="0" rtlCol="0" anchor="t">
              <a:spAutoFit/>
            </a:bodyPr>
            <a:lstStyle/>
            <a:p>
              <a:pPr marL="5080" marR="1905" algn="ctr">
                <a:lnSpc>
                  <a:spcPct val="101699"/>
                </a:lnSpc>
                <a:spcBef>
                  <a:spcPts val="26"/>
                </a:spcBef>
              </a:pPr>
              <a:r>
                <a:rPr sz="1000" spc="-5" dirty="0" err="1">
                  <a:latin typeface="Calibri"/>
                  <a:cs typeface="Calibri"/>
                </a:rPr>
                <a:t>Emociones</a:t>
              </a:r>
              <a:r>
                <a:rPr sz="1000" dirty="0">
                  <a:latin typeface="Calibri"/>
                  <a:cs typeface="Calibri"/>
                </a:rPr>
                <a:t> </a:t>
              </a:r>
              <a:r>
                <a:rPr sz="1000" spc="-5" dirty="0" err="1">
                  <a:latin typeface="Calibri"/>
                  <a:cs typeface="Calibri"/>
                </a:rPr>
                <a:t>negativas</a:t>
              </a:r>
              <a:r>
                <a:rPr sz="1000" spc="-5" dirty="0">
                  <a:latin typeface="Calibri"/>
                  <a:cs typeface="Calibri"/>
                </a:rPr>
                <a:t> </a:t>
              </a:r>
              <a:r>
                <a:rPr sz="1000" spc="-2" dirty="0">
                  <a:latin typeface="Calibri"/>
                  <a:cs typeface="Calibri"/>
                </a:rPr>
                <a:t> </a:t>
              </a:r>
              <a:r>
                <a:rPr sz="1000" spc="-5" dirty="0">
                  <a:latin typeface="Calibri"/>
                  <a:cs typeface="Calibri"/>
                </a:rPr>
                <a:t>(tristeza) </a:t>
              </a:r>
              <a:r>
                <a:rPr sz="1000" spc="-2" dirty="0">
                  <a:latin typeface="Calibri"/>
                  <a:cs typeface="Calibri"/>
                </a:rPr>
                <a:t>y </a:t>
              </a:r>
              <a:r>
                <a:rPr sz="1000" spc="-5" dirty="0" err="1">
                  <a:latin typeface="Calibri"/>
                  <a:cs typeface="Calibri"/>
                </a:rPr>
                <a:t>positivas</a:t>
              </a:r>
              <a:r>
                <a:rPr sz="1000" spc="-5" dirty="0">
                  <a:latin typeface="Calibri"/>
                  <a:cs typeface="Calibri"/>
                </a:rPr>
                <a:t> </a:t>
              </a:r>
              <a:r>
                <a:rPr sz="1000" spc="-2" dirty="0">
                  <a:latin typeface="Calibri"/>
                  <a:cs typeface="Calibri"/>
                </a:rPr>
                <a:t> </a:t>
              </a:r>
              <a:r>
                <a:rPr sz="1000" spc="-5" dirty="0">
                  <a:latin typeface="Calibri"/>
                  <a:cs typeface="Calibri"/>
                </a:rPr>
                <a:t>(</a:t>
              </a:r>
              <a:r>
                <a:rPr sz="1000" spc="-5" dirty="0" err="1">
                  <a:latin typeface="Calibri"/>
                  <a:cs typeface="Calibri"/>
                </a:rPr>
                <a:t>motivación</a:t>
              </a:r>
              <a:r>
                <a:rPr sz="1000" spc="-5" dirty="0">
                  <a:latin typeface="Calibri"/>
                  <a:cs typeface="Calibri"/>
                </a:rPr>
                <a:t>, </a:t>
              </a:r>
              <a:r>
                <a:rPr sz="1000" spc="-5" dirty="0" err="1">
                  <a:latin typeface="Calibri"/>
                  <a:cs typeface="Calibri"/>
                </a:rPr>
                <a:t>confianza</a:t>
              </a:r>
              <a:r>
                <a:rPr sz="1000" spc="-5" dirty="0">
                  <a:latin typeface="Calibri"/>
                  <a:cs typeface="Calibri"/>
                </a:rPr>
                <a:t>, </a:t>
              </a:r>
              <a:r>
                <a:rPr sz="1000" spc="-153" dirty="0">
                  <a:latin typeface="Calibri"/>
                  <a:cs typeface="Calibri"/>
                </a:rPr>
                <a:t> </a:t>
              </a:r>
              <a:r>
                <a:rPr sz="1000" spc="-5" dirty="0" err="1">
                  <a:latin typeface="Calibri"/>
                  <a:cs typeface="Calibri"/>
                </a:rPr>
                <a:t>satisfacción</a:t>
              </a:r>
              <a:r>
                <a:rPr sz="1000" spc="-5" dirty="0">
                  <a:latin typeface="Calibri"/>
                  <a:cs typeface="Calibri"/>
                </a:rPr>
                <a:t>)</a:t>
              </a:r>
              <a:endParaRPr lang="en-US" sz="1000" dirty="0">
                <a:latin typeface="Calibri"/>
                <a:ea typeface="Calibri"/>
                <a:cs typeface="Calibri"/>
              </a:endParaRPr>
            </a:p>
          </p:txBody>
        </p:sp>
        <p:grpSp>
          <p:nvGrpSpPr>
            <p:cNvPr id="14" name="object 14"/>
            <p:cNvGrpSpPr/>
            <p:nvPr/>
          </p:nvGrpSpPr>
          <p:grpSpPr>
            <a:xfrm>
              <a:off x="2793127" y="3857491"/>
              <a:ext cx="1551624" cy="1345298"/>
              <a:chOff x="6384292" y="4825110"/>
              <a:chExt cx="3546570" cy="3074966"/>
            </a:xfrm>
          </p:grpSpPr>
          <p:sp>
            <p:nvSpPr>
              <p:cNvPr id="15" name="object 15"/>
              <p:cNvSpPr/>
              <p:nvPr/>
            </p:nvSpPr>
            <p:spPr>
              <a:xfrm>
                <a:off x="6384292" y="4825110"/>
                <a:ext cx="787569" cy="1655890"/>
              </a:xfrm>
              <a:custGeom>
                <a:avLst/>
                <a:gdLst/>
                <a:ahLst/>
                <a:cxnLst/>
                <a:rect l="l" t="t" r="r" b="b"/>
                <a:pathLst>
                  <a:path w="752475" h="1278889">
                    <a:moveTo>
                      <a:pt x="0" y="0"/>
                    </a:moveTo>
                    <a:lnTo>
                      <a:pt x="752221" y="1278864"/>
                    </a:lnTo>
                  </a:path>
                </a:pathLst>
              </a:custGeom>
              <a:ln w="28575">
                <a:solidFill>
                  <a:srgbClr val="DEEBF7"/>
                </a:solidFill>
              </a:ln>
            </p:spPr>
            <p:txBody>
              <a:bodyPr wrap="square" lIns="0" tIns="0" rIns="0" bIns="0" rtlCol="0"/>
              <a:lstStyle/>
              <a:p>
                <a:endParaRPr sz="787"/>
              </a:p>
            </p:txBody>
          </p:sp>
          <p:sp>
            <p:nvSpPr>
              <p:cNvPr id="16" name="object 16"/>
              <p:cNvSpPr/>
              <p:nvPr/>
            </p:nvSpPr>
            <p:spPr>
              <a:xfrm>
                <a:off x="7129771" y="6335718"/>
                <a:ext cx="2801091" cy="1564358"/>
              </a:xfrm>
              <a:custGeom>
                <a:avLst/>
                <a:gdLst/>
                <a:ahLst/>
                <a:cxnLst/>
                <a:rect l="l" t="t" r="r" b="b"/>
                <a:pathLst>
                  <a:path w="2275840" h="1138554">
                    <a:moveTo>
                      <a:pt x="2161540" y="0"/>
                    </a:moveTo>
                    <a:lnTo>
                      <a:pt x="113792" y="0"/>
                    </a:lnTo>
                    <a:lnTo>
                      <a:pt x="69490" y="8940"/>
                    </a:lnTo>
                    <a:lnTo>
                      <a:pt x="33321" y="33327"/>
                    </a:lnTo>
                    <a:lnTo>
                      <a:pt x="8939" y="69512"/>
                    </a:lnTo>
                    <a:lnTo>
                      <a:pt x="0" y="113842"/>
                    </a:lnTo>
                    <a:lnTo>
                      <a:pt x="0" y="1024585"/>
                    </a:lnTo>
                    <a:lnTo>
                      <a:pt x="8939" y="1068899"/>
                    </a:lnTo>
                    <a:lnTo>
                      <a:pt x="33321" y="1105085"/>
                    </a:lnTo>
                    <a:lnTo>
                      <a:pt x="69490" y="1129482"/>
                    </a:lnTo>
                    <a:lnTo>
                      <a:pt x="113792" y="1138427"/>
                    </a:lnTo>
                    <a:lnTo>
                      <a:pt x="2161540" y="1138427"/>
                    </a:lnTo>
                    <a:lnTo>
                      <a:pt x="2205841" y="1129482"/>
                    </a:lnTo>
                    <a:lnTo>
                      <a:pt x="2242010" y="1105085"/>
                    </a:lnTo>
                    <a:lnTo>
                      <a:pt x="2266392" y="1068899"/>
                    </a:lnTo>
                    <a:lnTo>
                      <a:pt x="2275332" y="1024585"/>
                    </a:lnTo>
                    <a:lnTo>
                      <a:pt x="2275332" y="113842"/>
                    </a:lnTo>
                    <a:lnTo>
                      <a:pt x="2266392" y="69512"/>
                    </a:lnTo>
                    <a:lnTo>
                      <a:pt x="2242010" y="33327"/>
                    </a:lnTo>
                    <a:lnTo>
                      <a:pt x="2205841" y="8940"/>
                    </a:lnTo>
                    <a:lnTo>
                      <a:pt x="2161540" y="0"/>
                    </a:lnTo>
                    <a:close/>
                  </a:path>
                </a:pathLst>
              </a:custGeom>
              <a:solidFill>
                <a:srgbClr val="DEEBF7"/>
              </a:solidFill>
            </p:spPr>
            <p:txBody>
              <a:bodyPr wrap="square" lIns="0" tIns="0" rIns="0" bIns="0" rtlCol="0"/>
              <a:lstStyle/>
              <a:p>
                <a:endParaRPr sz="787"/>
              </a:p>
            </p:txBody>
          </p:sp>
        </p:grpSp>
        <p:sp>
          <p:nvSpPr>
            <p:cNvPr id="17" name="object 17"/>
            <p:cNvSpPr txBox="1"/>
            <p:nvPr/>
          </p:nvSpPr>
          <p:spPr>
            <a:xfrm>
              <a:off x="3099193" y="4647933"/>
              <a:ext cx="1287792" cy="415493"/>
            </a:xfrm>
            <a:prstGeom prst="rect">
              <a:avLst/>
            </a:prstGeom>
          </p:spPr>
          <p:txBody>
            <a:bodyPr vert="horz" wrap="square" lIns="0" tIns="14446" rIns="0" bIns="0" rtlCol="0" anchor="t">
              <a:spAutoFit/>
            </a:bodyPr>
            <a:lstStyle/>
            <a:p>
              <a:pPr marL="5080" marR="1905" algn="ctr">
                <a:lnSpc>
                  <a:spcPct val="91500"/>
                </a:lnSpc>
                <a:spcBef>
                  <a:spcPts val="113"/>
                </a:spcBef>
              </a:pPr>
              <a:r>
                <a:rPr sz="1000" spc="-5" dirty="0" err="1">
                  <a:latin typeface="Calibri"/>
                  <a:cs typeface="Calibri"/>
                </a:rPr>
                <a:t>Conductas</a:t>
              </a:r>
              <a:r>
                <a:rPr sz="1000" spc="-5" dirty="0">
                  <a:latin typeface="Calibri"/>
                  <a:cs typeface="Calibri"/>
                </a:rPr>
                <a:t> </a:t>
              </a:r>
              <a:r>
                <a:rPr sz="1000" spc="-5" dirty="0" err="1">
                  <a:latin typeface="Calibri"/>
                  <a:cs typeface="Calibri"/>
                </a:rPr>
                <a:t>adaptativas</a:t>
              </a:r>
              <a:r>
                <a:rPr sz="1000" spc="-5" dirty="0">
                  <a:latin typeface="Calibri"/>
                  <a:cs typeface="Calibri"/>
                </a:rPr>
                <a:t> </a:t>
              </a:r>
              <a:r>
                <a:rPr sz="1000" spc="-153" dirty="0">
                  <a:latin typeface="Calibri"/>
                  <a:cs typeface="Calibri"/>
                </a:rPr>
                <a:t> </a:t>
              </a:r>
              <a:r>
                <a:rPr sz="1000" spc="-5" dirty="0">
                  <a:latin typeface="Calibri"/>
                  <a:cs typeface="Calibri"/>
                </a:rPr>
                <a:t>(</a:t>
              </a:r>
              <a:r>
                <a:rPr sz="1000" spc="-5" dirty="0" err="1">
                  <a:latin typeface="Calibri"/>
                  <a:cs typeface="Calibri"/>
                </a:rPr>
                <a:t>aprendizaje</a:t>
              </a:r>
              <a:r>
                <a:rPr sz="1000" spc="-5" dirty="0">
                  <a:latin typeface="Calibri"/>
                  <a:cs typeface="Calibri"/>
                </a:rPr>
                <a:t> </a:t>
              </a:r>
              <a:r>
                <a:rPr sz="1000" spc="-2" dirty="0">
                  <a:latin typeface="Calibri"/>
                  <a:cs typeface="Calibri"/>
                </a:rPr>
                <a:t>de </a:t>
              </a:r>
              <a:r>
                <a:rPr sz="1000" spc="-6" dirty="0" err="1">
                  <a:latin typeface="Calibri"/>
                  <a:cs typeface="Calibri"/>
                </a:rPr>
                <a:t>nuevas</a:t>
              </a:r>
              <a:r>
                <a:rPr sz="1000" spc="-6" dirty="0">
                  <a:latin typeface="Calibri"/>
                  <a:cs typeface="Calibri"/>
                </a:rPr>
                <a:t> </a:t>
              </a:r>
              <a:r>
                <a:rPr sz="1000" spc="-153" dirty="0">
                  <a:latin typeface="Calibri"/>
                  <a:cs typeface="Calibri"/>
                </a:rPr>
                <a:t> </a:t>
              </a:r>
              <a:r>
                <a:rPr sz="1000" spc="-2" dirty="0" err="1">
                  <a:latin typeface="Calibri"/>
                  <a:cs typeface="Calibri"/>
                </a:rPr>
                <a:t>habilidades</a:t>
              </a:r>
              <a:r>
                <a:rPr sz="1000" spc="-2" dirty="0">
                  <a:latin typeface="Calibri"/>
                  <a:cs typeface="Calibri"/>
                </a:rPr>
                <a:t>, </a:t>
              </a:r>
              <a:r>
                <a:rPr sz="1000" spc="-5" dirty="0" err="1">
                  <a:latin typeface="Calibri"/>
                  <a:cs typeface="Calibri"/>
                </a:rPr>
                <a:t>toma</a:t>
              </a:r>
              <a:r>
                <a:rPr sz="1000" spc="-5" dirty="0">
                  <a:latin typeface="Calibri"/>
                  <a:cs typeface="Calibri"/>
                </a:rPr>
                <a:t> de </a:t>
              </a:r>
              <a:r>
                <a:rPr sz="1000" spc="-2" dirty="0">
                  <a:latin typeface="Calibri"/>
                  <a:cs typeface="Calibri"/>
                </a:rPr>
                <a:t> </a:t>
              </a:r>
              <a:r>
                <a:rPr sz="1000" spc="-5" dirty="0" err="1">
                  <a:latin typeface="Calibri"/>
                  <a:cs typeface="Calibri"/>
                </a:rPr>
                <a:t>decisiones</a:t>
              </a:r>
              <a:r>
                <a:rPr sz="800" spc="-5" dirty="0">
                  <a:latin typeface="Calibri"/>
                  <a:cs typeface="Calibri"/>
                </a:rPr>
                <a:t>)</a:t>
              </a:r>
              <a:endParaRPr lang="en-US" sz="800" dirty="0">
                <a:latin typeface="Calibri"/>
                <a:ea typeface="Calibri"/>
                <a:cs typeface="Calibri"/>
              </a:endParaRPr>
            </a:p>
          </p:txBody>
        </p:sp>
        <p:sp>
          <p:nvSpPr>
            <p:cNvPr id="18" name="object 18"/>
            <p:cNvSpPr/>
            <p:nvPr/>
          </p:nvSpPr>
          <p:spPr>
            <a:xfrm>
              <a:off x="4277492" y="3407579"/>
              <a:ext cx="64730" cy="1004292"/>
            </a:xfrm>
            <a:custGeom>
              <a:avLst/>
              <a:gdLst/>
              <a:ahLst/>
              <a:cxnLst/>
              <a:rect l="l" t="t" r="r" b="b"/>
              <a:pathLst>
                <a:path w="147954" h="2295525">
                  <a:moveTo>
                    <a:pt x="0" y="0"/>
                  </a:moveTo>
                  <a:lnTo>
                    <a:pt x="28747" y="960"/>
                  </a:lnTo>
                  <a:lnTo>
                    <a:pt x="52244" y="3587"/>
                  </a:lnTo>
                  <a:lnTo>
                    <a:pt x="68097" y="7500"/>
                  </a:lnTo>
                  <a:lnTo>
                    <a:pt x="73914" y="12318"/>
                  </a:lnTo>
                  <a:lnTo>
                    <a:pt x="73914" y="1135252"/>
                  </a:lnTo>
                  <a:lnTo>
                    <a:pt x="79730" y="1140071"/>
                  </a:lnTo>
                  <a:lnTo>
                    <a:pt x="95583" y="1143984"/>
                  </a:lnTo>
                  <a:lnTo>
                    <a:pt x="119080" y="1146611"/>
                  </a:lnTo>
                  <a:lnTo>
                    <a:pt x="147828" y="1147571"/>
                  </a:lnTo>
                  <a:lnTo>
                    <a:pt x="119080" y="1148532"/>
                  </a:lnTo>
                  <a:lnTo>
                    <a:pt x="95583" y="1151159"/>
                  </a:lnTo>
                  <a:lnTo>
                    <a:pt x="79730" y="1155072"/>
                  </a:lnTo>
                  <a:lnTo>
                    <a:pt x="73914" y="1159890"/>
                  </a:lnTo>
                  <a:lnTo>
                    <a:pt x="73914" y="2282824"/>
                  </a:lnTo>
                  <a:lnTo>
                    <a:pt x="68097" y="2287621"/>
                  </a:lnTo>
                  <a:lnTo>
                    <a:pt x="52244" y="2291537"/>
                  </a:lnTo>
                  <a:lnTo>
                    <a:pt x="28747" y="2294176"/>
                  </a:lnTo>
                  <a:lnTo>
                    <a:pt x="0" y="2295143"/>
                  </a:lnTo>
                </a:path>
              </a:pathLst>
            </a:custGeom>
            <a:ln w="28574">
              <a:solidFill>
                <a:srgbClr val="1595A4"/>
              </a:solidFill>
            </a:ln>
          </p:spPr>
          <p:txBody>
            <a:bodyPr wrap="square" lIns="0" tIns="0" rIns="0" bIns="0" rtlCol="0"/>
            <a:lstStyle/>
            <a:p>
              <a:endParaRPr sz="787"/>
            </a:p>
          </p:txBody>
        </p:sp>
        <p:sp>
          <p:nvSpPr>
            <p:cNvPr id="19" name="object 19"/>
            <p:cNvSpPr/>
            <p:nvPr/>
          </p:nvSpPr>
          <p:spPr>
            <a:xfrm>
              <a:off x="4386985" y="3361449"/>
              <a:ext cx="606743" cy="567571"/>
            </a:xfrm>
            <a:custGeom>
              <a:avLst/>
              <a:gdLst/>
              <a:ahLst/>
              <a:cxnLst/>
              <a:rect l="l" t="t" r="r" b="b"/>
              <a:pathLst>
                <a:path w="1386840" h="1297304">
                  <a:moveTo>
                    <a:pt x="1170686" y="0"/>
                  </a:moveTo>
                  <a:lnTo>
                    <a:pt x="216154" y="0"/>
                  </a:lnTo>
                  <a:lnTo>
                    <a:pt x="166591" y="5708"/>
                  </a:lnTo>
                  <a:lnTo>
                    <a:pt x="121094" y="21969"/>
                  </a:lnTo>
                  <a:lnTo>
                    <a:pt x="80960" y="47486"/>
                  </a:lnTo>
                  <a:lnTo>
                    <a:pt x="47486" y="80960"/>
                  </a:lnTo>
                  <a:lnTo>
                    <a:pt x="21969" y="121094"/>
                  </a:lnTo>
                  <a:lnTo>
                    <a:pt x="5708" y="166591"/>
                  </a:lnTo>
                  <a:lnTo>
                    <a:pt x="0" y="216153"/>
                  </a:lnTo>
                  <a:lnTo>
                    <a:pt x="0" y="1080769"/>
                  </a:lnTo>
                  <a:lnTo>
                    <a:pt x="5708" y="1130332"/>
                  </a:lnTo>
                  <a:lnTo>
                    <a:pt x="21969" y="1175829"/>
                  </a:lnTo>
                  <a:lnTo>
                    <a:pt x="47486" y="1215963"/>
                  </a:lnTo>
                  <a:lnTo>
                    <a:pt x="80960" y="1249437"/>
                  </a:lnTo>
                  <a:lnTo>
                    <a:pt x="121094" y="1274954"/>
                  </a:lnTo>
                  <a:lnTo>
                    <a:pt x="166591" y="1291215"/>
                  </a:lnTo>
                  <a:lnTo>
                    <a:pt x="216154" y="1296923"/>
                  </a:lnTo>
                  <a:lnTo>
                    <a:pt x="1170686" y="1296923"/>
                  </a:lnTo>
                  <a:lnTo>
                    <a:pt x="1220248" y="1291215"/>
                  </a:lnTo>
                  <a:lnTo>
                    <a:pt x="1265745" y="1274954"/>
                  </a:lnTo>
                  <a:lnTo>
                    <a:pt x="1305879" y="1249437"/>
                  </a:lnTo>
                  <a:lnTo>
                    <a:pt x="1339353" y="1215963"/>
                  </a:lnTo>
                  <a:lnTo>
                    <a:pt x="1364870" y="1175829"/>
                  </a:lnTo>
                  <a:lnTo>
                    <a:pt x="1381131" y="1130332"/>
                  </a:lnTo>
                  <a:lnTo>
                    <a:pt x="1386840" y="1080769"/>
                  </a:lnTo>
                  <a:lnTo>
                    <a:pt x="1386840" y="216153"/>
                  </a:lnTo>
                  <a:lnTo>
                    <a:pt x="1381131" y="166591"/>
                  </a:lnTo>
                  <a:lnTo>
                    <a:pt x="1364870" y="121094"/>
                  </a:lnTo>
                  <a:lnTo>
                    <a:pt x="1339353" y="80960"/>
                  </a:lnTo>
                  <a:lnTo>
                    <a:pt x="1305879" y="47486"/>
                  </a:lnTo>
                  <a:lnTo>
                    <a:pt x="1265745" y="21969"/>
                  </a:lnTo>
                  <a:lnTo>
                    <a:pt x="1220248" y="5708"/>
                  </a:lnTo>
                  <a:lnTo>
                    <a:pt x="1170686" y="0"/>
                  </a:lnTo>
                  <a:close/>
                </a:path>
              </a:pathLst>
            </a:custGeom>
            <a:solidFill>
              <a:srgbClr val="1595A4"/>
            </a:solidFill>
          </p:spPr>
          <p:txBody>
            <a:bodyPr wrap="square" lIns="0" tIns="0" rIns="0" bIns="0" rtlCol="0"/>
            <a:lstStyle/>
            <a:p>
              <a:endParaRPr sz="787"/>
            </a:p>
          </p:txBody>
        </p:sp>
        <p:sp>
          <p:nvSpPr>
            <p:cNvPr id="20" name="object 20"/>
            <p:cNvSpPr txBox="1"/>
            <p:nvPr/>
          </p:nvSpPr>
          <p:spPr>
            <a:xfrm>
              <a:off x="4393008" y="3420158"/>
              <a:ext cx="605935" cy="444095"/>
            </a:xfrm>
            <a:prstGeom prst="rect">
              <a:avLst/>
            </a:prstGeom>
          </p:spPr>
          <p:txBody>
            <a:bodyPr vert="horz" wrap="square" lIns="0" tIns="5279" rIns="0" bIns="0" rtlCol="0" anchor="t">
              <a:spAutoFit/>
            </a:bodyPr>
            <a:lstStyle/>
            <a:p>
              <a:pPr marL="30480" marR="27305" algn="ctr">
                <a:lnSpc>
                  <a:spcPct val="100000"/>
                </a:lnSpc>
                <a:spcBef>
                  <a:spcPts val="41"/>
                </a:spcBef>
              </a:pPr>
              <a:r>
                <a:rPr sz="1000" spc="-2" dirty="0">
                  <a:latin typeface="Calibri"/>
                  <a:cs typeface="Calibri"/>
                </a:rPr>
                <a:t>A</a:t>
              </a:r>
              <a:r>
                <a:rPr sz="1000" spc="-31" dirty="0">
                  <a:latin typeface="Calibri"/>
                  <a:cs typeface="Calibri"/>
                </a:rPr>
                <a:t> </a:t>
              </a:r>
              <a:r>
                <a:rPr sz="1000" spc="-11" dirty="0">
                  <a:latin typeface="Calibri"/>
                  <a:cs typeface="Calibri"/>
                </a:rPr>
                <a:t>CORTO </a:t>
              </a:r>
              <a:r>
                <a:rPr sz="1000" spc="-151" dirty="0">
                  <a:latin typeface="Calibri"/>
                  <a:cs typeface="Calibri"/>
                </a:rPr>
                <a:t> </a:t>
              </a:r>
              <a:r>
                <a:rPr sz="1000" spc="-5" dirty="0">
                  <a:latin typeface="Calibri"/>
                  <a:cs typeface="Calibri"/>
                </a:rPr>
                <a:t>PLAZO</a:t>
              </a:r>
              <a:endParaRPr lang="en-US" sz="1000" dirty="0">
                <a:latin typeface="Calibri"/>
                <a:ea typeface="Calibri"/>
                <a:cs typeface="Calibri"/>
              </a:endParaRPr>
            </a:p>
            <a:p>
              <a:pPr marL="5080" marR="1905" algn="ctr">
                <a:lnSpc>
                  <a:spcPct val="100000"/>
                </a:lnSpc>
                <a:spcBef>
                  <a:spcPts val="2"/>
                </a:spcBef>
              </a:pPr>
              <a:r>
                <a:rPr sz="1000" spc="-5" dirty="0">
                  <a:latin typeface="Calibri"/>
                  <a:cs typeface="Calibri"/>
                </a:rPr>
                <a:t>Zona </a:t>
              </a:r>
              <a:r>
                <a:rPr sz="1000" spc="-2" dirty="0">
                  <a:latin typeface="Calibri"/>
                  <a:cs typeface="Calibri"/>
                </a:rPr>
                <a:t>de </a:t>
              </a:r>
              <a:r>
                <a:rPr sz="1000" dirty="0">
                  <a:latin typeface="Calibri"/>
                  <a:cs typeface="Calibri"/>
                </a:rPr>
                <a:t> </a:t>
              </a:r>
              <a:r>
                <a:rPr sz="1000" dirty="0" err="1">
                  <a:latin typeface="Calibri"/>
                  <a:cs typeface="Calibri"/>
                </a:rPr>
                <a:t>Ap</a:t>
              </a:r>
              <a:r>
                <a:rPr sz="1000" spc="-11" dirty="0" err="1">
                  <a:latin typeface="Calibri"/>
                  <a:cs typeface="Calibri"/>
                </a:rPr>
                <a:t>r</a:t>
              </a:r>
              <a:r>
                <a:rPr sz="1000" dirty="0" err="1">
                  <a:latin typeface="Calibri"/>
                  <a:cs typeface="Calibri"/>
                </a:rPr>
                <a:t>e</a:t>
              </a:r>
              <a:r>
                <a:rPr sz="1000" spc="-5" dirty="0" err="1">
                  <a:latin typeface="Calibri"/>
                  <a:cs typeface="Calibri"/>
                </a:rPr>
                <a:t>nd</a:t>
              </a:r>
              <a:r>
                <a:rPr sz="1000" dirty="0" err="1">
                  <a:latin typeface="Calibri"/>
                  <a:cs typeface="Calibri"/>
                </a:rPr>
                <a:t>i</a:t>
              </a:r>
              <a:r>
                <a:rPr sz="1000" spc="-11" dirty="0" err="1">
                  <a:latin typeface="Calibri"/>
                  <a:cs typeface="Calibri"/>
                </a:rPr>
                <a:t>z</a:t>
              </a:r>
              <a:r>
                <a:rPr sz="1000" dirty="0" err="1">
                  <a:latin typeface="Calibri"/>
                  <a:cs typeface="Calibri"/>
                </a:rPr>
                <a:t>aje</a:t>
              </a:r>
              <a:endParaRPr sz="1000" dirty="0">
                <a:latin typeface="Calibri"/>
                <a:ea typeface="Calibri"/>
                <a:cs typeface="Calibri"/>
              </a:endParaRPr>
            </a:p>
          </p:txBody>
        </p:sp>
        <p:sp>
          <p:nvSpPr>
            <p:cNvPr id="21" name="object 21"/>
            <p:cNvSpPr/>
            <p:nvPr/>
          </p:nvSpPr>
          <p:spPr>
            <a:xfrm>
              <a:off x="4386985" y="4008196"/>
              <a:ext cx="606743" cy="566738"/>
            </a:xfrm>
            <a:custGeom>
              <a:avLst/>
              <a:gdLst/>
              <a:ahLst/>
              <a:cxnLst/>
              <a:rect l="l" t="t" r="r" b="b"/>
              <a:pathLst>
                <a:path w="1386840" h="1295400">
                  <a:moveTo>
                    <a:pt x="1170940" y="0"/>
                  </a:moveTo>
                  <a:lnTo>
                    <a:pt x="215900" y="0"/>
                  </a:lnTo>
                  <a:lnTo>
                    <a:pt x="166391" y="5701"/>
                  </a:lnTo>
                  <a:lnTo>
                    <a:pt x="120946" y="21941"/>
                  </a:lnTo>
                  <a:lnTo>
                    <a:pt x="80859" y="47426"/>
                  </a:lnTo>
                  <a:lnTo>
                    <a:pt x="47426" y="80859"/>
                  </a:lnTo>
                  <a:lnTo>
                    <a:pt x="21941" y="120946"/>
                  </a:lnTo>
                  <a:lnTo>
                    <a:pt x="5701" y="166391"/>
                  </a:lnTo>
                  <a:lnTo>
                    <a:pt x="0" y="215900"/>
                  </a:lnTo>
                  <a:lnTo>
                    <a:pt x="0" y="1079500"/>
                  </a:lnTo>
                  <a:lnTo>
                    <a:pt x="5701" y="1129004"/>
                  </a:lnTo>
                  <a:lnTo>
                    <a:pt x="21941" y="1174448"/>
                  </a:lnTo>
                  <a:lnTo>
                    <a:pt x="47426" y="1214535"/>
                  </a:lnTo>
                  <a:lnTo>
                    <a:pt x="80859" y="1247969"/>
                  </a:lnTo>
                  <a:lnTo>
                    <a:pt x="120946" y="1273456"/>
                  </a:lnTo>
                  <a:lnTo>
                    <a:pt x="166391" y="1289698"/>
                  </a:lnTo>
                  <a:lnTo>
                    <a:pt x="215900" y="1295400"/>
                  </a:lnTo>
                  <a:lnTo>
                    <a:pt x="1170940" y="1295400"/>
                  </a:lnTo>
                  <a:lnTo>
                    <a:pt x="1220448" y="1289698"/>
                  </a:lnTo>
                  <a:lnTo>
                    <a:pt x="1265893" y="1273456"/>
                  </a:lnTo>
                  <a:lnTo>
                    <a:pt x="1305980" y="1247969"/>
                  </a:lnTo>
                  <a:lnTo>
                    <a:pt x="1339413" y="1214535"/>
                  </a:lnTo>
                  <a:lnTo>
                    <a:pt x="1364898" y="1174448"/>
                  </a:lnTo>
                  <a:lnTo>
                    <a:pt x="1381138" y="1129004"/>
                  </a:lnTo>
                  <a:lnTo>
                    <a:pt x="1386840" y="1079500"/>
                  </a:lnTo>
                  <a:lnTo>
                    <a:pt x="1386840" y="215900"/>
                  </a:lnTo>
                  <a:lnTo>
                    <a:pt x="1381138" y="166391"/>
                  </a:lnTo>
                  <a:lnTo>
                    <a:pt x="1364898" y="120946"/>
                  </a:lnTo>
                  <a:lnTo>
                    <a:pt x="1339413" y="80859"/>
                  </a:lnTo>
                  <a:lnTo>
                    <a:pt x="1305980" y="47426"/>
                  </a:lnTo>
                  <a:lnTo>
                    <a:pt x="1265893" y="21941"/>
                  </a:lnTo>
                  <a:lnTo>
                    <a:pt x="1220448" y="5701"/>
                  </a:lnTo>
                  <a:lnTo>
                    <a:pt x="1170940" y="0"/>
                  </a:lnTo>
                  <a:close/>
                </a:path>
              </a:pathLst>
            </a:custGeom>
            <a:solidFill>
              <a:srgbClr val="1595A4"/>
            </a:solidFill>
          </p:spPr>
          <p:txBody>
            <a:bodyPr wrap="square" lIns="0" tIns="0" rIns="0" bIns="0" rtlCol="0"/>
            <a:lstStyle/>
            <a:p>
              <a:endParaRPr sz="787"/>
            </a:p>
          </p:txBody>
        </p:sp>
        <p:sp>
          <p:nvSpPr>
            <p:cNvPr id="22" name="object 22"/>
            <p:cNvSpPr txBox="1"/>
            <p:nvPr/>
          </p:nvSpPr>
          <p:spPr>
            <a:xfrm>
              <a:off x="4381198" y="4138006"/>
              <a:ext cx="605935" cy="334024"/>
            </a:xfrm>
            <a:prstGeom prst="rect">
              <a:avLst/>
            </a:prstGeom>
          </p:spPr>
          <p:txBody>
            <a:bodyPr vert="horz" wrap="square" lIns="0" tIns="5279" rIns="0" bIns="0" rtlCol="0" anchor="t">
              <a:spAutoFit/>
            </a:bodyPr>
            <a:lstStyle/>
            <a:p>
              <a:pPr algn="ctr">
                <a:lnSpc>
                  <a:spcPct val="100000"/>
                </a:lnSpc>
                <a:spcBef>
                  <a:spcPts val="41"/>
                </a:spcBef>
              </a:pPr>
              <a:r>
                <a:rPr sz="1000" spc="-2" dirty="0">
                  <a:latin typeface="Calibri" panose="020F0502020204030204" pitchFamily="34" charset="0"/>
                  <a:ea typeface="Calibri" panose="020F0502020204030204" pitchFamily="34" charset="0"/>
                  <a:cs typeface="Calibri" panose="020F0502020204030204" pitchFamily="34" charset="0"/>
                </a:rPr>
                <a:t>A</a:t>
              </a:r>
              <a:r>
                <a:rPr sz="1000" spc="-24" dirty="0">
                  <a:latin typeface="Calibri" panose="020F0502020204030204" pitchFamily="34" charset="0"/>
                  <a:ea typeface="Calibri" panose="020F0502020204030204" pitchFamily="34" charset="0"/>
                  <a:cs typeface="Calibri" panose="020F0502020204030204" pitchFamily="34" charset="0"/>
                </a:rPr>
                <a:t> </a:t>
              </a:r>
              <a:r>
                <a:rPr sz="1000" spc="-5" dirty="0">
                  <a:latin typeface="Calibri" panose="020F0502020204030204" pitchFamily="34" charset="0"/>
                  <a:ea typeface="Calibri" panose="020F0502020204030204" pitchFamily="34" charset="0"/>
                  <a:cs typeface="Calibri" panose="020F0502020204030204" pitchFamily="34" charset="0"/>
                </a:rPr>
                <a:t>LARGO</a:t>
              </a:r>
              <a:endParaRPr lang="en-US" sz="1000" dirty="0">
                <a:latin typeface="Calibri" panose="020F0502020204030204" pitchFamily="34" charset="0"/>
                <a:ea typeface="Calibri" panose="020F0502020204030204" pitchFamily="34" charset="0"/>
                <a:cs typeface="Calibri" panose="020F0502020204030204" pitchFamily="34" charset="0"/>
              </a:endParaRPr>
            </a:p>
            <a:p>
              <a:pPr marL="635" algn="ctr">
                <a:lnSpc>
                  <a:spcPct val="100000"/>
                </a:lnSpc>
              </a:pPr>
              <a:r>
                <a:rPr sz="1000" spc="-5" dirty="0">
                  <a:latin typeface="Calibri" panose="020F0502020204030204" pitchFamily="34" charset="0"/>
                  <a:ea typeface="Calibri" panose="020F0502020204030204" pitchFamily="34" charset="0"/>
                  <a:cs typeface="Calibri" panose="020F0502020204030204" pitchFamily="34" charset="0"/>
                </a:rPr>
                <a:t>PLAZO</a:t>
              </a:r>
              <a:endParaRPr sz="1000"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spcBef>
                  <a:spcPts val="5"/>
                </a:spcBef>
              </a:pPr>
              <a:r>
                <a:rPr sz="1000" spc="-2" dirty="0" err="1">
                  <a:latin typeface="Calibri" panose="020F0502020204030204" pitchFamily="34" charset="0"/>
                  <a:ea typeface="Calibri" panose="020F0502020204030204" pitchFamily="34" charset="0"/>
                  <a:cs typeface="Calibri" panose="020F0502020204030204" pitchFamily="34" charset="0"/>
                </a:rPr>
                <a:t>Bienestar</a:t>
              </a:r>
              <a:endParaRPr sz="1000" dirty="0">
                <a:latin typeface="Calibri" panose="020F0502020204030204" pitchFamily="34" charset="0"/>
                <a:ea typeface="Calibri" panose="020F0502020204030204" pitchFamily="34" charset="0"/>
                <a:cs typeface="Calibri" panose="020F0502020204030204" pitchFamily="34" charset="0"/>
              </a:endParaRPr>
            </a:p>
          </p:txBody>
        </p:sp>
        <p:sp>
          <p:nvSpPr>
            <p:cNvPr id="3" name="object 3"/>
            <p:cNvSpPr/>
            <p:nvPr/>
          </p:nvSpPr>
          <p:spPr>
            <a:xfrm>
              <a:off x="990805" y="3615472"/>
              <a:ext cx="1020970" cy="497562"/>
            </a:xfrm>
            <a:custGeom>
              <a:avLst/>
              <a:gdLst/>
              <a:ahLst/>
              <a:cxnLst/>
              <a:rect l="l" t="t" r="r" b="b"/>
              <a:pathLst>
                <a:path w="3116579" h="1137285">
                  <a:moveTo>
                    <a:pt x="3002915" y="0"/>
                  </a:moveTo>
                  <a:lnTo>
                    <a:pt x="113690" y="0"/>
                  </a:lnTo>
                  <a:lnTo>
                    <a:pt x="69437" y="8937"/>
                  </a:lnTo>
                  <a:lnTo>
                    <a:pt x="33299" y="33305"/>
                  </a:lnTo>
                  <a:lnTo>
                    <a:pt x="8934" y="69437"/>
                  </a:lnTo>
                  <a:lnTo>
                    <a:pt x="0" y="113664"/>
                  </a:lnTo>
                  <a:lnTo>
                    <a:pt x="0" y="1023238"/>
                  </a:lnTo>
                  <a:lnTo>
                    <a:pt x="8934" y="1067466"/>
                  </a:lnTo>
                  <a:lnTo>
                    <a:pt x="33299" y="1103598"/>
                  </a:lnTo>
                  <a:lnTo>
                    <a:pt x="69437" y="1127966"/>
                  </a:lnTo>
                  <a:lnTo>
                    <a:pt x="113690" y="1136903"/>
                  </a:lnTo>
                  <a:lnTo>
                    <a:pt x="3002915" y="1136903"/>
                  </a:lnTo>
                  <a:lnTo>
                    <a:pt x="3047142" y="1127966"/>
                  </a:lnTo>
                  <a:lnTo>
                    <a:pt x="3083274" y="1103598"/>
                  </a:lnTo>
                  <a:lnTo>
                    <a:pt x="3107642" y="1067466"/>
                  </a:lnTo>
                  <a:lnTo>
                    <a:pt x="3116580" y="1023238"/>
                  </a:lnTo>
                  <a:lnTo>
                    <a:pt x="3116580" y="113664"/>
                  </a:lnTo>
                  <a:lnTo>
                    <a:pt x="3107642" y="69437"/>
                  </a:lnTo>
                  <a:lnTo>
                    <a:pt x="3083274" y="33305"/>
                  </a:lnTo>
                  <a:lnTo>
                    <a:pt x="3047142" y="8937"/>
                  </a:lnTo>
                  <a:lnTo>
                    <a:pt x="3002915" y="0"/>
                  </a:lnTo>
                  <a:close/>
                </a:path>
              </a:pathLst>
            </a:custGeom>
            <a:solidFill>
              <a:srgbClr val="FFE699"/>
            </a:solidFill>
          </p:spPr>
          <p:txBody>
            <a:bodyPr wrap="square" lIns="0" tIns="0" rIns="0" bIns="0" rtlCol="0"/>
            <a:lstStyle/>
            <a:p>
              <a:endParaRPr sz="787"/>
            </a:p>
          </p:txBody>
        </p:sp>
        <p:sp>
          <p:nvSpPr>
            <p:cNvPr id="4" name="object 4"/>
            <p:cNvSpPr txBox="1"/>
            <p:nvPr/>
          </p:nvSpPr>
          <p:spPr>
            <a:xfrm>
              <a:off x="1090480" y="3753850"/>
              <a:ext cx="855255" cy="246168"/>
            </a:xfrm>
            <a:prstGeom prst="rect">
              <a:avLst/>
            </a:prstGeom>
          </p:spPr>
          <p:txBody>
            <a:bodyPr vert="horz" wrap="square" lIns="0" tIns="5556" rIns="0" bIns="0" rtlCol="0">
              <a:spAutoFit/>
            </a:bodyPr>
            <a:lstStyle/>
            <a:p>
              <a:pPr marL="5556" algn="ctr">
                <a:lnSpc>
                  <a:spcPct val="100000"/>
                </a:lnSpc>
                <a:spcBef>
                  <a:spcPts val="44"/>
                </a:spcBef>
              </a:pPr>
              <a:r>
                <a:rPr sz="1100" b="1" spc="-6" dirty="0">
                  <a:latin typeface="Calibri"/>
                  <a:cs typeface="Calibri"/>
                </a:rPr>
                <a:t>Fase</a:t>
              </a:r>
              <a:r>
                <a:rPr sz="1100" b="1" spc="-24" dirty="0">
                  <a:latin typeface="Calibri"/>
                  <a:cs typeface="Calibri"/>
                </a:rPr>
                <a:t> </a:t>
              </a:r>
              <a:r>
                <a:rPr sz="1100" b="1" spc="-2" dirty="0">
                  <a:latin typeface="Calibri"/>
                  <a:cs typeface="Calibri"/>
                </a:rPr>
                <a:t>de</a:t>
              </a:r>
              <a:r>
                <a:rPr sz="1100" b="1" spc="-20" dirty="0">
                  <a:latin typeface="Calibri"/>
                  <a:cs typeface="Calibri"/>
                </a:rPr>
                <a:t> </a:t>
              </a:r>
              <a:r>
                <a:rPr sz="1100" b="1" spc="-5" dirty="0" err="1">
                  <a:latin typeface="Calibri"/>
                  <a:cs typeface="Calibri"/>
                </a:rPr>
                <a:t>explor</a:t>
              </a:r>
              <a:r>
                <a:rPr lang="es-ES" sz="1100" b="1" spc="-5" dirty="0">
                  <a:latin typeface="Calibri"/>
                  <a:cs typeface="Calibri"/>
                </a:rPr>
                <a:t>a</a:t>
              </a:r>
              <a:r>
                <a:rPr sz="1100" b="1" spc="-5" dirty="0" err="1">
                  <a:latin typeface="Calibri"/>
                  <a:cs typeface="Calibri"/>
                </a:rPr>
                <a:t>ción</a:t>
              </a:r>
              <a:endParaRPr sz="1100" b="1" dirty="0">
                <a:latin typeface="Calibri"/>
                <a:cs typeface="Calibri"/>
              </a:endParaRPr>
            </a:p>
          </p:txBody>
        </p:sp>
      </p:grpSp>
      <p:sp>
        <p:nvSpPr>
          <p:cNvPr id="10" name="object 16">
            <a:extLst>
              <a:ext uri="{FF2B5EF4-FFF2-40B4-BE49-F238E27FC236}">
                <a16:creationId xmlns:a16="http://schemas.microsoft.com/office/drawing/2014/main" id="{6394C4DB-5D73-537B-72F7-49719BF584C1}"/>
              </a:ext>
            </a:extLst>
          </p:cNvPr>
          <p:cNvSpPr/>
          <p:nvPr/>
        </p:nvSpPr>
        <p:spPr>
          <a:xfrm>
            <a:off x="2998326" y="1750683"/>
            <a:ext cx="1320526" cy="815665"/>
          </a:xfrm>
          <a:custGeom>
            <a:avLst/>
            <a:gdLst/>
            <a:ahLst/>
            <a:cxnLst/>
            <a:rect l="l" t="t" r="r" b="b"/>
            <a:pathLst>
              <a:path w="2275840" h="1138554">
                <a:moveTo>
                  <a:pt x="2161540" y="0"/>
                </a:moveTo>
                <a:lnTo>
                  <a:pt x="113792" y="0"/>
                </a:lnTo>
                <a:lnTo>
                  <a:pt x="69490" y="8940"/>
                </a:lnTo>
                <a:lnTo>
                  <a:pt x="33321" y="33327"/>
                </a:lnTo>
                <a:lnTo>
                  <a:pt x="8939" y="69512"/>
                </a:lnTo>
                <a:lnTo>
                  <a:pt x="0" y="113842"/>
                </a:lnTo>
                <a:lnTo>
                  <a:pt x="0" y="1024585"/>
                </a:lnTo>
                <a:lnTo>
                  <a:pt x="8939" y="1068899"/>
                </a:lnTo>
                <a:lnTo>
                  <a:pt x="33321" y="1105085"/>
                </a:lnTo>
                <a:lnTo>
                  <a:pt x="69490" y="1129482"/>
                </a:lnTo>
                <a:lnTo>
                  <a:pt x="113792" y="1138427"/>
                </a:lnTo>
                <a:lnTo>
                  <a:pt x="2161540" y="1138427"/>
                </a:lnTo>
                <a:lnTo>
                  <a:pt x="2205841" y="1129482"/>
                </a:lnTo>
                <a:lnTo>
                  <a:pt x="2242010" y="1105085"/>
                </a:lnTo>
                <a:lnTo>
                  <a:pt x="2266392" y="1068899"/>
                </a:lnTo>
                <a:lnTo>
                  <a:pt x="2275332" y="1024585"/>
                </a:lnTo>
                <a:lnTo>
                  <a:pt x="2275332" y="113842"/>
                </a:lnTo>
                <a:lnTo>
                  <a:pt x="2266392" y="69512"/>
                </a:lnTo>
                <a:lnTo>
                  <a:pt x="2242010" y="33327"/>
                </a:lnTo>
                <a:lnTo>
                  <a:pt x="2205841" y="8940"/>
                </a:lnTo>
                <a:lnTo>
                  <a:pt x="2161540" y="0"/>
                </a:lnTo>
                <a:close/>
              </a:path>
            </a:pathLst>
          </a:custGeom>
          <a:solidFill>
            <a:srgbClr val="DEEBF7"/>
          </a:solidFill>
        </p:spPr>
        <p:txBody>
          <a:bodyPr wrap="square" lIns="0" tIns="0" rIns="0" bIns="0" rtlCol="0"/>
          <a:lstStyle/>
          <a:p>
            <a:pPr marL="5556" algn="ctr">
              <a:spcBef>
                <a:spcPts val="41"/>
              </a:spcBef>
            </a:pPr>
            <a:endParaRPr lang="es-ES" sz="1000" spc="-5" dirty="0">
              <a:cs typeface="Calibri"/>
            </a:endParaRPr>
          </a:p>
          <a:p>
            <a:pPr marL="5556" algn="ctr">
              <a:spcBef>
                <a:spcPts val="41"/>
              </a:spcBef>
            </a:pPr>
            <a:r>
              <a:rPr lang="es-ES" sz="1000" spc="-5" dirty="0">
                <a:cs typeface="Calibri"/>
              </a:rPr>
              <a:t>Pensamientos negativos </a:t>
            </a:r>
            <a:r>
              <a:rPr lang="es-ES" sz="1000" spc="-153" dirty="0">
                <a:cs typeface="Calibri"/>
              </a:rPr>
              <a:t> </a:t>
            </a:r>
            <a:r>
              <a:rPr lang="es-ES" sz="1000" spc="-5" dirty="0">
                <a:cs typeface="Calibri"/>
              </a:rPr>
              <a:t>(pérdida)</a:t>
            </a:r>
            <a:r>
              <a:rPr lang="es-ES" sz="1000" spc="2" dirty="0">
                <a:cs typeface="Calibri"/>
              </a:rPr>
              <a:t> </a:t>
            </a:r>
            <a:r>
              <a:rPr lang="es-ES" sz="1000" spc="-2" dirty="0">
                <a:cs typeface="Calibri"/>
              </a:rPr>
              <a:t>y</a:t>
            </a:r>
            <a:r>
              <a:rPr lang="es-ES" sz="1000" spc="-5" dirty="0">
                <a:cs typeface="Calibri"/>
              </a:rPr>
              <a:t> positivos</a:t>
            </a:r>
            <a:endParaRPr lang="es-ES" sz="1000" dirty="0">
              <a:cs typeface="Calibri"/>
            </a:endParaRPr>
          </a:p>
          <a:p>
            <a:pPr marL="5556" algn="ctr">
              <a:lnSpc>
                <a:spcPct val="100000"/>
              </a:lnSpc>
              <a:spcBef>
                <a:spcPts val="41"/>
              </a:spcBef>
            </a:pPr>
            <a:r>
              <a:rPr lang="es-ES" sz="1000" spc="-6" dirty="0">
                <a:cs typeface="Calibri"/>
              </a:rPr>
              <a:t>(control)</a:t>
            </a:r>
            <a:endParaRPr lang="es-ES" sz="1000" dirty="0">
              <a:cs typeface="Calibri"/>
            </a:endParaRPr>
          </a:p>
        </p:txBody>
      </p:sp>
      <p:sp>
        <p:nvSpPr>
          <p:cNvPr id="7" name="object 2">
            <a:extLst>
              <a:ext uri="{FF2B5EF4-FFF2-40B4-BE49-F238E27FC236}">
                <a16:creationId xmlns:a16="http://schemas.microsoft.com/office/drawing/2014/main" id="{276CCAA2-8130-E803-575C-8A3DF046D739}"/>
              </a:ext>
            </a:extLst>
          </p:cNvPr>
          <p:cNvSpPr txBox="1">
            <a:spLocks/>
          </p:cNvSpPr>
          <p:nvPr/>
        </p:nvSpPr>
        <p:spPr>
          <a:xfrm>
            <a:off x="542925" y="320487"/>
            <a:ext cx="5328900" cy="867665"/>
          </a:xfrm>
          <a:prstGeom prst="rect">
            <a:avLst/>
          </a:prstGeom>
        </p:spPr>
        <p:txBody>
          <a:bodyPr vert="horz" wrap="square" lIns="0" tIns="5834" rIns="0" bIns="0" rtlCol="0" anchor="ctr">
            <a:spAutoFit/>
          </a:bodyPr>
          <a:lstStyle>
            <a:lvl1pPr algn="l" defTabSz="914400" rtl="0" eaLnBrk="1" latinLnBrk="0" hangingPunct="1">
              <a:lnSpc>
                <a:spcPct val="90000"/>
              </a:lnSpc>
              <a:spcBef>
                <a:spcPct val="0"/>
              </a:spcBef>
              <a:buNone/>
              <a:defRPr sz="4400" kern="1200">
                <a:solidFill>
                  <a:srgbClr val="1AB6C9"/>
                </a:solidFill>
                <a:latin typeface="+mj-lt"/>
                <a:ea typeface="+mj-ea"/>
                <a:cs typeface="+mj-cs"/>
              </a:defRPr>
            </a:lvl1pPr>
          </a:lstStyle>
          <a:p>
            <a:pPr marL="5080">
              <a:lnSpc>
                <a:spcPct val="100000"/>
              </a:lnSpc>
              <a:spcBef>
                <a:spcPts val="46"/>
              </a:spcBef>
              <a:tabLst>
                <a:tab pos="1850681" algn="l"/>
              </a:tabLst>
            </a:pPr>
            <a:r>
              <a:rPr lang="es-ES" sz="2800" b="1" dirty="0"/>
              <a:t>1.3.</a:t>
            </a:r>
            <a:r>
              <a:rPr lang="es-ES" sz="2800" b="1" spc="11" dirty="0"/>
              <a:t> </a:t>
            </a:r>
            <a:r>
              <a:rPr lang="es-ES" sz="2800" b="1" spc="-2" dirty="0"/>
              <a:t>ESTRATEGIAS  </a:t>
            </a:r>
            <a:r>
              <a:rPr lang="es-ES" sz="2800" b="1" dirty="0"/>
              <a:t>DE</a:t>
            </a:r>
            <a:r>
              <a:rPr lang="es-ES" sz="2800" b="1" spc="-31" dirty="0"/>
              <a:t> </a:t>
            </a:r>
            <a:r>
              <a:rPr lang="es-ES" sz="2800" b="1" spc="-2" dirty="0"/>
              <a:t>AFRONTAMIENTO</a:t>
            </a:r>
          </a:p>
        </p:txBody>
      </p:sp>
      <p:sp>
        <p:nvSpPr>
          <p:cNvPr id="11" name="Marcador de número de diapositiva 10">
            <a:extLst>
              <a:ext uri="{FF2B5EF4-FFF2-40B4-BE49-F238E27FC236}">
                <a16:creationId xmlns:a16="http://schemas.microsoft.com/office/drawing/2014/main" id="{656C80CF-2FF6-6428-2C12-68E74126A37E}"/>
              </a:ext>
            </a:extLst>
          </p:cNvPr>
          <p:cNvSpPr>
            <a:spLocks noGrp="1"/>
          </p:cNvSpPr>
          <p:nvPr>
            <p:ph type="sldNum" sz="quarter" idx="4"/>
          </p:nvPr>
        </p:nvSpPr>
        <p:spPr/>
        <p:txBody>
          <a:bodyPr/>
          <a:lstStyle/>
          <a:p>
            <a:fld id="{C2D5E945-2478-44AA-BA19-29F3FC66B24B}" type="slidenum">
              <a:rPr lang="es-ES" smtClean="0"/>
              <a:pPr/>
              <a:t>32</a:t>
            </a:fld>
            <a:endParaRPr lang="es-E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4294967295"/>
          </p:nvPr>
        </p:nvSpPr>
        <p:spPr>
          <a:xfrm>
            <a:off x="586397" y="1452858"/>
            <a:ext cx="3780816" cy="1309076"/>
          </a:xfrm>
          <a:prstGeom prst="rect">
            <a:avLst/>
          </a:prstGeom>
        </p:spPr>
        <p:txBody>
          <a:bodyPr wrap="square" lIns="0" tIns="0" rIns="0" bIns="0" anchor="t">
            <a:spAutoFit/>
          </a:bodyPr>
          <a:lstStyle/>
          <a:p>
            <a:pPr marL="99695" lvl="0" indent="-99695" algn="just">
              <a:lnSpc>
                <a:spcPct val="90000"/>
              </a:lnSpc>
              <a:spcBef>
                <a:spcPts val="437"/>
              </a:spcBef>
              <a:buClr>
                <a:srgbClr val="FFC50B"/>
              </a:buClr>
              <a:buFont typeface="Arial" panose="020B0604020202020204" pitchFamily="34" charset="0"/>
              <a:buChar char="•"/>
            </a:pPr>
            <a:r>
              <a:rPr lang="es-ES" sz="1600" dirty="0">
                <a:solidFill>
                  <a:srgbClr val="000000"/>
                </a:solidFill>
                <a:ea typeface="Calibri"/>
              </a:rPr>
              <a:t>Fase de </a:t>
            </a:r>
            <a:r>
              <a:rPr lang="es-ES" sz="1600" b="1" dirty="0">
                <a:solidFill>
                  <a:srgbClr val="000000"/>
                </a:solidFill>
                <a:ea typeface="Calibri"/>
              </a:rPr>
              <a:t>EXPLORACIÓN</a:t>
            </a:r>
            <a:r>
              <a:rPr lang="es-ES" sz="1600" dirty="0">
                <a:solidFill>
                  <a:srgbClr val="000000"/>
                </a:solidFill>
                <a:ea typeface="Calibri"/>
              </a:rPr>
              <a:t>: </a:t>
            </a:r>
          </a:p>
          <a:p>
            <a:pPr marL="470535" indent="-158750" algn="just">
              <a:buFontTx/>
              <a:buChar char="-"/>
            </a:pPr>
            <a:r>
              <a:rPr lang="es-ES" sz="1600" dirty="0">
                <a:solidFill>
                  <a:srgbClr val="000000"/>
                </a:solidFill>
                <a:ea typeface="Calibri"/>
              </a:rPr>
              <a:t>¿Qué puedo hacer para adaptarme mejor al diagnóstico de EM?</a:t>
            </a:r>
          </a:p>
          <a:p>
            <a:pPr marL="470535" indent="-158750" algn="just">
              <a:buFontTx/>
              <a:buChar char="-"/>
            </a:pPr>
            <a:endParaRPr lang="es-ES"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bject 2">
            <a:extLst>
              <a:ext uri="{FF2B5EF4-FFF2-40B4-BE49-F238E27FC236}">
                <a16:creationId xmlns:a16="http://schemas.microsoft.com/office/drawing/2014/main" id="{5C4EF994-7535-69EE-FC16-97A8FF8278C2}"/>
              </a:ext>
            </a:extLst>
          </p:cNvPr>
          <p:cNvSpPr txBox="1">
            <a:spLocks/>
          </p:cNvSpPr>
          <p:nvPr/>
        </p:nvSpPr>
        <p:spPr>
          <a:xfrm>
            <a:off x="542925" y="320487"/>
            <a:ext cx="5328900" cy="867665"/>
          </a:xfrm>
          <a:prstGeom prst="rect">
            <a:avLst/>
          </a:prstGeom>
        </p:spPr>
        <p:txBody>
          <a:bodyPr vert="horz" wrap="square" lIns="0" tIns="5834" rIns="0" bIns="0" rtlCol="0" anchor="ctr">
            <a:spAutoFit/>
          </a:bodyPr>
          <a:lstStyle>
            <a:lvl1pPr algn="l" defTabSz="914400" rtl="0" eaLnBrk="1" latinLnBrk="0" hangingPunct="1">
              <a:lnSpc>
                <a:spcPct val="90000"/>
              </a:lnSpc>
              <a:spcBef>
                <a:spcPct val="0"/>
              </a:spcBef>
              <a:buNone/>
              <a:defRPr sz="4400" kern="1200">
                <a:solidFill>
                  <a:srgbClr val="1AB6C9"/>
                </a:solidFill>
                <a:latin typeface="+mj-lt"/>
                <a:ea typeface="+mj-ea"/>
                <a:cs typeface="+mj-cs"/>
              </a:defRPr>
            </a:lvl1pPr>
          </a:lstStyle>
          <a:p>
            <a:pPr marL="5080">
              <a:lnSpc>
                <a:spcPct val="100000"/>
              </a:lnSpc>
              <a:spcBef>
                <a:spcPts val="46"/>
              </a:spcBef>
              <a:tabLst>
                <a:tab pos="1850681" algn="l"/>
              </a:tabLst>
            </a:pPr>
            <a:r>
              <a:rPr lang="es-ES" sz="2800" b="1" dirty="0"/>
              <a:t>1.3.</a:t>
            </a:r>
            <a:r>
              <a:rPr lang="es-ES" sz="2800" b="1" spc="11" dirty="0"/>
              <a:t> </a:t>
            </a:r>
            <a:r>
              <a:rPr lang="es-ES" sz="2800" b="1" spc="-2" dirty="0"/>
              <a:t>ESTRATEGIAS  </a:t>
            </a:r>
            <a:r>
              <a:rPr lang="es-ES" sz="2800" b="1" dirty="0"/>
              <a:t>DE</a:t>
            </a:r>
            <a:r>
              <a:rPr lang="es-ES" sz="2800" b="1" spc="-31" dirty="0"/>
              <a:t> </a:t>
            </a:r>
            <a:r>
              <a:rPr lang="es-ES" sz="2800" b="1" spc="-2" dirty="0"/>
              <a:t>AFRONTAMIENTO</a:t>
            </a:r>
          </a:p>
        </p:txBody>
      </p:sp>
      <p:sp>
        <p:nvSpPr>
          <p:cNvPr id="6" name="CuadroTexto 5">
            <a:extLst>
              <a:ext uri="{FF2B5EF4-FFF2-40B4-BE49-F238E27FC236}">
                <a16:creationId xmlns:a16="http://schemas.microsoft.com/office/drawing/2014/main" id="{75BB28BD-83E5-5278-10D9-B0B324D49D25}"/>
              </a:ext>
            </a:extLst>
          </p:cNvPr>
          <p:cNvSpPr txBox="1"/>
          <p:nvPr/>
        </p:nvSpPr>
        <p:spPr>
          <a:xfrm>
            <a:off x="1543446" y="2668461"/>
            <a:ext cx="3775733" cy="1877437"/>
          </a:xfrm>
          <a:prstGeom prst="rect">
            <a:avLst/>
          </a:prstGeom>
          <a:noFill/>
        </p:spPr>
        <p:txBody>
          <a:bodyPr wrap="square">
            <a:spAutoFit/>
          </a:bodyPr>
          <a:lstStyle/>
          <a:p>
            <a:r>
              <a:rPr lang="es-ES" b="1" dirty="0"/>
              <a:t>Afrontamiento centrado en el problema: ​</a:t>
            </a:r>
          </a:p>
          <a:p>
            <a:r>
              <a:rPr lang="es-ES" sz="1600" dirty="0"/>
              <a:t>Buscar soluciones para convivir con los síntomas y recomponer el equilibrio roto por aparición de la situación estresante ​</a:t>
            </a:r>
          </a:p>
          <a:p>
            <a:endParaRPr lang="es-ES" sz="1600" dirty="0"/>
          </a:p>
          <a:p>
            <a:r>
              <a:rPr lang="es-ES" sz="1600" b="1" dirty="0"/>
              <a:t>      </a:t>
            </a:r>
            <a:endParaRPr lang="es-ES" sz="1600" dirty="0"/>
          </a:p>
        </p:txBody>
      </p:sp>
      <p:sp>
        <p:nvSpPr>
          <p:cNvPr id="10" name="CuadroTexto 9">
            <a:extLst>
              <a:ext uri="{FF2B5EF4-FFF2-40B4-BE49-F238E27FC236}">
                <a16:creationId xmlns:a16="http://schemas.microsoft.com/office/drawing/2014/main" id="{26C31DE7-A771-E074-00CB-96E2D141CBB1}"/>
              </a:ext>
            </a:extLst>
          </p:cNvPr>
          <p:cNvSpPr txBox="1"/>
          <p:nvPr/>
        </p:nvSpPr>
        <p:spPr>
          <a:xfrm>
            <a:off x="1895338" y="4317901"/>
            <a:ext cx="3071950" cy="1877437"/>
          </a:xfrm>
          <a:prstGeom prst="rect">
            <a:avLst/>
          </a:prstGeom>
          <a:noFill/>
        </p:spPr>
        <p:txBody>
          <a:bodyPr wrap="square">
            <a:spAutoFit/>
          </a:bodyPr>
          <a:lstStyle/>
          <a:p>
            <a:r>
              <a:rPr lang="es-ES" b="1" dirty="0"/>
              <a:t>Afrontamiento centrado en la emoción: ​</a:t>
            </a:r>
            <a:endParaRPr lang="es-ES" sz="1800" dirty="0"/>
          </a:p>
          <a:p>
            <a:r>
              <a:rPr lang="es-ES" sz="1600" dirty="0"/>
              <a:t>Aprender a regular las emocionales activadas por la situación estresante para aminorar el impacto en el área personal, familiar y laboral</a:t>
            </a:r>
          </a:p>
        </p:txBody>
      </p:sp>
      <p:pic>
        <p:nvPicPr>
          <p:cNvPr id="5" name="Gráfico 4" descr="Átomo contorno">
            <a:extLst>
              <a:ext uri="{FF2B5EF4-FFF2-40B4-BE49-F238E27FC236}">
                <a16:creationId xmlns:a16="http://schemas.microsoft.com/office/drawing/2014/main" id="{67E40EA6-D1DE-3BF8-32B1-9E88C25043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1407" y="2867025"/>
            <a:ext cx="914400" cy="914400"/>
          </a:xfrm>
          <a:prstGeom prst="rect">
            <a:avLst/>
          </a:prstGeom>
        </p:spPr>
      </p:pic>
      <p:pic>
        <p:nvPicPr>
          <p:cNvPr id="12" name="Gráfico 11" descr="Inicio1 contorno">
            <a:extLst>
              <a:ext uri="{FF2B5EF4-FFF2-40B4-BE49-F238E27FC236}">
                <a16:creationId xmlns:a16="http://schemas.microsoft.com/office/drawing/2014/main" id="{D60DC675-260B-3758-9756-FFA095296D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1407" y="4545898"/>
            <a:ext cx="914400" cy="914400"/>
          </a:xfrm>
          <a:prstGeom prst="rect">
            <a:avLst/>
          </a:prstGeom>
        </p:spPr>
      </p:pic>
      <p:sp>
        <p:nvSpPr>
          <p:cNvPr id="8" name="Marcador de número de diapositiva 7">
            <a:extLst>
              <a:ext uri="{FF2B5EF4-FFF2-40B4-BE49-F238E27FC236}">
                <a16:creationId xmlns:a16="http://schemas.microsoft.com/office/drawing/2014/main" id="{5D31D6D1-9C6B-CB24-65C5-1546F5D706DC}"/>
              </a:ext>
            </a:extLst>
          </p:cNvPr>
          <p:cNvSpPr>
            <a:spLocks noGrp="1"/>
          </p:cNvSpPr>
          <p:nvPr>
            <p:ph type="sldNum" sz="quarter" idx="4"/>
          </p:nvPr>
        </p:nvSpPr>
        <p:spPr/>
        <p:txBody>
          <a:bodyPr/>
          <a:lstStyle/>
          <a:p>
            <a:fld id="{C2D5E945-2478-44AA-BA19-29F3FC66B24B}" type="slidenum">
              <a:rPr lang="es-ES" smtClean="0"/>
              <a:pPr/>
              <a:t>33</a:t>
            </a:fld>
            <a:endParaRPr lang="es-ES" dirty="0"/>
          </a:p>
        </p:txBody>
      </p:sp>
    </p:spTree>
    <p:extLst>
      <p:ext uri="{BB962C8B-B14F-4D97-AF65-F5344CB8AC3E}">
        <p14:creationId xmlns:p14="http://schemas.microsoft.com/office/powerpoint/2010/main" val="2215567636"/>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29E73C5-DBE4-DFAE-A051-0A676FF354E7}"/>
              </a:ext>
            </a:extLst>
          </p:cNvPr>
          <p:cNvSpPr txBox="1"/>
          <p:nvPr/>
        </p:nvSpPr>
        <p:spPr>
          <a:xfrm>
            <a:off x="542925" y="1339217"/>
            <a:ext cx="4575175" cy="5703485"/>
          </a:xfrm>
          <a:prstGeom prst="rect">
            <a:avLst/>
          </a:prstGeom>
          <a:noFill/>
        </p:spPr>
        <p:txBody>
          <a:bodyPr wrap="square" lIns="40005" tIns="20003" rIns="40005" bIns="20003" anchor="t">
            <a:spAutoFit/>
          </a:bodyPr>
          <a:lstStyle/>
          <a:p>
            <a:r>
              <a:rPr lang="es-ES" sz="1600" b="1" u="sng" baseline="0" dirty="0"/>
              <a:t>Afrontamiento centrado en el problema</a:t>
            </a:r>
            <a:endParaRPr lang="es-ES" sz="100" dirty="0">
              <a:solidFill>
                <a:srgbClr val="444444"/>
              </a:solidFill>
              <a:ea typeface="Calibri"/>
              <a:cs typeface="Calibri"/>
            </a:endParaRPr>
          </a:p>
          <a:p>
            <a:pPr marL="74930" indent="-74930">
              <a:buFontTx/>
              <a:buChar char="-"/>
            </a:pPr>
            <a:r>
              <a:rPr lang="es-ES" sz="1600" b="1" i="1" baseline="0" dirty="0"/>
              <a:t>Buscar información sobre EM:</a:t>
            </a:r>
            <a:r>
              <a:rPr lang="es-ES" sz="1600" b="0" i="1" baseline="0" dirty="0"/>
              <a:t> </a:t>
            </a:r>
            <a:r>
              <a:rPr lang="es-ES" sz="1600" b="0" baseline="0" dirty="0"/>
              <a:t>los profesionales sanitarios del hospital, centro de salud y de las asociaciones de pacientes son fuentes de información contrastada, fiable y veraz. </a:t>
            </a:r>
            <a:endParaRPr lang="es-ES" sz="1600" dirty="0">
              <a:ea typeface="Calibri"/>
              <a:cs typeface="Calibri"/>
            </a:endParaRPr>
          </a:p>
          <a:p>
            <a:pPr marL="274955" lvl="1" indent="-74930">
              <a:buFont typeface="Courier New"/>
              <a:buChar char="o"/>
            </a:pPr>
            <a:r>
              <a:rPr lang="es-ES" sz="1600" b="1" dirty="0"/>
              <a:t>Información </a:t>
            </a:r>
            <a:r>
              <a:rPr lang="es-ES" sz="1600" b="1" baseline="0" dirty="0"/>
              <a:t>sobre</a:t>
            </a:r>
            <a:r>
              <a:rPr lang="es-ES" sz="1600" b="1" dirty="0"/>
              <a:t> </a:t>
            </a:r>
            <a:r>
              <a:rPr lang="es-ES" sz="1600" b="1" baseline="0" dirty="0"/>
              <a:t> </a:t>
            </a:r>
            <a:r>
              <a:rPr lang="es-ES" sz="1600" b="1" dirty="0"/>
              <a:t>EM</a:t>
            </a:r>
            <a:endParaRPr lang="es-ES" sz="1600" b="1" dirty="0">
              <a:ea typeface="Calibri"/>
              <a:cs typeface="Calibri"/>
            </a:endParaRPr>
          </a:p>
          <a:p>
            <a:pPr marL="274955" lvl="1" indent="-74930">
              <a:buFont typeface="Courier New"/>
              <a:buChar char="o"/>
            </a:pPr>
            <a:r>
              <a:rPr lang="es-ES" sz="1600" b="1" dirty="0"/>
              <a:t>Tratamientos</a:t>
            </a:r>
            <a:r>
              <a:rPr lang="es-ES" sz="1600" b="1" baseline="0" dirty="0"/>
              <a:t> farmacológicos y sintomáticos </a:t>
            </a:r>
            <a:r>
              <a:rPr lang="es-ES" sz="1600" b="1" dirty="0"/>
              <a:t>disponibles</a:t>
            </a:r>
            <a:endParaRPr lang="es-ES" sz="1600" b="1" dirty="0">
              <a:ea typeface="Calibri"/>
              <a:cs typeface="Calibri"/>
            </a:endParaRPr>
          </a:p>
          <a:p>
            <a:pPr marL="274955" lvl="1" indent="-74930">
              <a:buFont typeface="Courier New"/>
              <a:buChar char="o"/>
            </a:pPr>
            <a:r>
              <a:rPr lang="es-ES" sz="1600" b="1" dirty="0"/>
              <a:t>Estrategias</a:t>
            </a:r>
            <a:r>
              <a:rPr lang="es-ES" sz="1600" b="1" baseline="0" dirty="0"/>
              <a:t> para convivir con los </a:t>
            </a:r>
            <a:r>
              <a:rPr lang="es-ES" sz="1600" b="1" dirty="0"/>
              <a:t>síntomas.</a:t>
            </a:r>
            <a:endParaRPr lang="es-ES" sz="1600" b="1" dirty="0">
              <a:ea typeface="Calibri"/>
              <a:cs typeface="Calibri"/>
            </a:endParaRPr>
          </a:p>
          <a:p>
            <a:pPr marL="474980" lvl="2" indent="-74930">
              <a:buFont typeface="Wingdings"/>
              <a:buChar char="§"/>
            </a:pPr>
            <a:r>
              <a:rPr lang="es-ES" sz="1600" dirty="0">
                <a:ea typeface="Calibri"/>
                <a:cs typeface="Calibri"/>
              </a:rPr>
              <a:t>la rehabilitación de los síntomas de EM en el ámbito de la fisioterapia, terapia ocupacional, logopedia, neuropsicología, </a:t>
            </a:r>
            <a:r>
              <a:rPr lang="es-ES" sz="1600" dirty="0" err="1">
                <a:ea typeface="Calibri"/>
                <a:cs typeface="Calibri"/>
              </a:rPr>
              <a:t>pelviperineología</a:t>
            </a:r>
            <a:r>
              <a:rPr lang="es-ES" sz="1600" dirty="0">
                <a:ea typeface="Calibri"/>
                <a:cs typeface="Calibri"/>
              </a:rPr>
              <a:t>… permite mejorar la calidad de vida del paciente y favorece la aceptación del diagnóstico. En estos momentos, el apoyo de trabajadores sociales también es fundamental en la toma de decisiones laborales.</a:t>
            </a:r>
          </a:p>
          <a:p>
            <a:r>
              <a:rPr lang="es-ES" sz="1600" b="1" dirty="0"/>
              <a:t>Despejar</a:t>
            </a:r>
            <a:r>
              <a:rPr lang="es-ES" sz="1600" b="1" baseline="0" dirty="0"/>
              <a:t> las dudas sobre la información médica recibida en el momento del diagnóstico en un contexto de confianza profesional- paciente/familiar </a:t>
            </a:r>
            <a:r>
              <a:rPr lang="es-ES" sz="1600" b="0" baseline="0" dirty="0"/>
              <a:t>reduce la incertidumbre, incrementa la sensación de control y mejora el ajuste a la nueva situación de salud.</a:t>
            </a:r>
            <a:endParaRPr lang="es-ES" sz="1600" dirty="0">
              <a:ea typeface="Calibri"/>
              <a:cs typeface="Calibri"/>
            </a:endParaRPr>
          </a:p>
        </p:txBody>
      </p:sp>
      <p:sp>
        <p:nvSpPr>
          <p:cNvPr id="40" name="Título 1">
            <a:extLst>
              <a:ext uri="{FF2B5EF4-FFF2-40B4-BE49-F238E27FC236}">
                <a16:creationId xmlns:a16="http://schemas.microsoft.com/office/drawing/2014/main" id="{C70967D1-4419-8B93-7F48-E9675008F2F1}"/>
              </a:ext>
            </a:extLst>
          </p:cNvPr>
          <p:cNvSpPr>
            <a:spLocks noGrp="1"/>
          </p:cNvSpPr>
          <p:nvPr>
            <p:ph type="title" idx="4294967295"/>
          </p:nvPr>
        </p:nvSpPr>
        <p:spPr>
          <a:xfrm>
            <a:off x="0" y="2557463"/>
            <a:ext cx="4334900" cy="268852"/>
          </a:xfrm>
        </p:spPr>
        <p:txBody>
          <a:bodyPr>
            <a:normAutofit fontScale="90000"/>
          </a:bodyPr>
          <a:lstStyle/>
          <a:p>
            <a:r>
              <a:rPr lang="es-ES" dirty="0"/>
              <a:t> </a:t>
            </a:r>
            <a:endParaRPr lang="es-ES" sz="1225" i="1" dirty="0">
              <a:solidFill>
                <a:srgbClr val="FF0000"/>
              </a:solidFill>
            </a:endParaRPr>
          </a:p>
        </p:txBody>
      </p:sp>
      <p:sp>
        <p:nvSpPr>
          <p:cNvPr id="4" name="object 2">
            <a:extLst>
              <a:ext uri="{FF2B5EF4-FFF2-40B4-BE49-F238E27FC236}">
                <a16:creationId xmlns:a16="http://schemas.microsoft.com/office/drawing/2014/main" id="{08BA8030-3FDF-03BD-5564-8AD51B2052CF}"/>
              </a:ext>
            </a:extLst>
          </p:cNvPr>
          <p:cNvSpPr txBox="1">
            <a:spLocks/>
          </p:cNvSpPr>
          <p:nvPr/>
        </p:nvSpPr>
        <p:spPr>
          <a:xfrm>
            <a:off x="542925" y="320487"/>
            <a:ext cx="5328900" cy="867665"/>
          </a:xfrm>
          <a:prstGeom prst="rect">
            <a:avLst/>
          </a:prstGeom>
        </p:spPr>
        <p:txBody>
          <a:bodyPr vert="horz" wrap="square" lIns="0" tIns="5834" rIns="0" bIns="0" rtlCol="0" anchor="ctr">
            <a:spAutoFit/>
          </a:bodyPr>
          <a:lstStyle>
            <a:lvl1pPr algn="l" defTabSz="914400" rtl="0" eaLnBrk="1" latinLnBrk="0" hangingPunct="1">
              <a:lnSpc>
                <a:spcPct val="90000"/>
              </a:lnSpc>
              <a:spcBef>
                <a:spcPct val="0"/>
              </a:spcBef>
              <a:buNone/>
              <a:defRPr sz="4400" kern="1200">
                <a:solidFill>
                  <a:srgbClr val="1AB6C9"/>
                </a:solidFill>
                <a:latin typeface="+mj-lt"/>
                <a:ea typeface="+mj-ea"/>
                <a:cs typeface="+mj-cs"/>
              </a:defRPr>
            </a:lvl1pPr>
          </a:lstStyle>
          <a:p>
            <a:pPr marL="5080">
              <a:lnSpc>
                <a:spcPct val="100000"/>
              </a:lnSpc>
              <a:spcBef>
                <a:spcPts val="46"/>
              </a:spcBef>
              <a:tabLst>
                <a:tab pos="1850681" algn="l"/>
              </a:tabLst>
            </a:pPr>
            <a:r>
              <a:rPr lang="es-ES" sz="2800" b="1" dirty="0"/>
              <a:t>1.3.</a:t>
            </a:r>
            <a:r>
              <a:rPr lang="es-ES" sz="2800" b="1" spc="11" dirty="0"/>
              <a:t> </a:t>
            </a:r>
            <a:r>
              <a:rPr lang="es-ES" sz="2800" b="1" spc="-2" dirty="0"/>
              <a:t>ESTRATEGIAS  </a:t>
            </a:r>
            <a:r>
              <a:rPr lang="es-ES" sz="2800" b="1" dirty="0"/>
              <a:t>DE</a:t>
            </a:r>
            <a:r>
              <a:rPr lang="es-ES" sz="2800" b="1" spc="-31" dirty="0"/>
              <a:t> </a:t>
            </a:r>
            <a:r>
              <a:rPr lang="es-ES" sz="2800" b="1" spc="-2" dirty="0"/>
              <a:t>AFRONTAMIENTO</a:t>
            </a:r>
          </a:p>
        </p:txBody>
      </p:sp>
      <p:pic>
        <p:nvPicPr>
          <p:cNvPr id="2" name="Gráfico 1" descr="Átomo contorno">
            <a:extLst>
              <a:ext uri="{FF2B5EF4-FFF2-40B4-BE49-F238E27FC236}">
                <a16:creationId xmlns:a16="http://schemas.microsoft.com/office/drawing/2014/main" id="{F7F2730C-FB07-E56C-2C00-A12E20A10F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900" y="3933825"/>
            <a:ext cx="914400" cy="914400"/>
          </a:xfrm>
          <a:prstGeom prst="rect">
            <a:avLst/>
          </a:prstGeom>
        </p:spPr>
      </p:pic>
      <p:sp>
        <p:nvSpPr>
          <p:cNvPr id="8" name="Marcador de número de diapositiva 7">
            <a:extLst>
              <a:ext uri="{FF2B5EF4-FFF2-40B4-BE49-F238E27FC236}">
                <a16:creationId xmlns:a16="http://schemas.microsoft.com/office/drawing/2014/main" id="{733675B4-8579-0388-B057-31109EFB0049}"/>
              </a:ext>
            </a:extLst>
          </p:cNvPr>
          <p:cNvSpPr>
            <a:spLocks noGrp="1"/>
          </p:cNvSpPr>
          <p:nvPr>
            <p:ph type="sldNum" sz="quarter" idx="4"/>
          </p:nvPr>
        </p:nvSpPr>
        <p:spPr/>
        <p:txBody>
          <a:bodyPr/>
          <a:lstStyle/>
          <a:p>
            <a:fld id="{C2D5E945-2478-44AA-BA19-29F3FC66B24B}" type="slidenum">
              <a:rPr lang="es-ES" smtClean="0"/>
              <a:pPr/>
              <a:t>34</a:t>
            </a:fld>
            <a:endParaRPr lang="es-ES" dirty="0"/>
          </a:p>
        </p:txBody>
      </p:sp>
    </p:spTree>
    <p:extLst>
      <p:ext uri="{BB962C8B-B14F-4D97-AF65-F5344CB8AC3E}">
        <p14:creationId xmlns:p14="http://schemas.microsoft.com/office/powerpoint/2010/main" val="3990227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916BB-058F-8E1A-0868-A6FC0879A947}"/>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8F532A9F-9412-68F3-32F5-172BBCC3D6D9}"/>
              </a:ext>
            </a:extLst>
          </p:cNvPr>
          <p:cNvSpPr txBox="1"/>
          <p:nvPr/>
        </p:nvSpPr>
        <p:spPr>
          <a:xfrm>
            <a:off x="1280801" y="2141417"/>
            <a:ext cx="3686487" cy="2995052"/>
          </a:xfrm>
          <a:prstGeom prst="rect">
            <a:avLst/>
          </a:prstGeom>
          <a:noFill/>
        </p:spPr>
        <p:txBody>
          <a:bodyPr wrap="square" lIns="40005" tIns="20003" rIns="40005" bIns="20003" anchor="t">
            <a:spAutoFit/>
          </a:bodyPr>
          <a:lstStyle/>
          <a:p>
            <a:pPr marL="0" indent="0">
              <a:buFontTx/>
              <a:buNone/>
            </a:pPr>
            <a:r>
              <a:rPr lang="es-ES" sz="1600" dirty="0"/>
              <a:t>L</a:t>
            </a:r>
            <a:r>
              <a:rPr lang="es-ES" sz="1600" b="0" baseline="0" dirty="0"/>
              <a:t>os psicólogos especializados en EM pueden </a:t>
            </a:r>
            <a:r>
              <a:rPr lang="es-ES" sz="1600" kern="1200" dirty="0">
                <a:effectLst/>
                <a:latin typeface="+mn-lt"/>
                <a:ea typeface="+mn-ea"/>
                <a:cs typeface="+mn-cs"/>
              </a:rPr>
              <a:t>dotar a</a:t>
            </a:r>
            <a:r>
              <a:rPr lang="es-ES" sz="1600" kern="1200" baseline="0" dirty="0">
                <a:effectLst/>
                <a:latin typeface="+mn-lt"/>
                <a:ea typeface="+mn-ea"/>
                <a:cs typeface="+mn-cs"/>
              </a:rPr>
              <a:t> los</a:t>
            </a:r>
            <a:r>
              <a:rPr lang="es-ES" sz="1600" kern="1200" dirty="0">
                <a:effectLst/>
                <a:latin typeface="+mn-lt"/>
                <a:ea typeface="+mn-ea"/>
                <a:cs typeface="+mn-cs"/>
              </a:rPr>
              <a:t> recién</a:t>
            </a:r>
            <a:r>
              <a:rPr lang="es-ES" sz="1600" kern="1200" baseline="0" dirty="0">
                <a:effectLst/>
                <a:latin typeface="+mn-lt"/>
                <a:ea typeface="+mn-ea"/>
                <a:cs typeface="+mn-cs"/>
              </a:rPr>
              <a:t> diagnosticados y a sus familiares</a:t>
            </a:r>
            <a:r>
              <a:rPr lang="es-ES" sz="1600" kern="1200" dirty="0">
                <a:effectLst/>
                <a:latin typeface="+mn-lt"/>
                <a:ea typeface="+mn-ea"/>
                <a:cs typeface="+mn-cs"/>
              </a:rPr>
              <a:t> de estrategias y recursos que les proporcionen un equilibrio anímico adecuado para enfrentar su realidad personal, familiar y laboral de una forma más adaptativa y normalizada. El</a:t>
            </a:r>
            <a:r>
              <a:rPr lang="es-ES" sz="1600" kern="1200" baseline="0" dirty="0">
                <a:effectLst/>
                <a:latin typeface="+mn-lt"/>
                <a:ea typeface="+mn-ea"/>
                <a:cs typeface="+mn-cs"/>
              </a:rPr>
              <a:t> bienestar emocional es un factor clave en la evolución de la enfermedad así como el ajuste personal, familiar y laboral es fundamental para una buena calidad de vida.</a:t>
            </a:r>
            <a:endParaRPr lang="es-ES" sz="1600" kern="1200" baseline="0" dirty="0">
              <a:effectLst/>
              <a:latin typeface="+mn-lt"/>
              <a:ea typeface="Calibri"/>
              <a:cs typeface="Calibri"/>
            </a:endParaRPr>
          </a:p>
        </p:txBody>
      </p:sp>
      <p:sp>
        <p:nvSpPr>
          <p:cNvPr id="4" name="Título 1">
            <a:extLst>
              <a:ext uri="{FF2B5EF4-FFF2-40B4-BE49-F238E27FC236}">
                <a16:creationId xmlns:a16="http://schemas.microsoft.com/office/drawing/2014/main" id="{257A26D9-4F70-A090-5B1B-CAA84350C53A}"/>
              </a:ext>
            </a:extLst>
          </p:cNvPr>
          <p:cNvSpPr>
            <a:spLocks noGrp="1"/>
          </p:cNvSpPr>
          <p:nvPr>
            <p:ph type="title"/>
          </p:nvPr>
        </p:nvSpPr>
        <p:spPr/>
        <p:txBody>
          <a:bodyPr>
            <a:normAutofit/>
          </a:bodyPr>
          <a:lstStyle/>
          <a:p>
            <a:r>
              <a:rPr lang="es-ES" dirty="0"/>
              <a:t> </a:t>
            </a:r>
            <a:endParaRPr lang="es-ES" sz="1225" i="1" dirty="0">
              <a:solidFill>
                <a:srgbClr val="FF0000"/>
              </a:solidFill>
            </a:endParaRPr>
          </a:p>
        </p:txBody>
      </p:sp>
      <p:sp>
        <p:nvSpPr>
          <p:cNvPr id="10" name="CuadroTexto 9">
            <a:extLst>
              <a:ext uri="{FF2B5EF4-FFF2-40B4-BE49-F238E27FC236}">
                <a16:creationId xmlns:a16="http://schemas.microsoft.com/office/drawing/2014/main" id="{903F0565-B283-2E04-1038-C9FA39394AED}"/>
              </a:ext>
            </a:extLst>
          </p:cNvPr>
          <p:cNvSpPr txBox="1"/>
          <p:nvPr/>
        </p:nvSpPr>
        <p:spPr>
          <a:xfrm>
            <a:off x="542925" y="1361847"/>
            <a:ext cx="3545458" cy="584775"/>
          </a:xfrm>
          <a:prstGeom prst="rect">
            <a:avLst/>
          </a:prstGeom>
          <a:noFill/>
        </p:spPr>
        <p:txBody>
          <a:bodyPr wrap="none" rtlCol="0">
            <a:spAutoFit/>
          </a:bodyPr>
          <a:lstStyle/>
          <a:p>
            <a:r>
              <a:rPr lang="es-ES" sz="1600" b="1" u="sng" dirty="0"/>
              <a:t>Afrontamiento centrado en la emoción:</a:t>
            </a:r>
            <a:endParaRPr lang="en-US" sz="1600" dirty="0"/>
          </a:p>
          <a:p>
            <a:endParaRPr lang="es-ES" sz="1600" dirty="0"/>
          </a:p>
        </p:txBody>
      </p:sp>
      <p:sp>
        <p:nvSpPr>
          <p:cNvPr id="7" name="object 2">
            <a:extLst>
              <a:ext uri="{FF2B5EF4-FFF2-40B4-BE49-F238E27FC236}">
                <a16:creationId xmlns:a16="http://schemas.microsoft.com/office/drawing/2014/main" id="{574781DC-FCC0-DCE0-D8CE-B9BAC3BE3776}"/>
              </a:ext>
            </a:extLst>
          </p:cNvPr>
          <p:cNvSpPr txBox="1">
            <a:spLocks/>
          </p:cNvSpPr>
          <p:nvPr/>
        </p:nvSpPr>
        <p:spPr>
          <a:xfrm>
            <a:off x="542925" y="320487"/>
            <a:ext cx="5328900" cy="867665"/>
          </a:xfrm>
          <a:prstGeom prst="rect">
            <a:avLst/>
          </a:prstGeom>
        </p:spPr>
        <p:txBody>
          <a:bodyPr vert="horz" wrap="square" lIns="0" tIns="5834" rIns="0" bIns="0" rtlCol="0" anchor="ctr">
            <a:spAutoFit/>
          </a:bodyPr>
          <a:lstStyle>
            <a:lvl1pPr algn="l" defTabSz="914400" rtl="0" eaLnBrk="1" latinLnBrk="0" hangingPunct="1">
              <a:lnSpc>
                <a:spcPct val="90000"/>
              </a:lnSpc>
              <a:spcBef>
                <a:spcPct val="0"/>
              </a:spcBef>
              <a:buNone/>
              <a:defRPr sz="4400" kern="1200">
                <a:solidFill>
                  <a:srgbClr val="1AB6C9"/>
                </a:solidFill>
                <a:latin typeface="+mj-lt"/>
                <a:ea typeface="+mj-ea"/>
                <a:cs typeface="+mj-cs"/>
              </a:defRPr>
            </a:lvl1pPr>
          </a:lstStyle>
          <a:p>
            <a:pPr marL="5080">
              <a:lnSpc>
                <a:spcPct val="100000"/>
              </a:lnSpc>
              <a:spcBef>
                <a:spcPts val="46"/>
              </a:spcBef>
              <a:tabLst>
                <a:tab pos="1850681" algn="l"/>
              </a:tabLst>
            </a:pPr>
            <a:r>
              <a:rPr lang="es-ES" sz="2800" b="1" dirty="0"/>
              <a:t>1.3.</a:t>
            </a:r>
            <a:r>
              <a:rPr lang="es-ES" sz="2800" b="1" spc="11" dirty="0"/>
              <a:t> </a:t>
            </a:r>
            <a:r>
              <a:rPr lang="es-ES" sz="2800" b="1" spc="-2" dirty="0"/>
              <a:t>ESTRATEGIAS  </a:t>
            </a:r>
            <a:r>
              <a:rPr lang="es-ES" sz="2800" b="1" dirty="0"/>
              <a:t>DE</a:t>
            </a:r>
            <a:r>
              <a:rPr lang="es-ES" sz="2800" b="1" spc="-31" dirty="0"/>
              <a:t> </a:t>
            </a:r>
            <a:r>
              <a:rPr lang="es-ES" sz="2800" b="1" spc="-2" dirty="0"/>
              <a:t>AFRONTAMIENTO</a:t>
            </a:r>
          </a:p>
        </p:txBody>
      </p:sp>
      <p:sp>
        <p:nvSpPr>
          <p:cNvPr id="9" name="CuadroTexto 8">
            <a:extLst>
              <a:ext uri="{FF2B5EF4-FFF2-40B4-BE49-F238E27FC236}">
                <a16:creationId xmlns:a16="http://schemas.microsoft.com/office/drawing/2014/main" id="{5725B133-FC81-8EC4-B422-B2462843CAF5}"/>
              </a:ext>
            </a:extLst>
          </p:cNvPr>
          <p:cNvSpPr txBox="1"/>
          <p:nvPr/>
        </p:nvSpPr>
        <p:spPr>
          <a:xfrm>
            <a:off x="542924" y="1523285"/>
            <a:ext cx="4600575" cy="584775"/>
          </a:xfrm>
          <a:prstGeom prst="rect">
            <a:avLst/>
          </a:prstGeom>
          <a:noFill/>
        </p:spPr>
        <p:txBody>
          <a:bodyPr wrap="square">
            <a:spAutoFit/>
          </a:bodyPr>
          <a:lstStyle/>
          <a:p>
            <a:pPr marL="0" indent="0">
              <a:buFontTx/>
              <a:buNone/>
            </a:pPr>
            <a:endParaRPr lang="es-ES" sz="1600" b="1" u="sng" baseline="0" dirty="0"/>
          </a:p>
          <a:p>
            <a:pPr marL="74930" marR="0" lvl="0" indent="-74930" algn="l" defTabSz="400027" rtl="0" eaLnBrk="1" fontAlgn="auto" latinLnBrk="0" hangingPunct="1">
              <a:spcBef>
                <a:spcPts val="0"/>
              </a:spcBef>
              <a:spcAft>
                <a:spcPts val="0"/>
              </a:spcAft>
              <a:buClrTx/>
              <a:buSzTx/>
              <a:buFontTx/>
              <a:buChar char="-"/>
              <a:tabLst/>
              <a:defRPr/>
            </a:pPr>
            <a:r>
              <a:rPr lang="es-ES" sz="1600" b="1" i="1" baseline="0" dirty="0"/>
              <a:t>Desarrollar estrategias de regulación emocional</a:t>
            </a:r>
            <a:r>
              <a:rPr lang="es-ES" sz="1600" b="0" baseline="0" dirty="0"/>
              <a:t>: </a:t>
            </a:r>
            <a:endParaRPr lang="es-ES" sz="1600" dirty="0"/>
          </a:p>
        </p:txBody>
      </p:sp>
      <p:pic>
        <p:nvPicPr>
          <p:cNvPr id="2" name="Gráfico 1" descr="Inicio1 contorno">
            <a:extLst>
              <a:ext uri="{FF2B5EF4-FFF2-40B4-BE49-F238E27FC236}">
                <a16:creationId xmlns:a16="http://schemas.microsoft.com/office/drawing/2014/main" id="{80A7B52E-C875-D25B-A5C5-52CEAD5C41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5207" y="2443193"/>
            <a:ext cx="914400" cy="914400"/>
          </a:xfrm>
          <a:prstGeom prst="rect">
            <a:avLst/>
          </a:prstGeom>
        </p:spPr>
      </p:pic>
      <p:sp>
        <p:nvSpPr>
          <p:cNvPr id="11" name="Marcador de número de diapositiva 10">
            <a:extLst>
              <a:ext uri="{FF2B5EF4-FFF2-40B4-BE49-F238E27FC236}">
                <a16:creationId xmlns:a16="http://schemas.microsoft.com/office/drawing/2014/main" id="{87D805CD-4741-EA42-056C-B1F38759D606}"/>
              </a:ext>
            </a:extLst>
          </p:cNvPr>
          <p:cNvSpPr>
            <a:spLocks noGrp="1"/>
          </p:cNvSpPr>
          <p:nvPr>
            <p:ph type="sldNum" sz="quarter" idx="4"/>
          </p:nvPr>
        </p:nvSpPr>
        <p:spPr/>
        <p:txBody>
          <a:bodyPr/>
          <a:lstStyle/>
          <a:p>
            <a:fld id="{C2D5E945-2478-44AA-BA19-29F3FC66B24B}" type="slidenum">
              <a:rPr lang="es-ES" smtClean="0"/>
              <a:pPr/>
              <a:t>35</a:t>
            </a:fld>
            <a:endParaRPr lang="es-ES" dirty="0"/>
          </a:p>
        </p:txBody>
      </p:sp>
    </p:spTree>
    <p:extLst>
      <p:ext uri="{BB962C8B-B14F-4D97-AF65-F5344CB8AC3E}">
        <p14:creationId xmlns:p14="http://schemas.microsoft.com/office/powerpoint/2010/main" val="2939739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2924" y="1343449"/>
            <a:ext cx="4524375" cy="4544048"/>
          </a:xfrm>
          <a:prstGeom prst="rect">
            <a:avLst/>
          </a:prstGeom>
        </p:spPr>
        <p:txBody>
          <a:bodyPr vert="horz" wrap="square" lIns="0" tIns="42783" rIns="0" bIns="0" rtlCol="0">
            <a:spAutoFit/>
          </a:bodyPr>
          <a:lstStyle/>
          <a:p>
            <a:pPr marL="105563" indent="-100007">
              <a:lnSpc>
                <a:spcPts val="2500"/>
              </a:lnSpc>
              <a:spcBef>
                <a:spcPts val="337"/>
              </a:spcBef>
              <a:buClr>
                <a:srgbClr val="FFC50A"/>
              </a:buClr>
              <a:buFont typeface="Arial"/>
              <a:buChar char="•"/>
              <a:tabLst>
                <a:tab pos="105563" algn="l"/>
              </a:tabLst>
            </a:pPr>
            <a:r>
              <a:rPr sz="1600" spc="-9" dirty="0" err="1">
                <a:latin typeface="Calibri"/>
                <a:cs typeface="Calibri"/>
              </a:rPr>
              <a:t>Facilitar</a:t>
            </a:r>
            <a:r>
              <a:rPr sz="1600" dirty="0">
                <a:latin typeface="Calibri"/>
                <a:cs typeface="Calibri"/>
              </a:rPr>
              <a:t> </a:t>
            </a:r>
            <a:r>
              <a:rPr sz="1600" spc="-5" dirty="0">
                <a:latin typeface="Calibri"/>
                <a:cs typeface="Calibri"/>
              </a:rPr>
              <a:t>la</a:t>
            </a:r>
            <a:r>
              <a:rPr sz="1600" dirty="0">
                <a:latin typeface="Calibri"/>
                <a:cs typeface="Calibri"/>
              </a:rPr>
              <a:t> </a:t>
            </a:r>
            <a:r>
              <a:rPr sz="1600" b="1" spc="-6" dirty="0">
                <a:latin typeface="Calibri"/>
                <a:cs typeface="Calibri"/>
              </a:rPr>
              <a:t>EXPLORACIÓN</a:t>
            </a:r>
            <a:r>
              <a:rPr sz="1600" b="1" spc="6" dirty="0">
                <a:latin typeface="Calibri"/>
                <a:cs typeface="Calibri"/>
              </a:rPr>
              <a:t> </a:t>
            </a:r>
            <a:r>
              <a:rPr sz="1600" spc="-2" dirty="0">
                <a:latin typeface="Calibri"/>
                <a:cs typeface="Calibri"/>
              </a:rPr>
              <a:t>:</a:t>
            </a:r>
            <a:endParaRPr sz="1600" dirty="0">
              <a:latin typeface="Calibri"/>
              <a:cs typeface="Calibri"/>
            </a:endParaRPr>
          </a:p>
          <a:p>
            <a:pPr marL="476144" lvl="1" indent="-158900">
              <a:lnSpc>
                <a:spcPts val="2500"/>
              </a:lnSpc>
              <a:spcBef>
                <a:spcPts val="295"/>
              </a:spcBef>
              <a:buClr>
                <a:srgbClr val="FFC50A"/>
              </a:buClr>
              <a:buChar char="-"/>
              <a:tabLst>
                <a:tab pos="476144" algn="l"/>
                <a:tab pos="476421" algn="l"/>
              </a:tabLst>
            </a:pPr>
            <a:r>
              <a:rPr sz="1600" spc="-2" dirty="0">
                <a:latin typeface="Calibri"/>
                <a:cs typeface="Calibri"/>
              </a:rPr>
              <a:t>No</a:t>
            </a:r>
            <a:r>
              <a:rPr sz="1600" spc="6" dirty="0">
                <a:latin typeface="Calibri"/>
                <a:cs typeface="Calibri"/>
              </a:rPr>
              <a:t> </a:t>
            </a:r>
            <a:r>
              <a:rPr sz="1600" spc="-5" dirty="0" err="1">
                <a:latin typeface="Calibri"/>
                <a:cs typeface="Calibri"/>
              </a:rPr>
              <a:t>preocuparme</a:t>
            </a:r>
            <a:r>
              <a:rPr sz="1600" spc="9" dirty="0">
                <a:latin typeface="Calibri"/>
                <a:cs typeface="Calibri"/>
              </a:rPr>
              <a:t> </a:t>
            </a:r>
            <a:r>
              <a:rPr sz="1600" spc="-5" dirty="0" err="1">
                <a:latin typeface="Calibri"/>
                <a:cs typeface="Calibri"/>
              </a:rPr>
              <a:t>por</a:t>
            </a:r>
            <a:r>
              <a:rPr sz="1600" spc="9" dirty="0">
                <a:latin typeface="Calibri"/>
                <a:cs typeface="Calibri"/>
              </a:rPr>
              <a:t> </a:t>
            </a:r>
            <a:r>
              <a:rPr sz="1600" spc="-2" dirty="0" err="1">
                <a:latin typeface="Calibri"/>
                <a:cs typeface="Calibri"/>
              </a:rPr>
              <a:t>el</a:t>
            </a:r>
            <a:r>
              <a:rPr sz="1600" spc="-2" dirty="0">
                <a:latin typeface="Calibri"/>
                <a:cs typeface="Calibri"/>
              </a:rPr>
              <a:t> </a:t>
            </a:r>
            <a:r>
              <a:rPr sz="1600" spc="-5" dirty="0" err="1">
                <a:latin typeface="Calibri"/>
                <a:cs typeface="Calibri"/>
              </a:rPr>
              <a:t>pasado</a:t>
            </a:r>
            <a:r>
              <a:rPr sz="1600" spc="6" dirty="0">
                <a:latin typeface="Calibri"/>
                <a:cs typeface="Calibri"/>
              </a:rPr>
              <a:t> </a:t>
            </a:r>
            <a:r>
              <a:rPr sz="1600" spc="-2" dirty="0" err="1">
                <a:latin typeface="Calibri"/>
                <a:cs typeface="Calibri"/>
              </a:rPr>
              <a:t>ni</a:t>
            </a:r>
            <a:r>
              <a:rPr sz="1600" spc="2" dirty="0">
                <a:latin typeface="Calibri"/>
                <a:cs typeface="Calibri"/>
              </a:rPr>
              <a:t> </a:t>
            </a:r>
            <a:r>
              <a:rPr sz="1600" spc="-5" dirty="0" err="1">
                <a:latin typeface="Calibri"/>
                <a:cs typeface="Calibri"/>
              </a:rPr>
              <a:t>por</a:t>
            </a:r>
            <a:r>
              <a:rPr sz="1600" spc="5" dirty="0">
                <a:latin typeface="Calibri"/>
                <a:cs typeface="Calibri"/>
              </a:rPr>
              <a:t> </a:t>
            </a:r>
            <a:r>
              <a:rPr sz="1600" spc="-2" dirty="0" err="1">
                <a:latin typeface="Calibri"/>
                <a:cs typeface="Calibri"/>
              </a:rPr>
              <a:t>el</a:t>
            </a:r>
            <a:r>
              <a:rPr sz="1600" spc="-2" dirty="0">
                <a:latin typeface="Calibri"/>
                <a:cs typeface="Calibri"/>
              </a:rPr>
              <a:t> </a:t>
            </a:r>
            <a:r>
              <a:rPr sz="1600" spc="-6" dirty="0" err="1">
                <a:latin typeface="Calibri"/>
                <a:cs typeface="Calibri"/>
              </a:rPr>
              <a:t>futuro</a:t>
            </a:r>
            <a:endParaRPr sz="1600" dirty="0">
              <a:latin typeface="Calibri"/>
              <a:cs typeface="Calibri"/>
            </a:endParaRPr>
          </a:p>
          <a:p>
            <a:pPr marL="517535">
              <a:lnSpc>
                <a:spcPts val="2500"/>
              </a:lnSpc>
              <a:spcBef>
                <a:spcPts val="321"/>
              </a:spcBef>
            </a:pPr>
            <a:r>
              <a:rPr sz="1600" spc="-2" dirty="0">
                <a:solidFill>
                  <a:srgbClr val="1595A4"/>
                </a:solidFill>
                <a:latin typeface="Calibri"/>
                <a:cs typeface="Calibri"/>
              </a:rPr>
              <a:t>Vivir</a:t>
            </a:r>
            <a:r>
              <a:rPr sz="1600" spc="-9" dirty="0">
                <a:solidFill>
                  <a:srgbClr val="1595A4"/>
                </a:solidFill>
                <a:latin typeface="Calibri"/>
                <a:cs typeface="Calibri"/>
              </a:rPr>
              <a:t> </a:t>
            </a:r>
            <a:r>
              <a:rPr sz="1600" dirty="0" err="1">
                <a:solidFill>
                  <a:srgbClr val="1595A4"/>
                </a:solidFill>
                <a:latin typeface="Calibri"/>
                <a:cs typeface="Calibri"/>
              </a:rPr>
              <a:t>el</a:t>
            </a:r>
            <a:r>
              <a:rPr sz="1600" spc="-6" dirty="0">
                <a:solidFill>
                  <a:srgbClr val="1595A4"/>
                </a:solidFill>
                <a:latin typeface="Calibri"/>
                <a:cs typeface="Calibri"/>
              </a:rPr>
              <a:t> </a:t>
            </a:r>
            <a:r>
              <a:rPr sz="1600" spc="-6" dirty="0" err="1">
                <a:solidFill>
                  <a:srgbClr val="1595A4"/>
                </a:solidFill>
                <a:latin typeface="Calibri"/>
                <a:cs typeface="Calibri"/>
              </a:rPr>
              <a:t>presente</a:t>
            </a:r>
            <a:endParaRPr sz="1600" dirty="0">
              <a:latin typeface="Calibri"/>
              <a:cs typeface="Calibri"/>
            </a:endParaRPr>
          </a:p>
          <a:p>
            <a:pPr marL="476144" lvl="1" indent="-158900">
              <a:lnSpc>
                <a:spcPts val="2500"/>
              </a:lnSpc>
              <a:spcBef>
                <a:spcPts val="278"/>
              </a:spcBef>
              <a:buClr>
                <a:srgbClr val="FFC50A"/>
              </a:buClr>
              <a:buChar char="-"/>
              <a:tabLst>
                <a:tab pos="476144" algn="l"/>
                <a:tab pos="476421" algn="l"/>
              </a:tabLst>
            </a:pPr>
            <a:r>
              <a:rPr sz="1600" spc="-6" dirty="0" err="1">
                <a:latin typeface="Calibri"/>
                <a:cs typeface="Calibri"/>
              </a:rPr>
              <a:t>Definir</a:t>
            </a:r>
            <a:r>
              <a:rPr sz="1600" spc="9" dirty="0">
                <a:latin typeface="Calibri"/>
                <a:cs typeface="Calibri"/>
              </a:rPr>
              <a:t> </a:t>
            </a:r>
            <a:r>
              <a:rPr sz="1600" spc="-5" dirty="0" err="1">
                <a:latin typeface="Calibri"/>
                <a:cs typeface="Calibri"/>
              </a:rPr>
              <a:t>qué</a:t>
            </a:r>
            <a:r>
              <a:rPr sz="1600" spc="9" dirty="0">
                <a:latin typeface="Calibri"/>
                <a:cs typeface="Calibri"/>
              </a:rPr>
              <a:t> </a:t>
            </a:r>
            <a:r>
              <a:rPr sz="1600" spc="-5" dirty="0" err="1">
                <a:latin typeface="Calibri"/>
                <a:cs typeface="Calibri"/>
              </a:rPr>
              <a:t>cosas</a:t>
            </a:r>
            <a:r>
              <a:rPr sz="1600" spc="11" dirty="0">
                <a:latin typeface="Calibri"/>
                <a:cs typeface="Calibri"/>
              </a:rPr>
              <a:t> </a:t>
            </a:r>
            <a:r>
              <a:rPr sz="1600" spc="-2" dirty="0" err="1">
                <a:latin typeface="Calibri"/>
                <a:cs typeface="Calibri"/>
              </a:rPr>
              <a:t>tienen</a:t>
            </a:r>
            <a:r>
              <a:rPr sz="1600" spc="11" dirty="0">
                <a:latin typeface="Calibri"/>
                <a:cs typeface="Calibri"/>
              </a:rPr>
              <a:t> </a:t>
            </a:r>
            <a:r>
              <a:rPr sz="1600" spc="-2" dirty="0" err="1">
                <a:latin typeface="Calibri"/>
                <a:cs typeface="Calibri"/>
              </a:rPr>
              <a:t>solución</a:t>
            </a:r>
            <a:r>
              <a:rPr sz="1600" spc="11" dirty="0">
                <a:latin typeface="Calibri"/>
                <a:cs typeface="Calibri"/>
              </a:rPr>
              <a:t> </a:t>
            </a:r>
            <a:r>
              <a:rPr sz="1600" spc="-2" dirty="0">
                <a:latin typeface="Calibri"/>
                <a:cs typeface="Calibri"/>
              </a:rPr>
              <a:t>y</a:t>
            </a:r>
            <a:r>
              <a:rPr sz="1600" spc="5" dirty="0">
                <a:latin typeface="Calibri"/>
                <a:cs typeface="Calibri"/>
              </a:rPr>
              <a:t> </a:t>
            </a:r>
            <a:r>
              <a:rPr sz="1600" spc="-5" dirty="0" err="1">
                <a:latin typeface="Calibri"/>
                <a:cs typeface="Calibri"/>
              </a:rPr>
              <a:t>buscar</a:t>
            </a:r>
            <a:r>
              <a:rPr sz="1600" spc="15" dirty="0">
                <a:latin typeface="Calibri"/>
                <a:cs typeface="Calibri"/>
              </a:rPr>
              <a:t> </a:t>
            </a:r>
            <a:r>
              <a:rPr sz="1600" spc="-6" dirty="0" err="1">
                <a:latin typeface="Calibri"/>
                <a:cs typeface="Calibri"/>
              </a:rPr>
              <a:t>alternativas</a:t>
            </a:r>
            <a:r>
              <a:rPr sz="1600" spc="5" dirty="0">
                <a:latin typeface="Calibri"/>
                <a:cs typeface="Calibri"/>
              </a:rPr>
              <a:t> </a:t>
            </a:r>
            <a:r>
              <a:rPr sz="1600" spc="-6" dirty="0" err="1">
                <a:latin typeface="Calibri"/>
                <a:cs typeface="Calibri"/>
              </a:rPr>
              <a:t>prácticas</a:t>
            </a:r>
            <a:endParaRPr sz="1600" dirty="0">
              <a:latin typeface="Calibri"/>
              <a:cs typeface="Calibri"/>
            </a:endParaRPr>
          </a:p>
          <a:p>
            <a:pPr marL="517535" marR="2222">
              <a:lnSpc>
                <a:spcPts val="2500"/>
              </a:lnSpc>
              <a:spcBef>
                <a:spcPts val="470"/>
              </a:spcBef>
            </a:pPr>
            <a:r>
              <a:rPr sz="1600" spc="-2" dirty="0" err="1">
                <a:solidFill>
                  <a:srgbClr val="1595A4"/>
                </a:solidFill>
                <a:latin typeface="Calibri"/>
                <a:cs typeface="Calibri"/>
              </a:rPr>
              <a:t>Solución</a:t>
            </a:r>
            <a:r>
              <a:rPr sz="1600" spc="186" dirty="0">
                <a:solidFill>
                  <a:srgbClr val="1595A4"/>
                </a:solidFill>
                <a:latin typeface="Calibri"/>
                <a:cs typeface="Calibri"/>
              </a:rPr>
              <a:t> </a:t>
            </a:r>
            <a:r>
              <a:rPr sz="1600" spc="-2" dirty="0">
                <a:solidFill>
                  <a:srgbClr val="1595A4"/>
                </a:solidFill>
                <a:latin typeface="Calibri"/>
                <a:cs typeface="Calibri"/>
              </a:rPr>
              <a:t>de</a:t>
            </a:r>
            <a:r>
              <a:rPr sz="1600" spc="188" dirty="0">
                <a:solidFill>
                  <a:srgbClr val="1595A4"/>
                </a:solidFill>
                <a:latin typeface="Calibri"/>
                <a:cs typeface="Calibri"/>
              </a:rPr>
              <a:t> </a:t>
            </a:r>
            <a:r>
              <a:rPr sz="1600" spc="-5" dirty="0" err="1">
                <a:solidFill>
                  <a:srgbClr val="1595A4"/>
                </a:solidFill>
                <a:latin typeface="Calibri"/>
                <a:cs typeface="Calibri"/>
              </a:rPr>
              <a:t>problemas</a:t>
            </a:r>
            <a:r>
              <a:rPr sz="1600" spc="184" dirty="0">
                <a:solidFill>
                  <a:srgbClr val="1595A4"/>
                </a:solidFill>
                <a:latin typeface="Calibri"/>
                <a:cs typeface="Calibri"/>
              </a:rPr>
              <a:t> </a:t>
            </a:r>
            <a:r>
              <a:rPr sz="1600" spc="-2" dirty="0" err="1">
                <a:solidFill>
                  <a:srgbClr val="1595A4"/>
                </a:solidFill>
                <a:latin typeface="Calibri"/>
                <a:cs typeface="Calibri"/>
              </a:rPr>
              <a:t>combinada</a:t>
            </a:r>
            <a:r>
              <a:rPr sz="1600" spc="184" dirty="0">
                <a:solidFill>
                  <a:srgbClr val="1595A4"/>
                </a:solidFill>
                <a:latin typeface="Calibri"/>
                <a:cs typeface="Calibri"/>
              </a:rPr>
              <a:t> </a:t>
            </a:r>
            <a:r>
              <a:rPr sz="1600" spc="-5" dirty="0">
                <a:solidFill>
                  <a:srgbClr val="1595A4"/>
                </a:solidFill>
                <a:latin typeface="Calibri"/>
                <a:cs typeface="Calibri"/>
              </a:rPr>
              <a:t>con</a:t>
            </a:r>
            <a:r>
              <a:rPr sz="1600" spc="184" dirty="0">
                <a:solidFill>
                  <a:srgbClr val="1595A4"/>
                </a:solidFill>
                <a:latin typeface="Calibri"/>
                <a:cs typeface="Calibri"/>
              </a:rPr>
              <a:t> </a:t>
            </a:r>
            <a:r>
              <a:rPr sz="1600" dirty="0" err="1">
                <a:solidFill>
                  <a:srgbClr val="1595A4"/>
                </a:solidFill>
                <a:latin typeface="Calibri"/>
                <a:cs typeface="Calibri"/>
              </a:rPr>
              <a:t>espacios</a:t>
            </a:r>
            <a:r>
              <a:rPr sz="1600" spc="181" dirty="0">
                <a:solidFill>
                  <a:srgbClr val="1595A4"/>
                </a:solidFill>
                <a:latin typeface="Calibri"/>
                <a:cs typeface="Calibri"/>
              </a:rPr>
              <a:t> </a:t>
            </a:r>
            <a:r>
              <a:rPr sz="1600" spc="-6" dirty="0">
                <a:solidFill>
                  <a:srgbClr val="1595A4"/>
                </a:solidFill>
                <a:latin typeface="Calibri"/>
                <a:cs typeface="Calibri"/>
              </a:rPr>
              <a:t>para</a:t>
            </a:r>
            <a:r>
              <a:rPr sz="1600" spc="188" dirty="0">
                <a:solidFill>
                  <a:srgbClr val="1595A4"/>
                </a:solidFill>
                <a:latin typeface="Calibri"/>
                <a:cs typeface="Calibri"/>
              </a:rPr>
              <a:t> </a:t>
            </a:r>
            <a:r>
              <a:rPr sz="1600" dirty="0">
                <a:solidFill>
                  <a:srgbClr val="1595A4"/>
                </a:solidFill>
                <a:latin typeface="Calibri"/>
                <a:cs typeface="Calibri"/>
              </a:rPr>
              <a:t>la</a:t>
            </a:r>
            <a:r>
              <a:rPr sz="1600" spc="186" dirty="0">
                <a:solidFill>
                  <a:srgbClr val="1595A4"/>
                </a:solidFill>
                <a:latin typeface="Calibri"/>
                <a:cs typeface="Calibri"/>
              </a:rPr>
              <a:t> </a:t>
            </a:r>
            <a:r>
              <a:rPr sz="1600" spc="-5" dirty="0" err="1">
                <a:solidFill>
                  <a:srgbClr val="1595A4"/>
                </a:solidFill>
                <a:latin typeface="Calibri"/>
                <a:cs typeface="Calibri"/>
              </a:rPr>
              <a:t>expresión</a:t>
            </a:r>
            <a:r>
              <a:rPr sz="1600" spc="184" dirty="0">
                <a:solidFill>
                  <a:srgbClr val="1595A4"/>
                </a:solidFill>
                <a:latin typeface="Calibri"/>
                <a:cs typeface="Calibri"/>
              </a:rPr>
              <a:t> </a:t>
            </a:r>
            <a:r>
              <a:rPr sz="1600" spc="-2" dirty="0">
                <a:solidFill>
                  <a:srgbClr val="1595A4"/>
                </a:solidFill>
                <a:latin typeface="Calibri"/>
                <a:cs typeface="Calibri"/>
              </a:rPr>
              <a:t>de</a:t>
            </a:r>
            <a:r>
              <a:rPr sz="1600" spc="188" dirty="0">
                <a:solidFill>
                  <a:srgbClr val="1595A4"/>
                </a:solidFill>
                <a:latin typeface="Calibri"/>
                <a:cs typeface="Calibri"/>
              </a:rPr>
              <a:t> </a:t>
            </a:r>
            <a:r>
              <a:rPr sz="1600" dirty="0">
                <a:solidFill>
                  <a:srgbClr val="1595A4"/>
                </a:solidFill>
                <a:latin typeface="Calibri"/>
                <a:cs typeface="Calibri"/>
              </a:rPr>
              <a:t>la </a:t>
            </a:r>
            <a:r>
              <a:rPr sz="1600" spc="-232" dirty="0">
                <a:solidFill>
                  <a:srgbClr val="1595A4"/>
                </a:solidFill>
                <a:latin typeface="Calibri"/>
                <a:cs typeface="Calibri"/>
              </a:rPr>
              <a:t> </a:t>
            </a:r>
            <a:r>
              <a:rPr sz="1600" spc="-5" dirty="0" err="1">
                <a:solidFill>
                  <a:srgbClr val="1595A4"/>
                </a:solidFill>
                <a:latin typeface="Calibri"/>
                <a:cs typeface="Calibri"/>
              </a:rPr>
              <a:t>pérdida</a:t>
            </a:r>
            <a:endParaRPr sz="1600" dirty="0">
              <a:latin typeface="Calibri"/>
              <a:cs typeface="Calibri"/>
            </a:endParaRPr>
          </a:p>
          <a:p>
            <a:pPr marL="476144" lvl="1" indent="-158900">
              <a:lnSpc>
                <a:spcPts val="2500"/>
              </a:lnSpc>
              <a:spcBef>
                <a:spcPts val="260"/>
              </a:spcBef>
              <a:buClr>
                <a:srgbClr val="FFC50A"/>
              </a:buClr>
              <a:buChar char="-"/>
              <a:tabLst>
                <a:tab pos="476144" algn="l"/>
                <a:tab pos="476421" algn="l"/>
              </a:tabLst>
            </a:pPr>
            <a:r>
              <a:rPr sz="1600" spc="-11" dirty="0" err="1">
                <a:latin typeface="Calibri"/>
                <a:cs typeface="Calibri"/>
              </a:rPr>
              <a:t>Evitar</a:t>
            </a:r>
            <a:r>
              <a:rPr sz="1600" spc="-9" dirty="0">
                <a:latin typeface="Calibri"/>
                <a:cs typeface="Calibri"/>
              </a:rPr>
              <a:t> </a:t>
            </a:r>
            <a:r>
              <a:rPr sz="1600" spc="-2" dirty="0">
                <a:latin typeface="Calibri"/>
                <a:cs typeface="Calibri"/>
              </a:rPr>
              <a:t>la</a:t>
            </a:r>
            <a:r>
              <a:rPr sz="1600" spc="-9" dirty="0">
                <a:latin typeface="Calibri"/>
                <a:cs typeface="Calibri"/>
              </a:rPr>
              <a:t> </a:t>
            </a:r>
            <a:r>
              <a:rPr sz="1600" spc="-2" dirty="0" err="1">
                <a:latin typeface="Calibri"/>
                <a:cs typeface="Calibri"/>
              </a:rPr>
              <a:t>rumiación</a:t>
            </a:r>
            <a:endParaRPr sz="1600" dirty="0">
              <a:latin typeface="Calibri"/>
              <a:cs typeface="Calibri"/>
            </a:endParaRPr>
          </a:p>
          <a:p>
            <a:pPr marL="517535">
              <a:lnSpc>
                <a:spcPts val="2500"/>
              </a:lnSpc>
              <a:spcBef>
                <a:spcPts val="324"/>
              </a:spcBef>
            </a:pPr>
            <a:r>
              <a:rPr sz="1600" spc="-11" dirty="0" err="1">
                <a:solidFill>
                  <a:srgbClr val="1595A4"/>
                </a:solidFill>
                <a:latin typeface="Calibri"/>
                <a:cs typeface="Calibri"/>
              </a:rPr>
              <a:t>Trabajar</a:t>
            </a:r>
            <a:r>
              <a:rPr sz="1600" spc="-9" dirty="0">
                <a:solidFill>
                  <a:srgbClr val="1595A4"/>
                </a:solidFill>
                <a:latin typeface="Calibri"/>
                <a:cs typeface="Calibri"/>
              </a:rPr>
              <a:t> </a:t>
            </a:r>
            <a:r>
              <a:rPr sz="1600" dirty="0">
                <a:solidFill>
                  <a:srgbClr val="1595A4"/>
                </a:solidFill>
                <a:latin typeface="Calibri"/>
                <a:cs typeface="Calibri"/>
              </a:rPr>
              <a:t>la</a:t>
            </a:r>
            <a:r>
              <a:rPr sz="1600" spc="-5" dirty="0">
                <a:solidFill>
                  <a:srgbClr val="1595A4"/>
                </a:solidFill>
                <a:latin typeface="Calibri"/>
                <a:cs typeface="Calibri"/>
              </a:rPr>
              <a:t> </a:t>
            </a:r>
            <a:r>
              <a:rPr sz="1600" spc="-2" dirty="0" err="1">
                <a:solidFill>
                  <a:srgbClr val="1595A4"/>
                </a:solidFill>
                <a:latin typeface="Calibri"/>
                <a:cs typeface="Calibri"/>
              </a:rPr>
              <a:t>aceptación</a:t>
            </a:r>
            <a:r>
              <a:rPr sz="1600" spc="-2" dirty="0">
                <a:solidFill>
                  <a:srgbClr val="1595A4"/>
                </a:solidFill>
                <a:latin typeface="Calibri"/>
                <a:cs typeface="Calibri"/>
              </a:rPr>
              <a:t>,</a:t>
            </a:r>
            <a:r>
              <a:rPr sz="1600" spc="-13" dirty="0">
                <a:solidFill>
                  <a:srgbClr val="1595A4"/>
                </a:solidFill>
                <a:latin typeface="Calibri"/>
                <a:cs typeface="Calibri"/>
              </a:rPr>
              <a:t> </a:t>
            </a:r>
            <a:r>
              <a:rPr sz="1600" dirty="0">
                <a:solidFill>
                  <a:srgbClr val="1595A4"/>
                </a:solidFill>
                <a:latin typeface="Calibri"/>
                <a:cs typeface="Calibri"/>
              </a:rPr>
              <a:t>la</a:t>
            </a:r>
            <a:r>
              <a:rPr sz="1600" spc="-9" dirty="0">
                <a:solidFill>
                  <a:srgbClr val="1595A4"/>
                </a:solidFill>
                <a:latin typeface="Calibri"/>
                <a:cs typeface="Calibri"/>
              </a:rPr>
              <a:t> </a:t>
            </a:r>
            <a:r>
              <a:rPr sz="1600" spc="-5" dirty="0" err="1">
                <a:solidFill>
                  <a:srgbClr val="1595A4"/>
                </a:solidFill>
                <a:latin typeface="Calibri"/>
                <a:cs typeface="Calibri"/>
              </a:rPr>
              <a:t>compasión</a:t>
            </a:r>
            <a:r>
              <a:rPr sz="1600" spc="-2" dirty="0">
                <a:solidFill>
                  <a:srgbClr val="1595A4"/>
                </a:solidFill>
                <a:latin typeface="Calibri"/>
                <a:cs typeface="Calibri"/>
              </a:rPr>
              <a:t> </a:t>
            </a:r>
            <a:r>
              <a:rPr sz="1600" dirty="0">
                <a:solidFill>
                  <a:srgbClr val="1595A4"/>
                </a:solidFill>
                <a:latin typeface="Calibri"/>
                <a:cs typeface="Calibri"/>
              </a:rPr>
              <a:t>y</a:t>
            </a:r>
            <a:r>
              <a:rPr sz="1600" spc="-9" dirty="0">
                <a:solidFill>
                  <a:srgbClr val="1595A4"/>
                </a:solidFill>
                <a:latin typeface="Calibri"/>
                <a:cs typeface="Calibri"/>
              </a:rPr>
              <a:t> </a:t>
            </a:r>
            <a:r>
              <a:rPr sz="1600" dirty="0">
                <a:solidFill>
                  <a:srgbClr val="1595A4"/>
                </a:solidFill>
                <a:latin typeface="Calibri"/>
                <a:cs typeface="Calibri"/>
              </a:rPr>
              <a:t>la</a:t>
            </a:r>
            <a:r>
              <a:rPr sz="1600" spc="-5" dirty="0">
                <a:solidFill>
                  <a:srgbClr val="1595A4"/>
                </a:solidFill>
                <a:latin typeface="Calibri"/>
                <a:cs typeface="Calibri"/>
              </a:rPr>
              <a:t> </a:t>
            </a:r>
            <a:r>
              <a:rPr sz="1600" spc="-5" dirty="0" err="1">
                <a:solidFill>
                  <a:srgbClr val="1595A4"/>
                </a:solidFill>
                <a:latin typeface="Calibri"/>
                <a:cs typeface="Calibri"/>
              </a:rPr>
              <a:t>gratitud</a:t>
            </a:r>
            <a:endParaRPr sz="1600" dirty="0">
              <a:latin typeface="Calibri"/>
              <a:cs typeface="Calibri"/>
            </a:endParaRPr>
          </a:p>
          <a:p>
            <a:pPr marL="476144" marR="2778" lvl="1" indent="-158900">
              <a:lnSpc>
                <a:spcPts val="2500"/>
              </a:lnSpc>
              <a:spcBef>
                <a:spcPts val="451"/>
              </a:spcBef>
              <a:buClr>
                <a:srgbClr val="FFC50A"/>
              </a:buClr>
              <a:buChar char="-"/>
              <a:tabLst>
                <a:tab pos="476144" algn="l"/>
                <a:tab pos="476421" algn="l"/>
              </a:tabLst>
            </a:pPr>
            <a:r>
              <a:rPr sz="1600" spc="-9" dirty="0" err="1">
                <a:latin typeface="Calibri"/>
                <a:cs typeface="Calibri"/>
              </a:rPr>
              <a:t>Facilitar</a:t>
            </a:r>
            <a:r>
              <a:rPr sz="1600" spc="72" dirty="0">
                <a:latin typeface="Calibri"/>
                <a:cs typeface="Calibri"/>
              </a:rPr>
              <a:t> </a:t>
            </a:r>
            <a:r>
              <a:rPr sz="1600" spc="-5" dirty="0">
                <a:latin typeface="Calibri"/>
                <a:cs typeface="Calibri"/>
              </a:rPr>
              <a:t>la</a:t>
            </a:r>
            <a:r>
              <a:rPr sz="1600" spc="66" dirty="0">
                <a:latin typeface="Calibri"/>
                <a:cs typeface="Calibri"/>
              </a:rPr>
              <a:t> </a:t>
            </a:r>
            <a:r>
              <a:rPr sz="1600" spc="-6" dirty="0" err="1">
                <a:latin typeface="Calibri"/>
                <a:cs typeface="Calibri"/>
              </a:rPr>
              <a:t>expresión</a:t>
            </a:r>
            <a:r>
              <a:rPr sz="1600" spc="68" dirty="0">
                <a:latin typeface="Calibri"/>
                <a:cs typeface="Calibri"/>
              </a:rPr>
              <a:t> </a:t>
            </a:r>
            <a:r>
              <a:rPr sz="1600" spc="-2" dirty="0">
                <a:latin typeface="Calibri"/>
                <a:cs typeface="Calibri"/>
              </a:rPr>
              <a:t>de</a:t>
            </a:r>
            <a:r>
              <a:rPr sz="1600" spc="68" dirty="0">
                <a:latin typeface="Calibri"/>
                <a:cs typeface="Calibri"/>
              </a:rPr>
              <a:t> </a:t>
            </a:r>
            <a:r>
              <a:rPr sz="1600" spc="-5" dirty="0">
                <a:latin typeface="Calibri"/>
                <a:cs typeface="Calibri"/>
              </a:rPr>
              <a:t>la</a:t>
            </a:r>
            <a:r>
              <a:rPr sz="1600" spc="70" dirty="0">
                <a:latin typeface="Calibri"/>
                <a:cs typeface="Calibri"/>
              </a:rPr>
              <a:t> </a:t>
            </a:r>
            <a:r>
              <a:rPr sz="1600" spc="-9" dirty="0">
                <a:latin typeface="Calibri"/>
                <a:cs typeface="Calibri"/>
              </a:rPr>
              <a:t>tristeza</a:t>
            </a:r>
            <a:r>
              <a:rPr sz="1600" spc="68" dirty="0">
                <a:latin typeface="Calibri"/>
                <a:cs typeface="Calibri"/>
              </a:rPr>
              <a:t> </a:t>
            </a:r>
            <a:r>
              <a:rPr sz="1600" spc="-9" dirty="0">
                <a:latin typeface="Calibri"/>
                <a:cs typeface="Calibri"/>
              </a:rPr>
              <a:t>ante</a:t>
            </a:r>
            <a:r>
              <a:rPr sz="1600" spc="70" dirty="0">
                <a:latin typeface="Calibri"/>
                <a:cs typeface="Calibri"/>
              </a:rPr>
              <a:t> </a:t>
            </a:r>
            <a:r>
              <a:rPr sz="1600" spc="-5" dirty="0">
                <a:latin typeface="Calibri"/>
                <a:cs typeface="Calibri"/>
              </a:rPr>
              <a:t>las</a:t>
            </a:r>
            <a:r>
              <a:rPr sz="1600" spc="70" dirty="0">
                <a:latin typeface="Calibri"/>
                <a:cs typeface="Calibri"/>
              </a:rPr>
              <a:t> </a:t>
            </a:r>
            <a:r>
              <a:rPr sz="1600" spc="-5" dirty="0" err="1">
                <a:latin typeface="Calibri"/>
                <a:cs typeface="Calibri"/>
              </a:rPr>
              <a:t>pérdidas</a:t>
            </a:r>
            <a:r>
              <a:rPr sz="1600" spc="72" dirty="0">
                <a:latin typeface="Calibri"/>
                <a:cs typeface="Calibri"/>
              </a:rPr>
              <a:t> </a:t>
            </a:r>
            <a:r>
              <a:rPr sz="1600" dirty="0" err="1">
                <a:latin typeface="Calibri"/>
                <a:cs typeface="Calibri"/>
              </a:rPr>
              <a:t>asociadas</a:t>
            </a:r>
            <a:r>
              <a:rPr sz="1600" spc="64" dirty="0">
                <a:latin typeface="Calibri"/>
                <a:cs typeface="Calibri"/>
              </a:rPr>
              <a:t> </a:t>
            </a:r>
            <a:r>
              <a:rPr sz="1600" spc="-2" dirty="0">
                <a:latin typeface="Calibri"/>
                <a:cs typeface="Calibri"/>
              </a:rPr>
              <a:t>al </a:t>
            </a:r>
            <a:r>
              <a:rPr sz="1600" spc="-269" dirty="0">
                <a:latin typeface="Calibri"/>
                <a:cs typeface="Calibri"/>
              </a:rPr>
              <a:t> </a:t>
            </a:r>
            <a:r>
              <a:rPr sz="1600" spc="-5" dirty="0" err="1">
                <a:latin typeface="Calibri"/>
                <a:cs typeface="Calibri"/>
              </a:rPr>
              <a:t>diagnóstico</a:t>
            </a:r>
            <a:endParaRPr sz="1600" dirty="0">
              <a:latin typeface="Calibri"/>
              <a:cs typeface="Calibri"/>
            </a:endParaRPr>
          </a:p>
          <a:p>
            <a:pPr marL="517535">
              <a:lnSpc>
                <a:spcPts val="2500"/>
              </a:lnSpc>
              <a:spcBef>
                <a:spcPts val="304"/>
              </a:spcBef>
            </a:pPr>
            <a:r>
              <a:rPr sz="1600" spc="-2" dirty="0">
                <a:solidFill>
                  <a:srgbClr val="1595A4"/>
                </a:solidFill>
                <a:latin typeface="Calibri"/>
                <a:cs typeface="Calibri"/>
              </a:rPr>
              <a:t>¿</a:t>
            </a:r>
            <a:r>
              <a:rPr sz="1600" spc="-2" dirty="0" err="1">
                <a:solidFill>
                  <a:srgbClr val="1595A4"/>
                </a:solidFill>
                <a:latin typeface="Calibri"/>
                <a:cs typeface="Calibri"/>
              </a:rPr>
              <a:t>Cómo</a:t>
            </a:r>
            <a:r>
              <a:rPr sz="1600" spc="-11" dirty="0">
                <a:solidFill>
                  <a:srgbClr val="1595A4"/>
                </a:solidFill>
                <a:latin typeface="Calibri"/>
                <a:cs typeface="Calibri"/>
              </a:rPr>
              <a:t> </a:t>
            </a:r>
            <a:r>
              <a:rPr sz="1600" spc="-6" dirty="0" err="1">
                <a:solidFill>
                  <a:srgbClr val="1595A4"/>
                </a:solidFill>
                <a:latin typeface="Calibri"/>
                <a:cs typeface="Calibri"/>
              </a:rPr>
              <a:t>te</a:t>
            </a:r>
            <a:r>
              <a:rPr sz="1600" spc="-2" dirty="0">
                <a:solidFill>
                  <a:srgbClr val="1595A4"/>
                </a:solidFill>
                <a:latin typeface="Calibri"/>
                <a:cs typeface="Calibri"/>
              </a:rPr>
              <a:t> </a:t>
            </a:r>
            <a:r>
              <a:rPr sz="1600" spc="-5" dirty="0" err="1">
                <a:solidFill>
                  <a:srgbClr val="1595A4"/>
                </a:solidFill>
                <a:latin typeface="Calibri"/>
                <a:cs typeface="Calibri"/>
              </a:rPr>
              <a:t>sientes</a:t>
            </a:r>
            <a:r>
              <a:rPr sz="1600" spc="-5" dirty="0">
                <a:solidFill>
                  <a:srgbClr val="1595A4"/>
                </a:solidFill>
                <a:latin typeface="Calibri"/>
                <a:cs typeface="Calibri"/>
              </a:rPr>
              <a:t>? </a:t>
            </a:r>
            <a:r>
              <a:rPr sz="1600" spc="-2" dirty="0">
                <a:solidFill>
                  <a:srgbClr val="1595A4"/>
                </a:solidFill>
                <a:latin typeface="Calibri"/>
                <a:cs typeface="Calibri"/>
              </a:rPr>
              <a:t>¿</a:t>
            </a:r>
            <a:r>
              <a:rPr sz="1600" spc="-2" dirty="0" err="1">
                <a:solidFill>
                  <a:srgbClr val="1595A4"/>
                </a:solidFill>
                <a:latin typeface="Calibri"/>
                <a:cs typeface="Calibri"/>
              </a:rPr>
              <a:t>qué</a:t>
            </a:r>
            <a:r>
              <a:rPr sz="1600" spc="2" dirty="0">
                <a:solidFill>
                  <a:srgbClr val="1595A4"/>
                </a:solidFill>
                <a:latin typeface="Calibri"/>
                <a:cs typeface="Calibri"/>
              </a:rPr>
              <a:t> </a:t>
            </a:r>
            <a:r>
              <a:rPr sz="1600" spc="-6" dirty="0" err="1">
                <a:solidFill>
                  <a:srgbClr val="1595A4"/>
                </a:solidFill>
                <a:latin typeface="Calibri"/>
                <a:cs typeface="Calibri"/>
              </a:rPr>
              <a:t>te</a:t>
            </a:r>
            <a:r>
              <a:rPr sz="1600" spc="-6" dirty="0">
                <a:solidFill>
                  <a:srgbClr val="1595A4"/>
                </a:solidFill>
                <a:latin typeface="Calibri"/>
                <a:cs typeface="Calibri"/>
              </a:rPr>
              <a:t> </a:t>
            </a:r>
            <a:r>
              <a:rPr sz="1600" spc="-5" dirty="0">
                <a:solidFill>
                  <a:srgbClr val="1595A4"/>
                </a:solidFill>
                <a:latin typeface="Calibri"/>
                <a:cs typeface="Calibri"/>
              </a:rPr>
              <a:t>ENTRISTECE?</a:t>
            </a:r>
            <a:r>
              <a:rPr sz="1600" dirty="0">
                <a:solidFill>
                  <a:srgbClr val="1595A4"/>
                </a:solidFill>
                <a:latin typeface="Calibri"/>
                <a:cs typeface="Calibri"/>
              </a:rPr>
              <a:t> ¿</a:t>
            </a:r>
            <a:r>
              <a:rPr sz="1600" dirty="0" err="1">
                <a:solidFill>
                  <a:srgbClr val="1595A4"/>
                </a:solidFill>
                <a:latin typeface="Calibri"/>
                <a:cs typeface="Calibri"/>
              </a:rPr>
              <a:t>en</a:t>
            </a:r>
            <a:r>
              <a:rPr sz="1600" spc="2" dirty="0">
                <a:solidFill>
                  <a:srgbClr val="1595A4"/>
                </a:solidFill>
                <a:latin typeface="Calibri"/>
                <a:cs typeface="Calibri"/>
              </a:rPr>
              <a:t> </a:t>
            </a:r>
            <a:r>
              <a:rPr sz="1600" spc="-2" dirty="0" err="1">
                <a:solidFill>
                  <a:srgbClr val="1595A4"/>
                </a:solidFill>
                <a:latin typeface="Calibri"/>
                <a:cs typeface="Calibri"/>
              </a:rPr>
              <a:t>qué</a:t>
            </a:r>
            <a:r>
              <a:rPr sz="1600" spc="2" dirty="0">
                <a:solidFill>
                  <a:srgbClr val="1595A4"/>
                </a:solidFill>
                <a:latin typeface="Calibri"/>
                <a:cs typeface="Calibri"/>
              </a:rPr>
              <a:t> </a:t>
            </a:r>
            <a:r>
              <a:rPr sz="1600" spc="-2" dirty="0" err="1">
                <a:solidFill>
                  <a:srgbClr val="1595A4"/>
                </a:solidFill>
                <a:latin typeface="Calibri"/>
                <a:cs typeface="Calibri"/>
              </a:rPr>
              <a:t>puedo</a:t>
            </a:r>
            <a:r>
              <a:rPr sz="1600" dirty="0">
                <a:solidFill>
                  <a:srgbClr val="1595A4"/>
                </a:solidFill>
                <a:latin typeface="Calibri"/>
                <a:cs typeface="Calibri"/>
              </a:rPr>
              <a:t> </a:t>
            </a:r>
            <a:r>
              <a:rPr sz="1600" spc="-5" dirty="0" err="1">
                <a:solidFill>
                  <a:srgbClr val="1595A4"/>
                </a:solidFill>
                <a:latin typeface="Calibri"/>
                <a:cs typeface="Calibri"/>
              </a:rPr>
              <a:t>ayudarte</a:t>
            </a:r>
            <a:r>
              <a:rPr sz="1600" spc="-5" dirty="0">
                <a:solidFill>
                  <a:srgbClr val="1595A4"/>
                </a:solidFill>
                <a:latin typeface="Calibri"/>
                <a:cs typeface="Calibri"/>
              </a:rPr>
              <a:t>?</a:t>
            </a:r>
            <a:endParaRPr sz="1600" dirty="0">
              <a:latin typeface="Calibri"/>
              <a:cs typeface="Calibri"/>
            </a:endParaRPr>
          </a:p>
        </p:txBody>
      </p:sp>
      <p:sp>
        <p:nvSpPr>
          <p:cNvPr id="2" name="object 2">
            <a:extLst>
              <a:ext uri="{FF2B5EF4-FFF2-40B4-BE49-F238E27FC236}">
                <a16:creationId xmlns:a16="http://schemas.microsoft.com/office/drawing/2014/main" id="{96F2C4D3-CBD1-CE19-CFDF-02DD15AFD76A}"/>
              </a:ext>
            </a:extLst>
          </p:cNvPr>
          <p:cNvSpPr txBox="1">
            <a:spLocks/>
          </p:cNvSpPr>
          <p:nvPr/>
        </p:nvSpPr>
        <p:spPr>
          <a:xfrm>
            <a:off x="542925" y="320487"/>
            <a:ext cx="5328900" cy="867665"/>
          </a:xfrm>
          <a:prstGeom prst="rect">
            <a:avLst/>
          </a:prstGeom>
        </p:spPr>
        <p:txBody>
          <a:bodyPr vert="horz" wrap="square" lIns="0" tIns="5834" rIns="0" bIns="0" rtlCol="0" anchor="ctr">
            <a:spAutoFit/>
          </a:bodyPr>
          <a:lstStyle>
            <a:lvl1pPr algn="l" defTabSz="914400" rtl="0" eaLnBrk="1" latinLnBrk="0" hangingPunct="1">
              <a:lnSpc>
                <a:spcPct val="90000"/>
              </a:lnSpc>
              <a:spcBef>
                <a:spcPct val="0"/>
              </a:spcBef>
              <a:buNone/>
              <a:defRPr sz="4400" kern="1200">
                <a:solidFill>
                  <a:srgbClr val="1AB6C9"/>
                </a:solidFill>
                <a:latin typeface="+mj-lt"/>
                <a:ea typeface="+mj-ea"/>
                <a:cs typeface="+mj-cs"/>
              </a:defRPr>
            </a:lvl1pPr>
          </a:lstStyle>
          <a:p>
            <a:pPr marL="5080">
              <a:lnSpc>
                <a:spcPct val="100000"/>
              </a:lnSpc>
              <a:spcBef>
                <a:spcPts val="46"/>
              </a:spcBef>
              <a:tabLst>
                <a:tab pos="1850681" algn="l"/>
              </a:tabLst>
            </a:pPr>
            <a:r>
              <a:rPr lang="es-ES" sz="2800" b="1" dirty="0"/>
              <a:t>1.3.</a:t>
            </a:r>
            <a:r>
              <a:rPr lang="es-ES" sz="2800" b="1" spc="11" dirty="0"/>
              <a:t> </a:t>
            </a:r>
            <a:r>
              <a:rPr lang="es-ES" sz="2800" b="1" spc="-2" dirty="0"/>
              <a:t>ESTRATEGIAS  </a:t>
            </a:r>
            <a:r>
              <a:rPr lang="es-ES" sz="2800" b="1" dirty="0"/>
              <a:t>DE</a:t>
            </a:r>
            <a:r>
              <a:rPr lang="es-ES" sz="2800" b="1" spc="-31" dirty="0"/>
              <a:t> </a:t>
            </a:r>
            <a:r>
              <a:rPr lang="es-ES" sz="2800" b="1" spc="-2" dirty="0"/>
              <a:t>AFRONTAMIENTO</a:t>
            </a:r>
          </a:p>
        </p:txBody>
      </p:sp>
      <p:sp>
        <p:nvSpPr>
          <p:cNvPr id="7" name="Marcador de número de diapositiva 6">
            <a:extLst>
              <a:ext uri="{FF2B5EF4-FFF2-40B4-BE49-F238E27FC236}">
                <a16:creationId xmlns:a16="http://schemas.microsoft.com/office/drawing/2014/main" id="{523DAD1A-D53C-3F84-91F8-C8015BC87B39}"/>
              </a:ext>
            </a:extLst>
          </p:cNvPr>
          <p:cNvSpPr>
            <a:spLocks noGrp="1"/>
          </p:cNvSpPr>
          <p:nvPr>
            <p:ph type="sldNum" sz="quarter" idx="4"/>
          </p:nvPr>
        </p:nvSpPr>
        <p:spPr/>
        <p:txBody>
          <a:bodyPr/>
          <a:lstStyle/>
          <a:p>
            <a:fld id="{C2D5E945-2478-44AA-BA19-29F3FC66B24B}" type="slidenum">
              <a:rPr lang="es-ES" smtClean="0"/>
              <a:pPr/>
              <a:t>36</a:t>
            </a:fld>
            <a:endParaRPr lang="es-E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91624" y="4513603"/>
            <a:ext cx="939363" cy="565207"/>
          </a:xfrm>
          <a:custGeom>
            <a:avLst/>
            <a:gdLst/>
            <a:ahLst/>
            <a:cxnLst/>
            <a:rect l="l" t="t" r="r" b="b"/>
            <a:pathLst>
              <a:path w="2943225" h="925195">
                <a:moveTo>
                  <a:pt x="2850388" y="0"/>
                </a:moveTo>
                <a:lnTo>
                  <a:pt x="92506" y="0"/>
                </a:lnTo>
                <a:lnTo>
                  <a:pt x="56498" y="7266"/>
                </a:lnTo>
                <a:lnTo>
                  <a:pt x="27093" y="27082"/>
                </a:lnTo>
                <a:lnTo>
                  <a:pt x="7269" y="56471"/>
                </a:lnTo>
                <a:lnTo>
                  <a:pt x="0" y="92456"/>
                </a:lnTo>
                <a:lnTo>
                  <a:pt x="0" y="832612"/>
                </a:lnTo>
                <a:lnTo>
                  <a:pt x="7269" y="868596"/>
                </a:lnTo>
                <a:lnTo>
                  <a:pt x="27093" y="897985"/>
                </a:lnTo>
                <a:lnTo>
                  <a:pt x="56498" y="917801"/>
                </a:lnTo>
                <a:lnTo>
                  <a:pt x="92506" y="925068"/>
                </a:lnTo>
                <a:lnTo>
                  <a:pt x="2850388" y="925068"/>
                </a:lnTo>
                <a:lnTo>
                  <a:pt x="2886372" y="917801"/>
                </a:lnTo>
                <a:lnTo>
                  <a:pt x="2915761" y="897985"/>
                </a:lnTo>
                <a:lnTo>
                  <a:pt x="2935577" y="868596"/>
                </a:lnTo>
                <a:lnTo>
                  <a:pt x="2942844" y="832612"/>
                </a:lnTo>
                <a:lnTo>
                  <a:pt x="2942844" y="92456"/>
                </a:lnTo>
                <a:lnTo>
                  <a:pt x="2935577" y="56471"/>
                </a:lnTo>
                <a:lnTo>
                  <a:pt x="2915761" y="27082"/>
                </a:lnTo>
                <a:lnTo>
                  <a:pt x="2886372" y="7266"/>
                </a:lnTo>
                <a:lnTo>
                  <a:pt x="2850388" y="0"/>
                </a:lnTo>
                <a:close/>
              </a:path>
            </a:pathLst>
          </a:custGeom>
          <a:solidFill>
            <a:srgbClr val="FFE699"/>
          </a:solidFill>
        </p:spPr>
        <p:txBody>
          <a:bodyPr wrap="square" lIns="0" tIns="0" rIns="0" bIns="0" rtlCol="0"/>
          <a:lstStyle/>
          <a:p>
            <a:endParaRPr sz="1050">
              <a:latin typeface="+mj-lt"/>
            </a:endParaRPr>
          </a:p>
        </p:txBody>
      </p:sp>
      <p:sp>
        <p:nvSpPr>
          <p:cNvPr id="4" name="object 4"/>
          <p:cNvSpPr txBox="1"/>
          <p:nvPr/>
        </p:nvSpPr>
        <p:spPr>
          <a:xfrm>
            <a:off x="663214" y="4573809"/>
            <a:ext cx="1654272" cy="358111"/>
          </a:xfrm>
          <a:prstGeom prst="rect">
            <a:avLst/>
          </a:prstGeom>
        </p:spPr>
        <p:txBody>
          <a:bodyPr vert="horz" wrap="square" lIns="0" tIns="24448" rIns="0" bIns="0" rtlCol="0">
            <a:spAutoFit/>
          </a:bodyPr>
          <a:lstStyle/>
          <a:p>
            <a:pPr marL="5556" marR="2222" indent="156677">
              <a:lnSpc>
                <a:spcPts val="1343"/>
              </a:lnSpc>
              <a:spcBef>
                <a:spcPts val="192"/>
              </a:spcBef>
              <a:tabLst>
                <a:tab pos="1043126" algn="l"/>
                <a:tab pos="1344536" algn="l"/>
              </a:tabLst>
            </a:pPr>
            <a:r>
              <a:rPr sz="1000" spc="-9" dirty="0">
                <a:latin typeface="+mj-lt"/>
                <a:cs typeface="Calibri"/>
              </a:rPr>
              <a:t>Fase</a:t>
            </a:r>
            <a:r>
              <a:rPr sz="1000" spc="-44" dirty="0">
                <a:latin typeface="+mj-lt"/>
                <a:cs typeface="Calibri"/>
              </a:rPr>
              <a:t> </a:t>
            </a:r>
            <a:r>
              <a:rPr sz="1000" spc="-2" dirty="0">
                <a:latin typeface="+mj-lt"/>
                <a:cs typeface="Calibri"/>
              </a:rPr>
              <a:t>de </a:t>
            </a:r>
            <a:r>
              <a:rPr sz="1000" dirty="0">
                <a:latin typeface="+mj-lt"/>
                <a:cs typeface="Calibri"/>
              </a:rPr>
              <a:t>	</a:t>
            </a:r>
            <a:r>
              <a:rPr sz="1000" u="heavy" spc="-2" dirty="0">
                <a:uFill>
                  <a:solidFill>
                    <a:srgbClr val="DEEBF7"/>
                  </a:solidFill>
                </a:uFill>
                <a:latin typeface="+mj-lt"/>
                <a:cs typeface="Calibri"/>
              </a:rPr>
              <a:t> </a:t>
            </a:r>
            <a:r>
              <a:rPr sz="1000" u="heavy" dirty="0">
                <a:uFill>
                  <a:solidFill>
                    <a:srgbClr val="DEEBF7"/>
                  </a:solidFill>
                </a:uFill>
                <a:latin typeface="+mj-lt"/>
                <a:cs typeface="Calibri"/>
              </a:rPr>
              <a:t>	</a:t>
            </a:r>
            <a:r>
              <a:rPr sz="1000" dirty="0">
                <a:latin typeface="+mj-lt"/>
                <a:cs typeface="Calibri"/>
              </a:rPr>
              <a:t> </a:t>
            </a:r>
            <a:r>
              <a:rPr sz="1000" spc="-6" dirty="0" err="1">
                <a:latin typeface="+mj-lt"/>
                <a:cs typeface="Calibri"/>
              </a:rPr>
              <a:t>compromiso</a:t>
            </a:r>
            <a:endParaRPr sz="1000" dirty="0">
              <a:latin typeface="+mj-lt"/>
              <a:cs typeface="Calibri"/>
            </a:endParaRPr>
          </a:p>
        </p:txBody>
      </p:sp>
      <p:sp>
        <p:nvSpPr>
          <p:cNvPr id="5" name="object 5"/>
          <p:cNvSpPr/>
          <p:nvPr/>
        </p:nvSpPr>
        <p:spPr>
          <a:xfrm>
            <a:off x="1606773" y="4485104"/>
            <a:ext cx="1217140" cy="550125"/>
          </a:xfrm>
          <a:custGeom>
            <a:avLst/>
            <a:gdLst/>
            <a:ahLst/>
            <a:cxnLst/>
            <a:rect l="l" t="t" r="r" b="b"/>
            <a:pathLst>
              <a:path w="2588259" h="925195">
                <a:moveTo>
                  <a:pt x="2495296" y="0"/>
                </a:moveTo>
                <a:lnTo>
                  <a:pt x="92456" y="0"/>
                </a:lnTo>
                <a:lnTo>
                  <a:pt x="56471" y="7266"/>
                </a:lnTo>
                <a:lnTo>
                  <a:pt x="27082" y="27082"/>
                </a:lnTo>
                <a:lnTo>
                  <a:pt x="7266" y="56471"/>
                </a:lnTo>
                <a:lnTo>
                  <a:pt x="0" y="92456"/>
                </a:lnTo>
                <a:lnTo>
                  <a:pt x="0" y="832612"/>
                </a:lnTo>
                <a:lnTo>
                  <a:pt x="7266" y="868596"/>
                </a:lnTo>
                <a:lnTo>
                  <a:pt x="27082" y="897985"/>
                </a:lnTo>
                <a:lnTo>
                  <a:pt x="56471" y="917801"/>
                </a:lnTo>
                <a:lnTo>
                  <a:pt x="92456" y="925068"/>
                </a:lnTo>
                <a:lnTo>
                  <a:pt x="2495296" y="925068"/>
                </a:lnTo>
                <a:lnTo>
                  <a:pt x="2531280" y="917801"/>
                </a:lnTo>
                <a:lnTo>
                  <a:pt x="2560669" y="897985"/>
                </a:lnTo>
                <a:lnTo>
                  <a:pt x="2580485" y="868596"/>
                </a:lnTo>
                <a:lnTo>
                  <a:pt x="2587752" y="832612"/>
                </a:lnTo>
                <a:lnTo>
                  <a:pt x="2587752" y="92456"/>
                </a:lnTo>
                <a:lnTo>
                  <a:pt x="2580485" y="56471"/>
                </a:lnTo>
                <a:lnTo>
                  <a:pt x="2560669" y="27082"/>
                </a:lnTo>
                <a:lnTo>
                  <a:pt x="2531280" y="7266"/>
                </a:lnTo>
                <a:lnTo>
                  <a:pt x="2495296" y="0"/>
                </a:lnTo>
                <a:close/>
              </a:path>
            </a:pathLst>
          </a:custGeom>
          <a:solidFill>
            <a:srgbClr val="DEEBF7"/>
          </a:solidFill>
        </p:spPr>
        <p:txBody>
          <a:bodyPr wrap="square" lIns="0" tIns="0" rIns="0" bIns="0" rtlCol="0"/>
          <a:lstStyle/>
          <a:p>
            <a:endParaRPr sz="1000">
              <a:latin typeface="+mj-lt"/>
            </a:endParaRPr>
          </a:p>
        </p:txBody>
      </p:sp>
      <p:sp>
        <p:nvSpPr>
          <p:cNvPr id="6" name="object 6"/>
          <p:cNvSpPr txBox="1"/>
          <p:nvPr/>
        </p:nvSpPr>
        <p:spPr>
          <a:xfrm>
            <a:off x="2774645" y="4653436"/>
            <a:ext cx="356510" cy="140543"/>
          </a:xfrm>
          <a:prstGeom prst="rect">
            <a:avLst/>
          </a:prstGeom>
        </p:spPr>
        <p:txBody>
          <a:bodyPr vert="horz" wrap="square" lIns="0" tIns="5834" rIns="0" bIns="0" rtlCol="0">
            <a:spAutoFit/>
          </a:bodyPr>
          <a:lstStyle/>
          <a:p>
            <a:pPr marL="5556">
              <a:lnSpc>
                <a:spcPct val="100000"/>
              </a:lnSpc>
              <a:spcBef>
                <a:spcPts val="46"/>
              </a:spcBef>
              <a:tabLst>
                <a:tab pos="296964" algn="l"/>
              </a:tabLst>
            </a:pPr>
            <a:r>
              <a:rPr sz="875" u="heavy" dirty="0">
                <a:uFill>
                  <a:solidFill>
                    <a:srgbClr val="DEEBF7"/>
                  </a:solidFill>
                </a:uFill>
                <a:latin typeface="Calibri"/>
                <a:cs typeface="Calibri"/>
              </a:rPr>
              <a:t> 	</a:t>
            </a:r>
            <a:endParaRPr sz="875" dirty="0">
              <a:latin typeface="Calibri"/>
              <a:cs typeface="Calibri"/>
            </a:endParaRPr>
          </a:p>
        </p:txBody>
      </p:sp>
      <p:sp>
        <p:nvSpPr>
          <p:cNvPr id="7" name="object 7"/>
          <p:cNvSpPr txBox="1"/>
          <p:nvPr/>
        </p:nvSpPr>
        <p:spPr>
          <a:xfrm>
            <a:off x="1844149" y="4628980"/>
            <a:ext cx="758156" cy="262371"/>
          </a:xfrm>
          <a:prstGeom prst="rect">
            <a:avLst/>
          </a:prstGeom>
        </p:spPr>
        <p:txBody>
          <a:bodyPr vert="horz" wrap="square" lIns="0" tIns="5834" rIns="0" bIns="0" rtlCol="0">
            <a:spAutoFit/>
          </a:bodyPr>
          <a:lstStyle/>
          <a:p>
            <a:pPr marL="20001">
              <a:lnSpc>
                <a:spcPts val="1009"/>
              </a:lnSpc>
              <a:spcBef>
                <a:spcPts val="46"/>
              </a:spcBef>
            </a:pPr>
            <a:r>
              <a:rPr sz="1000" spc="-9" dirty="0">
                <a:latin typeface="+mj-lt"/>
                <a:cs typeface="Calibri"/>
              </a:rPr>
              <a:t>MOTIVACIÓN</a:t>
            </a:r>
            <a:endParaRPr sz="1000" dirty="0">
              <a:latin typeface="+mj-lt"/>
              <a:cs typeface="Calibri"/>
            </a:endParaRPr>
          </a:p>
          <a:p>
            <a:pPr marL="5556">
              <a:lnSpc>
                <a:spcPts val="1009"/>
              </a:lnSpc>
            </a:pPr>
            <a:r>
              <a:rPr sz="1000" spc="-2" dirty="0">
                <a:latin typeface="+mj-lt"/>
                <a:cs typeface="Calibri"/>
              </a:rPr>
              <a:t>(</a:t>
            </a:r>
            <a:r>
              <a:rPr sz="1000" spc="-2" dirty="0" err="1">
                <a:latin typeface="+mj-lt"/>
                <a:cs typeface="Calibri"/>
              </a:rPr>
              <a:t>oportunidad</a:t>
            </a:r>
            <a:r>
              <a:rPr sz="1000" spc="-2" dirty="0">
                <a:latin typeface="+mj-lt"/>
                <a:cs typeface="Calibri"/>
              </a:rPr>
              <a:t>)</a:t>
            </a:r>
            <a:endParaRPr sz="1000" dirty="0">
              <a:latin typeface="+mj-lt"/>
              <a:cs typeface="Calibri"/>
            </a:endParaRPr>
          </a:p>
        </p:txBody>
      </p:sp>
      <p:grpSp>
        <p:nvGrpSpPr>
          <p:cNvPr id="8" name="object 8"/>
          <p:cNvGrpSpPr/>
          <p:nvPr/>
        </p:nvGrpSpPr>
        <p:grpSpPr>
          <a:xfrm>
            <a:off x="2776865" y="3624974"/>
            <a:ext cx="1124714" cy="897101"/>
            <a:chOff x="6973887" y="3372611"/>
            <a:chExt cx="2484120" cy="1519555"/>
          </a:xfrm>
        </p:grpSpPr>
        <p:sp>
          <p:nvSpPr>
            <p:cNvPr id="9" name="object 9"/>
            <p:cNvSpPr/>
            <p:nvPr/>
          </p:nvSpPr>
          <p:spPr>
            <a:xfrm>
              <a:off x="6988175" y="3834510"/>
              <a:ext cx="619760" cy="1043305"/>
            </a:xfrm>
            <a:custGeom>
              <a:avLst/>
              <a:gdLst/>
              <a:ahLst/>
              <a:cxnLst/>
              <a:rect l="l" t="t" r="r" b="b"/>
              <a:pathLst>
                <a:path w="619759" h="1043304">
                  <a:moveTo>
                    <a:pt x="0" y="1042924"/>
                  </a:moveTo>
                  <a:lnTo>
                    <a:pt x="619633" y="0"/>
                  </a:lnTo>
                </a:path>
              </a:pathLst>
            </a:custGeom>
            <a:ln w="28574">
              <a:solidFill>
                <a:srgbClr val="DEEBF7"/>
              </a:solidFill>
            </a:ln>
          </p:spPr>
          <p:txBody>
            <a:bodyPr wrap="square" lIns="0" tIns="0" rIns="0" bIns="0" rtlCol="0"/>
            <a:lstStyle/>
            <a:p>
              <a:endParaRPr sz="787"/>
            </a:p>
          </p:txBody>
        </p:sp>
        <p:sp>
          <p:nvSpPr>
            <p:cNvPr id="10" name="object 10"/>
            <p:cNvSpPr/>
            <p:nvPr/>
          </p:nvSpPr>
          <p:spPr>
            <a:xfrm>
              <a:off x="7607808" y="3372611"/>
              <a:ext cx="1850389" cy="925194"/>
            </a:xfrm>
            <a:custGeom>
              <a:avLst/>
              <a:gdLst/>
              <a:ahLst/>
              <a:cxnLst/>
              <a:rect l="l" t="t" r="r" b="b"/>
              <a:pathLst>
                <a:path w="1850390" h="925195">
                  <a:moveTo>
                    <a:pt x="1757680" y="0"/>
                  </a:moveTo>
                  <a:lnTo>
                    <a:pt x="92456" y="0"/>
                  </a:lnTo>
                  <a:lnTo>
                    <a:pt x="56471" y="7266"/>
                  </a:lnTo>
                  <a:lnTo>
                    <a:pt x="27082" y="27082"/>
                  </a:lnTo>
                  <a:lnTo>
                    <a:pt x="7266" y="56471"/>
                  </a:lnTo>
                  <a:lnTo>
                    <a:pt x="0" y="92455"/>
                  </a:lnTo>
                  <a:lnTo>
                    <a:pt x="0" y="832611"/>
                  </a:lnTo>
                  <a:lnTo>
                    <a:pt x="7266" y="868596"/>
                  </a:lnTo>
                  <a:lnTo>
                    <a:pt x="27082" y="897985"/>
                  </a:lnTo>
                  <a:lnTo>
                    <a:pt x="56471" y="917801"/>
                  </a:lnTo>
                  <a:lnTo>
                    <a:pt x="92456" y="925067"/>
                  </a:lnTo>
                  <a:lnTo>
                    <a:pt x="1757680" y="925067"/>
                  </a:lnTo>
                  <a:lnTo>
                    <a:pt x="1793664" y="917801"/>
                  </a:lnTo>
                  <a:lnTo>
                    <a:pt x="1823053" y="897985"/>
                  </a:lnTo>
                  <a:lnTo>
                    <a:pt x="1842869" y="868596"/>
                  </a:lnTo>
                  <a:lnTo>
                    <a:pt x="1850136" y="832611"/>
                  </a:lnTo>
                  <a:lnTo>
                    <a:pt x="1850136" y="92455"/>
                  </a:lnTo>
                  <a:lnTo>
                    <a:pt x="1842869" y="56471"/>
                  </a:lnTo>
                  <a:lnTo>
                    <a:pt x="1823053" y="27082"/>
                  </a:lnTo>
                  <a:lnTo>
                    <a:pt x="1793664" y="7266"/>
                  </a:lnTo>
                  <a:lnTo>
                    <a:pt x="1757680" y="0"/>
                  </a:lnTo>
                  <a:close/>
                </a:path>
              </a:pathLst>
            </a:custGeom>
            <a:solidFill>
              <a:srgbClr val="DEEBF7"/>
            </a:solidFill>
          </p:spPr>
          <p:txBody>
            <a:bodyPr wrap="square" lIns="0" tIns="0" rIns="0" bIns="0" rtlCol="0"/>
            <a:lstStyle/>
            <a:p>
              <a:endParaRPr sz="787" dirty="0"/>
            </a:p>
          </p:txBody>
        </p:sp>
      </p:grpSp>
      <p:sp>
        <p:nvSpPr>
          <p:cNvPr id="11" name="object 11"/>
          <p:cNvSpPr txBox="1">
            <a:spLocks noGrp="1"/>
          </p:cNvSpPr>
          <p:nvPr>
            <p:ph type="body" idx="1"/>
          </p:nvPr>
        </p:nvSpPr>
        <p:spPr>
          <a:xfrm>
            <a:off x="555208" y="1275811"/>
            <a:ext cx="4398077" cy="2453732"/>
          </a:xfrm>
          <a:prstGeom prst="rect">
            <a:avLst/>
          </a:prstGeom>
        </p:spPr>
        <p:txBody>
          <a:bodyPr vert="horz" wrap="square" lIns="0" tIns="42783" rIns="0" bIns="0" rtlCol="0">
            <a:spAutoFit/>
          </a:bodyPr>
          <a:lstStyle/>
          <a:p>
            <a:pPr marL="105563" indent="-100007" algn="l" rtl="0">
              <a:lnSpc>
                <a:spcPts val="2500"/>
              </a:lnSpc>
              <a:spcBef>
                <a:spcPts val="337"/>
              </a:spcBef>
              <a:buClr>
                <a:srgbClr val="FFC50A"/>
              </a:buClr>
              <a:buFont typeface="Arial"/>
              <a:buChar char="•"/>
              <a:tabLst>
                <a:tab pos="105563" algn="l"/>
              </a:tabLst>
            </a:pPr>
            <a:r>
              <a:rPr sz="1600" b="0" kern="1200" spc="-9" dirty="0"/>
              <a:t>Fase de </a:t>
            </a:r>
            <a:r>
              <a:rPr sz="1600" kern="1200" spc="-9" dirty="0"/>
              <a:t>COMPROMISO:</a:t>
            </a:r>
            <a:endParaRPr lang="es-ES" sz="1600" kern="1200" spc="-9" dirty="0"/>
          </a:p>
          <a:p>
            <a:pPr marL="72000" indent="-100007" algn="l" rtl="0">
              <a:lnSpc>
                <a:spcPts val="2500"/>
              </a:lnSpc>
              <a:spcBef>
                <a:spcPts val="1200"/>
              </a:spcBef>
              <a:buClr>
                <a:srgbClr val="FFC50A"/>
              </a:buClr>
              <a:buFont typeface="Arial"/>
              <a:buChar char="•"/>
              <a:tabLst>
                <a:tab pos="105563" algn="l"/>
              </a:tabLst>
            </a:pPr>
            <a:r>
              <a:rPr sz="1600" b="0" kern="1200" spc="-9" dirty="0" err="1"/>
              <a:t>Acepto</a:t>
            </a:r>
            <a:r>
              <a:rPr sz="1600" b="0" kern="1200" spc="-9" dirty="0"/>
              <a:t> lo inevitable del </a:t>
            </a:r>
            <a:r>
              <a:rPr sz="1600" b="0" kern="1200" spc="-9" dirty="0" err="1"/>
              <a:t>cambio</a:t>
            </a:r>
            <a:r>
              <a:rPr sz="1600" b="0" kern="1200" spc="-9" dirty="0"/>
              <a:t>, no me </a:t>
            </a:r>
            <a:r>
              <a:rPr sz="1600" b="0" kern="1200" spc="-9" dirty="0" err="1"/>
              <a:t>dejo</a:t>
            </a:r>
            <a:r>
              <a:rPr sz="1600" b="0" kern="1200" spc="-9" dirty="0"/>
              <a:t> </a:t>
            </a:r>
            <a:r>
              <a:rPr sz="1600" b="0" kern="1200" spc="-9" dirty="0" err="1"/>
              <a:t>llevar</a:t>
            </a:r>
            <a:r>
              <a:rPr sz="1600" b="0" kern="1200" spc="-9" dirty="0"/>
              <a:t> </a:t>
            </a:r>
            <a:r>
              <a:rPr sz="1600" b="0" kern="1200" spc="-9" dirty="0" err="1"/>
              <a:t>por</a:t>
            </a:r>
            <a:r>
              <a:rPr sz="1600" b="0" kern="1200" spc="-9" dirty="0"/>
              <a:t> las </a:t>
            </a:r>
            <a:r>
              <a:rPr sz="1600" b="0" kern="1200" spc="-9" dirty="0" err="1"/>
              <a:t>emociones</a:t>
            </a:r>
            <a:r>
              <a:rPr sz="1600" b="0" kern="1200" spc="-9" dirty="0"/>
              <a:t>  </a:t>
            </a:r>
            <a:r>
              <a:rPr sz="1600" b="0" kern="1200" spc="-9" dirty="0" err="1"/>
              <a:t>negativas</a:t>
            </a:r>
            <a:r>
              <a:rPr sz="1600" b="0" kern="1200" spc="-9" dirty="0"/>
              <a:t> ante lo </a:t>
            </a:r>
            <a:r>
              <a:rPr sz="1600" b="0" kern="1200" spc="-9" dirty="0" err="1"/>
              <a:t>desconocido</a:t>
            </a:r>
            <a:r>
              <a:rPr sz="1600" b="0" kern="1200" spc="-9" dirty="0"/>
              <a:t>, </a:t>
            </a:r>
            <a:r>
              <a:rPr sz="1600" b="0" kern="1200" spc="-9" dirty="0" err="1"/>
              <a:t>salgo</a:t>
            </a:r>
            <a:r>
              <a:rPr sz="1600" b="0" kern="1200" spc="-9" dirty="0"/>
              <a:t> de mi zona de </a:t>
            </a:r>
            <a:r>
              <a:rPr sz="1600" b="0" kern="1200" spc="-9" dirty="0" err="1"/>
              <a:t>confort</a:t>
            </a:r>
            <a:r>
              <a:rPr sz="1600" b="0" kern="1200" spc="-9" dirty="0"/>
              <a:t> y </a:t>
            </a:r>
            <a:r>
              <a:rPr sz="1600" b="0" kern="1200" spc="-9" dirty="0" err="1"/>
              <a:t>aumento</a:t>
            </a:r>
            <a:r>
              <a:rPr sz="1600" b="0" kern="1200" spc="-9" dirty="0"/>
              <a:t> mi  zona de </a:t>
            </a:r>
            <a:r>
              <a:rPr sz="1600" b="0" kern="1200" spc="-9" dirty="0" err="1"/>
              <a:t>aprendizaje</a:t>
            </a:r>
            <a:r>
              <a:rPr sz="1600" b="0" kern="1200" spc="-9" dirty="0"/>
              <a:t>: la </a:t>
            </a:r>
            <a:r>
              <a:rPr sz="1600" b="0" kern="1200" spc="-9" dirty="0" err="1"/>
              <a:t>amenaza</a:t>
            </a:r>
            <a:r>
              <a:rPr sz="1600" b="0" kern="1200" spc="-9" dirty="0"/>
              <a:t> se </a:t>
            </a:r>
            <a:r>
              <a:rPr sz="1600" b="0" kern="1200" spc="-9" dirty="0" err="1"/>
              <a:t>convierte</a:t>
            </a:r>
            <a:r>
              <a:rPr sz="1600" b="0" kern="1200" spc="-9" dirty="0"/>
              <a:t> </a:t>
            </a:r>
            <a:r>
              <a:rPr sz="1600" b="0" kern="1200" spc="-9" dirty="0" err="1"/>
              <a:t>en</a:t>
            </a:r>
            <a:r>
              <a:rPr sz="1600" b="0" kern="1200" spc="-9" dirty="0"/>
              <a:t> un</a:t>
            </a:r>
            <a:r>
              <a:rPr lang="es-ES" sz="1600" b="0" kern="1200" spc="-9" dirty="0"/>
              <a:t>a </a:t>
            </a:r>
            <a:r>
              <a:rPr sz="1600" b="0" kern="1200" spc="-9" dirty="0" err="1"/>
              <a:t>oportunidad</a:t>
            </a:r>
            <a:r>
              <a:rPr sz="1600" b="0" kern="1200" spc="-9" dirty="0"/>
              <a:t> para  </a:t>
            </a:r>
            <a:r>
              <a:rPr sz="1600" b="0" kern="1200" spc="-9" dirty="0" err="1"/>
              <a:t>alcanzar</a:t>
            </a:r>
            <a:r>
              <a:rPr sz="1600" b="0" kern="1200" spc="-9" dirty="0"/>
              <a:t> mis </a:t>
            </a:r>
            <a:r>
              <a:rPr sz="1600" b="0" kern="1200" spc="-9" dirty="0" err="1"/>
              <a:t>metas</a:t>
            </a:r>
            <a:r>
              <a:rPr sz="1600" b="0" kern="1200" spc="-9" dirty="0"/>
              <a:t>.</a:t>
            </a:r>
          </a:p>
          <a:p>
            <a:pPr marL="105563" indent="-100007" algn="l" rtl="0">
              <a:lnSpc>
                <a:spcPts val="2500"/>
              </a:lnSpc>
              <a:spcBef>
                <a:spcPts val="337"/>
              </a:spcBef>
              <a:buClr>
                <a:srgbClr val="FFC50A"/>
              </a:buClr>
              <a:buFont typeface="Arial"/>
              <a:buChar char="•"/>
              <a:tabLst>
                <a:tab pos="105563" algn="l"/>
              </a:tabLst>
            </a:pPr>
            <a:endParaRPr sz="1600" b="0" kern="1200" spc="-9" dirty="0"/>
          </a:p>
        </p:txBody>
      </p:sp>
      <p:sp>
        <p:nvSpPr>
          <p:cNvPr id="12" name="object 12"/>
          <p:cNvSpPr txBox="1"/>
          <p:nvPr/>
        </p:nvSpPr>
        <p:spPr>
          <a:xfrm>
            <a:off x="3114500" y="3747362"/>
            <a:ext cx="736602" cy="313387"/>
          </a:xfrm>
          <a:prstGeom prst="rect">
            <a:avLst/>
          </a:prstGeom>
        </p:spPr>
        <p:txBody>
          <a:bodyPr vert="horz" wrap="square" lIns="0" tIns="5556" rIns="0" bIns="0" rtlCol="0">
            <a:spAutoFit/>
          </a:bodyPr>
          <a:lstStyle/>
          <a:p>
            <a:pPr marL="5556" algn="ctr">
              <a:lnSpc>
                <a:spcPct val="100000"/>
              </a:lnSpc>
              <a:spcBef>
                <a:spcPts val="44"/>
              </a:spcBef>
            </a:pPr>
            <a:r>
              <a:rPr lang="es-ES" sz="1000" spc="-5" dirty="0">
                <a:latin typeface="+mj-lt"/>
                <a:cs typeface="Calibri"/>
              </a:rPr>
              <a:t>Pensamientos positivos</a:t>
            </a:r>
            <a:endParaRPr sz="1000" dirty="0">
              <a:latin typeface="+mj-lt"/>
              <a:cs typeface="Calibri"/>
            </a:endParaRPr>
          </a:p>
        </p:txBody>
      </p:sp>
      <p:sp>
        <p:nvSpPr>
          <p:cNvPr id="13" name="object 13"/>
          <p:cNvSpPr/>
          <p:nvPr/>
        </p:nvSpPr>
        <p:spPr>
          <a:xfrm>
            <a:off x="3018842" y="4444897"/>
            <a:ext cx="953090" cy="615937"/>
          </a:xfrm>
          <a:custGeom>
            <a:avLst/>
            <a:gdLst/>
            <a:ahLst/>
            <a:cxnLst/>
            <a:rect l="l" t="t" r="r" b="b"/>
            <a:pathLst>
              <a:path w="1850390" h="925195">
                <a:moveTo>
                  <a:pt x="1757680" y="0"/>
                </a:moveTo>
                <a:lnTo>
                  <a:pt x="92456" y="0"/>
                </a:lnTo>
                <a:lnTo>
                  <a:pt x="56471" y="7266"/>
                </a:lnTo>
                <a:lnTo>
                  <a:pt x="27082" y="27082"/>
                </a:lnTo>
                <a:lnTo>
                  <a:pt x="7266" y="56471"/>
                </a:lnTo>
                <a:lnTo>
                  <a:pt x="0" y="92456"/>
                </a:lnTo>
                <a:lnTo>
                  <a:pt x="0" y="832612"/>
                </a:lnTo>
                <a:lnTo>
                  <a:pt x="7266" y="868596"/>
                </a:lnTo>
                <a:lnTo>
                  <a:pt x="27082" y="897985"/>
                </a:lnTo>
                <a:lnTo>
                  <a:pt x="56471" y="917801"/>
                </a:lnTo>
                <a:lnTo>
                  <a:pt x="92456" y="925068"/>
                </a:lnTo>
                <a:lnTo>
                  <a:pt x="1757680" y="925068"/>
                </a:lnTo>
                <a:lnTo>
                  <a:pt x="1793664" y="917801"/>
                </a:lnTo>
                <a:lnTo>
                  <a:pt x="1823053" y="897985"/>
                </a:lnTo>
                <a:lnTo>
                  <a:pt x="1842869" y="868596"/>
                </a:lnTo>
                <a:lnTo>
                  <a:pt x="1850136" y="832612"/>
                </a:lnTo>
                <a:lnTo>
                  <a:pt x="1850136" y="92456"/>
                </a:lnTo>
                <a:lnTo>
                  <a:pt x="1842869" y="56471"/>
                </a:lnTo>
                <a:lnTo>
                  <a:pt x="1823053" y="27082"/>
                </a:lnTo>
                <a:lnTo>
                  <a:pt x="1793664" y="7266"/>
                </a:lnTo>
                <a:lnTo>
                  <a:pt x="1757680" y="0"/>
                </a:lnTo>
                <a:close/>
              </a:path>
            </a:pathLst>
          </a:custGeom>
          <a:solidFill>
            <a:srgbClr val="DEEBF7"/>
          </a:solidFill>
        </p:spPr>
        <p:txBody>
          <a:bodyPr wrap="square" lIns="0" tIns="0" rIns="0" bIns="0" rtlCol="0"/>
          <a:lstStyle/>
          <a:p>
            <a:endParaRPr sz="787"/>
          </a:p>
        </p:txBody>
      </p:sp>
      <p:sp>
        <p:nvSpPr>
          <p:cNvPr id="14" name="object 14"/>
          <p:cNvSpPr txBox="1"/>
          <p:nvPr/>
        </p:nvSpPr>
        <p:spPr>
          <a:xfrm>
            <a:off x="3174864" y="4550992"/>
            <a:ext cx="602746" cy="313387"/>
          </a:xfrm>
          <a:prstGeom prst="rect">
            <a:avLst/>
          </a:prstGeom>
        </p:spPr>
        <p:txBody>
          <a:bodyPr vert="horz" wrap="square" lIns="0" tIns="5556" rIns="0" bIns="0" rtlCol="0">
            <a:spAutoFit/>
          </a:bodyPr>
          <a:lstStyle/>
          <a:p>
            <a:pPr marL="5556">
              <a:lnSpc>
                <a:spcPct val="100000"/>
              </a:lnSpc>
              <a:spcBef>
                <a:spcPts val="44"/>
              </a:spcBef>
            </a:pPr>
            <a:r>
              <a:rPr sz="1000" spc="-5" dirty="0" err="1">
                <a:latin typeface="+mj-lt"/>
                <a:cs typeface="Calibri"/>
              </a:rPr>
              <a:t>Emociones</a:t>
            </a:r>
            <a:endParaRPr sz="1000" dirty="0">
              <a:latin typeface="+mj-lt"/>
              <a:cs typeface="Calibri"/>
            </a:endParaRPr>
          </a:p>
          <a:p>
            <a:pPr marL="48059">
              <a:lnSpc>
                <a:spcPct val="100000"/>
              </a:lnSpc>
              <a:spcBef>
                <a:spcPts val="17"/>
              </a:spcBef>
            </a:pPr>
            <a:r>
              <a:rPr sz="1000" spc="-5" dirty="0" err="1">
                <a:latin typeface="+mj-lt"/>
                <a:cs typeface="Calibri"/>
              </a:rPr>
              <a:t>positivas</a:t>
            </a:r>
            <a:endParaRPr sz="1000" dirty="0">
              <a:latin typeface="+mj-lt"/>
              <a:cs typeface="Calibri"/>
            </a:endParaRPr>
          </a:p>
        </p:txBody>
      </p:sp>
      <p:grpSp>
        <p:nvGrpSpPr>
          <p:cNvPr id="15" name="object 15"/>
          <p:cNvGrpSpPr/>
          <p:nvPr/>
        </p:nvGrpSpPr>
        <p:grpSpPr>
          <a:xfrm>
            <a:off x="2632963" y="4695210"/>
            <a:ext cx="1338969" cy="1695171"/>
            <a:chOff x="6988175" y="4877434"/>
            <a:chExt cx="2555173" cy="1723561"/>
          </a:xfrm>
        </p:grpSpPr>
        <p:sp>
          <p:nvSpPr>
            <p:cNvPr id="16" name="object 16"/>
            <p:cNvSpPr/>
            <p:nvPr/>
          </p:nvSpPr>
          <p:spPr>
            <a:xfrm>
              <a:off x="6988175" y="4877434"/>
              <a:ext cx="813816" cy="1100048"/>
            </a:xfrm>
            <a:custGeom>
              <a:avLst/>
              <a:gdLst/>
              <a:ahLst/>
              <a:cxnLst/>
              <a:rect l="l" t="t" r="r" b="b"/>
              <a:pathLst>
                <a:path w="611504" h="1040129">
                  <a:moveTo>
                    <a:pt x="0" y="0"/>
                  </a:moveTo>
                  <a:lnTo>
                    <a:pt x="611505" y="1039634"/>
                  </a:lnTo>
                </a:path>
              </a:pathLst>
            </a:custGeom>
            <a:ln w="28575">
              <a:solidFill>
                <a:srgbClr val="DEEBF7"/>
              </a:solidFill>
            </a:ln>
          </p:spPr>
          <p:txBody>
            <a:bodyPr wrap="square" lIns="0" tIns="0" rIns="0" bIns="0" rtlCol="0"/>
            <a:lstStyle/>
            <a:p>
              <a:endParaRPr sz="787"/>
            </a:p>
          </p:txBody>
        </p:sp>
        <p:sp>
          <p:nvSpPr>
            <p:cNvPr id="17" name="object 17"/>
            <p:cNvSpPr/>
            <p:nvPr/>
          </p:nvSpPr>
          <p:spPr>
            <a:xfrm>
              <a:off x="7692958" y="5675801"/>
              <a:ext cx="1850390" cy="925194"/>
            </a:xfrm>
            <a:custGeom>
              <a:avLst/>
              <a:gdLst/>
              <a:ahLst/>
              <a:cxnLst/>
              <a:rect l="l" t="t" r="r" b="b"/>
              <a:pathLst>
                <a:path w="1850390" h="925195">
                  <a:moveTo>
                    <a:pt x="1757680" y="0"/>
                  </a:moveTo>
                  <a:lnTo>
                    <a:pt x="92456" y="0"/>
                  </a:lnTo>
                  <a:lnTo>
                    <a:pt x="56471" y="7266"/>
                  </a:lnTo>
                  <a:lnTo>
                    <a:pt x="27082" y="27082"/>
                  </a:lnTo>
                  <a:lnTo>
                    <a:pt x="7266" y="56471"/>
                  </a:lnTo>
                  <a:lnTo>
                    <a:pt x="0" y="92455"/>
                  </a:lnTo>
                  <a:lnTo>
                    <a:pt x="0" y="832561"/>
                  </a:lnTo>
                  <a:lnTo>
                    <a:pt x="7266" y="868569"/>
                  </a:lnTo>
                  <a:lnTo>
                    <a:pt x="27082" y="897974"/>
                  </a:lnTo>
                  <a:lnTo>
                    <a:pt x="56471" y="917798"/>
                  </a:lnTo>
                  <a:lnTo>
                    <a:pt x="92456" y="925067"/>
                  </a:lnTo>
                  <a:lnTo>
                    <a:pt x="1757680" y="925067"/>
                  </a:lnTo>
                  <a:lnTo>
                    <a:pt x="1793664" y="917798"/>
                  </a:lnTo>
                  <a:lnTo>
                    <a:pt x="1823053" y="897974"/>
                  </a:lnTo>
                  <a:lnTo>
                    <a:pt x="1842869" y="868569"/>
                  </a:lnTo>
                  <a:lnTo>
                    <a:pt x="1850136" y="832561"/>
                  </a:lnTo>
                  <a:lnTo>
                    <a:pt x="1850136" y="92455"/>
                  </a:lnTo>
                  <a:lnTo>
                    <a:pt x="1842869" y="56471"/>
                  </a:lnTo>
                  <a:lnTo>
                    <a:pt x="1823053" y="27082"/>
                  </a:lnTo>
                  <a:lnTo>
                    <a:pt x="1793664" y="7266"/>
                  </a:lnTo>
                  <a:lnTo>
                    <a:pt x="1757680" y="0"/>
                  </a:lnTo>
                  <a:close/>
                </a:path>
              </a:pathLst>
            </a:custGeom>
            <a:solidFill>
              <a:srgbClr val="DEEBF7"/>
            </a:solidFill>
          </p:spPr>
          <p:txBody>
            <a:bodyPr wrap="square" lIns="0" tIns="0" rIns="0" bIns="0" rtlCol="0"/>
            <a:lstStyle/>
            <a:p>
              <a:endParaRPr sz="787"/>
            </a:p>
          </p:txBody>
        </p:sp>
      </p:grpSp>
      <p:sp>
        <p:nvSpPr>
          <p:cNvPr id="18" name="object 18"/>
          <p:cNvSpPr txBox="1"/>
          <p:nvPr/>
        </p:nvSpPr>
        <p:spPr>
          <a:xfrm>
            <a:off x="3131155" y="5563687"/>
            <a:ext cx="732971" cy="723596"/>
          </a:xfrm>
          <a:prstGeom prst="rect">
            <a:avLst/>
          </a:prstGeom>
        </p:spPr>
        <p:txBody>
          <a:bodyPr vert="horz" wrap="square" lIns="0" tIns="15558" rIns="0" bIns="0" rtlCol="0">
            <a:spAutoFit/>
          </a:bodyPr>
          <a:lstStyle/>
          <a:p>
            <a:pPr marL="5556" marR="2222" algn="ctr">
              <a:lnSpc>
                <a:spcPct val="91500"/>
              </a:lnSpc>
              <a:spcBef>
                <a:spcPts val="122"/>
              </a:spcBef>
            </a:pPr>
            <a:r>
              <a:rPr sz="1000" spc="-5" dirty="0" err="1">
                <a:latin typeface="+mj-lt"/>
                <a:cs typeface="Calibri"/>
              </a:rPr>
              <a:t>Conductas</a:t>
            </a:r>
            <a:r>
              <a:rPr sz="1000" spc="-5" dirty="0">
                <a:latin typeface="+mj-lt"/>
                <a:cs typeface="Calibri"/>
              </a:rPr>
              <a:t> </a:t>
            </a:r>
            <a:r>
              <a:rPr sz="1000" spc="-2" dirty="0">
                <a:latin typeface="+mj-lt"/>
                <a:cs typeface="Calibri"/>
              </a:rPr>
              <a:t> </a:t>
            </a:r>
            <a:r>
              <a:rPr sz="1000" spc="-5" dirty="0" err="1">
                <a:latin typeface="+mj-lt"/>
                <a:cs typeface="Calibri"/>
              </a:rPr>
              <a:t>adaptativas</a:t>
            </a:r>
            <a:r>
              <a:rPr sz="1000" spc="-5" dirty="0">
                <a:latin typeface="+mj-lt"/>
                <a:cs typeface="Calibri"/>
              </a:rPr>
              <a:t> </a:t>
            </a:r>
            <a:r>
              <a:rPr sz="1000" spc="-2" dirty="0">
                <a:latin typeface="+mj-lt"/>
                <a:cs typeface="Calibri"/>
              </a:rPr>
              <a:t> (</a:t>
            </a:r>
            <a:r>
              <a:rPr sz="1000" spc="-2" dirty="0" err="1">
                <a:latin typeface="+mj-lt"/>
                <a:cs typeface="Calibri"/>
              </a:rPr>
              <a:t>sueños</a:t>
            </a:r>
            <a:r>
              <a:rPr sz="1000" spc="-2" dirty="0">
                <a:latin typeface="+mj-lt"/>
                <a:cs typeface="Calibri"/>
              </a:rPr>
              <a:t>,</a:t>
            </a:r>
            <a:r>
              <a:rPr sz="1000" spc="-40" dirty="0">
                <a:latin typeface="+mj-lt"/>
                <a:cs typeface="Calibri"/>
              </a:rPr>
              <a:t> </a:t>
            </a:r>
            <a:r>
              <a:rPr sz="1000" spc="-5" dirty="0" err="1">
                <a:latin typeface="+mj-lt"/>
                <a:cs typeface="Calibri"/>
              </a:rPr>
              <a:t>metas</a:t>
            </a:r>
            <a:r>
              <a:rPr sz="1000" spc="-5" dirty="0">
                <a:latin typeface="+mj-lt"/>
                <a:cs typeface="Calibri"/>
              </a:rPr>
              <a:t> </a:t>
            </a:r>
            <a:r>
              <a:rPr sz="1000" spc="-171" dirty="0">
                <a:latin typeface="+mj-lt"/>
                <a:cs typeface="Calibri"/>
              </a:rPr>
              <a:t> </a:t>
            </a:r>
            <a:r>
              <a:rPr sz="1000" spc="-6" dirty="0" err="1">
                <a:latin typeface="+mj-lt"/>
                <a:cs typeface="Calibri"/>
              </a:rPr>
              <a:t>proyectos</a:t>
            </a:r>
            <a:r>
              <a:rPr sz="1000" spc="-6" dirty="0">
                <a:latin typeface="+mj-lt"/>
                <a:cs typeface="Calibri"/>
              </a:rPr>
              <a:t>)</a:t>
            </a:r>
            <a:endParaRPr sz="1000" dirty="0">
              <a:latin typeface="+mj-lt"/>
              <a:cs typeface="Calibri"/>
            </a:endParaRPr>
          </a:p>
        </p:txBody>
      </p:sp>
      <p:sp>
        <p:nvSpPr>
          <p:cNvPr id="19" name="object 19"/>
          <p:cNvSpPr/>
          <p:nvPr/>
        </p:nvSpPr>
        <p:spPr>
          <a:xfrm>
            <a:off x="4033249" y="3958763"/>
            <a:ext cx="76208" cy="1962539"/>
          </a:xfrm>
          <a:custGeom>
            <a:avLst/>
            <a:gdLst/>
            <a:ahLst/>
            <a:cxnLst/>
            <a:rect l="l" t="t" r="r" b="b"/>
            <a:pathLst>
              <a:path w="147954" h="2295525">
                <a:moveTo>
                  <a:pt x="0" y="0"/>
                </a:moveTo>
                <a:lnTo>
                  <a:pt x="28747" y="960"/>
                </a:lnTo>
                <a:lnTo>
                  <a:pt x="52244" y="3587"/>
                </a:lnTo>
                <a:lnTo>
                  <a:pt x="68097" y="7500"/>
                </a:lnTo>
                <a:lnTo>
                  <a:pt x="73914" y="12318"/>
                </a:lnTo>
                <a:lnTo>
                  <a:pt x="73914" y="1135252"/>
                </a:lnTo>
                <a:lnTo>
                  <a:pt x="79730" y="1140071"/>
                </a:lnTo>
                <a:lnTo>
                  <a:pt x="95583" y="1143984"/>
                </a:lnTo>
                <a:lnTo>
                  <a:pt x="119080" y="1146611"/>
                </a:lnTo>
                <a:lnTo>
                  <a:pt x="147828" y="1147571"/>
                </a:lnTo>
                <a:lnTo>
                  <a:pt x="119080" y="1148532"/>
                </a:lnTo>
                <a:lnTo>
                  <a:pt x="95583" y="1151159"/>
                </a:lnTo>
                <a:lnTo>
                  <a:pt x="79730" y="1155072"/>
                </a:lnTo>
                <a:lnTo>
                  <a:pt x="73914" y="1159890"/>
                </a:lnTo>
                <a:lnTo>
                  <a:pt x="73914" y="2282824"/>
                </a:lnTo>
                <a:lnTo>
                  <a:pt x="68097" y="2287621"/>
                </a:lnTo>
                <a:lnTo>
                  <a:pt x="52244" y="2291537"/>
                </a:lnTo>
                <a:lnTo>
                  <a:pt x="28747" y="2294176"/>
                </a:lnTo>
                <a:lnTo>
                  <a:pt x="0" y="2295143"/>
                </a:lnTo>
              </a:path>
            </a:pathLst>
          </a:custGeom>
          <a:ln w="28574">
            <a:solidFill>
              <a:srgbClr val="1595A4"/>
            </a:solidFill>
          </a:ln>
        </p:spPr>
        <p:txBody>
          <a:bodyPr wrap="square" lIns="0" tIns="0" rIns="0" bIns="0" rtlCol="0"/>
          <a:lstStyle/>
          <a:p>
            <a:endParaRPr sz="787"/>
          </a:p>
        </p:txBody>
      </p:sp>
      <p:sp>
        <p:nvSpPr>
          <p:cNvPr id="22" name="object 22"/>
          <p:cNvSpPr/>
          <p:nvPr/>
        </p:nvSpPr>
        <p:spPr>
          <a:xfrm>
            <a:off x="4193634" y="5206708"/>
            <a:ext cx="811435" cy="1118643"/>
          </a:xfrm>
          <a:custGeom>
            <a:avLst/>
            <a:gdLst/>
            <a:ahLst/>
            <a:cxnLst/>
            <a:rect l="l" t="t" r="r" b="b"/>
            <a:pathLst>
              <a:path w="1542415" h="1297304">
                <a:moveTo>
                  <a:pt x="1326134" y="0"/>
                </a:moveTo>
                <a:lnTo>
                  <a:pt x="216154" y="0"/>
                </a:lnTo>
                <a:lnTo>
                  <a:pt x="166591" y="5708"/>
                </a:lnTo>
                <a:lnTo>
                  <a:pt x="121094" y="21969"/>
                </a:lnTo>
                <a:lnTo>
                  <a:pt x="80960" y="47486"/>
                </a:lnTo>
                <a:lnTo>
                  <a:pt x="47486" y="80960"/>
                </a:lnTo>
                <a:lnTo>
                  <a:pt x="21969" y="121094"/>
                </a:lnTo>
                <a:lnTo>
                  <a:pt x="5708" y="166591"/>
                </a:lnTo>
                <a:lnTo>
                  <a:pt x="0" y="216154"/>
                </a:lnTo>
                <a:lnTo>
                  <a:pt x="0" y="1080770"/>
                </a:lnTo>
                <a:lnTo>
                  <a:pt x="5708" y="1130332"/>
                </a:lnTo>
                <a:lnTo>
                  <a:pt x="21969" y="1175829"/>
                </a:lnTo>
                <a:lnTo>
                  <a:pt x="47486" y="1215963"/>
                </a:lnTo>
                <a:lnTo>
                  <a:pt x="80960" y="1249437"/>
                </a:lnTo>
                <a:lnTo>
                  <a:pt x="121094" y="1274954"/>
                </a:lnTo>
                <a:lnTo>
                  <a:pt x="166591" y="1291215"/>
                </a:lnTo>
                <a:lnTo>
                  <a:pt x="216154" y="1296924"/>
                </a:lnTo>
                <a:lnTo>
                  <a:pt x="1326134" y="1296924"/>
                </a:lnTo>
                <a:lnTo>
                  <a:pt x="1375696" y="1291215"/>
                </a:lnTo>
                <a:lnTo>
                  <a:pt x="1421193" y="1274954"/>
                </a:lnTo>
                <a:lnTo>
                  <a:pt x="1461327" y="1249437"/>
                </a:lnTo>
                <a:lnTo>
                  <a:pt x="1494801" y="1215963"/>
                </a:lnTo>
                <a:lnTo>
                  <a:pt x="1520318" y="1175829"/>
                </a:lnTo>
                <a:lnTo>
                  <a:pt x="1536579" y="1130332"/>
                </a:lnTo>
                <a:lnTo>
                  <a:pt x="1542288" y="1080770"/>
                </a:lnTo>
                <a:lnTo>
                  <a:pt x="1542288" y="216154"/>
                </a:lnTo>
                <a:lnTo>
                  <a:pt x="1536579" y="166591"/>
                </a:lnTo>
                <a:lnTo>
                  <a:pt x="1520318" y="121094"/>
                </a:lnTo>
                <a:lnTo>
                  <a:pt x="1494801" y="80960"/>
                </a:lnTo>
                <a:lnTo>
                  <a:pt x="1461327" y="47486"/>
                </a:lnTo>
                <a:lnTo>
                  <a:pt x="1421193" y="21969"/>
                </a:lnTo>
                <a:lnTo>
                  <a:pt x="1375696" y="5708"/>
                </a:lnTo>
                <a:lnTo>
                  <a:pt x="1326134" y="0"/>
                </a:lnTo>
                <a:close/>
              </a:path>
            </a:pathLst>
          </a:custGeom>
          <a:solidFill>
            <a:srgbClr val="1595A4"/>
          </a:solidFill>
        </p:spPr>
        <p:txBody>
          <a:bodyPr wrap="square" lIns="0" tIns="0" rIns="0" bIns="0" rtlCol="0"/>
          <a:lstStyle/>
          <a:p>
            <a:endParaRPr sz="787"/>
          </a:p>
        </p:txBody>
      </p:sp>
      <p:sp>
        <p:nvSpPr>
          <p:cNvPr id="23" name="object 23"/>
          <p:cNvSpPr txBox="1"/>
          <p:nvPr/>
        </p:nvSpPr>
        <p:spPr>
          <a:xfrm>
            <a:off x="4225620" y="5435417"/>
            <a:ext cx="727665" cy="620884"/>
          </a:xfrm>
          <a:prstGeom prst="rect">
            <a:avLst/>
          </a:prstGeom>
        </p:spPr>
        <p:txBody>
          <a:bodyPr vert="horz" wrap="square" lIns="0" tIns="5279" rIns="0" bIns="0" rtlCol="0">
            <a:spAutoFit/>
          </a:bodyPr>
          <a:lstStyle/>
          <a:p>
            <a:pPr marL="84728" marR="81672" algn="ctr">
              <a:lnSpc>
                <a:spcPct val="100000"/>
              </a:lnSpc>
              <a:spcBef>
                <a:spcPts val="41"/>
              </a:spcBef>
            </a:pPr>
            <a:r>
              <a:rPr sz="1000" spc="-2" dirty="0">
                <a:latin typeface="+mj-lt"/>
                <a:cs typeface="Calibri"/>
              </a:rPr>
              <a:t>A</a:t>
            </a:r>
            <a:r>
              <a:rPr sz="1000" spc="-35" dirty="0">
                <a:latin typeface="+mj-lt"/>
                <a:cs typeface="Calibri"/>
              </a:rPr>
              <a:t> </a:t>
            </a:r>
            <a:r>
              <a:rPr sz="1000" spc="-5" dirty="0">
                <a:latin typeface="+mj-lt"/>
                <a:cs typeface="Calibri"/>
              </a:rPr>
              <a:t>LARGO </a:t>
            </a:r>
            <a:r>
              <a:rPr sz="1000" spc="-151" dirty="0">
                <a:latin typeface="+mj-lt"/>
                <a:cs typeface="Calibri"/>
              </a:rPr>
              <a:t> </a:t>
            </a:r>
            <a:r>
              <a:rPr sz="1000" spc="-5" dirty="0">
                <a:latin typeface="+mj-lt"/>
                <a:cs typeface="Calibri"/>
              </a:rPr>
              <a:t>PLAZO</a:t>
            </a:r>
            <a:endParaRPr sz="1000" dirty="0">
              <a:latin typeface="+mj-lt"/>
              <a:cs typeface="Calibri"/>
            </a:endParaRPr>
          </a:p>
          <a:p>
            <a:pPr algn="ctr">
              <a:lnSpc>
                <a:spcPct val="100000"/>
              </a:lnSpc>
              <a:spcBef>
                <a:spcPts val="5"/>
              </a:spcBef>
            </a:pPr>
            <a:r>
              <a:rPr sz="1000" dirty="0">
                <a:latin typeface="+mj-lt"/>
                <a:cs typeface="Calibri"/>
              </a:rPr>
              <a:t>Calidad</a:t>
            </a:r>
            <a:r>
              <a:rPr sz="1000" spc="-13" dirty="0">
                <a:latin typeface="+mj-lt"/>
                <a:cs typeface="Calibri"/>
              </a:rPr>
              <a:t> </a:t>
            </a:r>
            <a:r>
              <a:rPr sz="1000" spc="-2" dirty="0">
                <a:latin typeface="+mj-lt"/>
                <a:cs typeface="Calibri"/>
              </a:rPr>
              <a:t>de</a:t>
            </a:r>
            <a:r>
              <a:rPr sz="1000" spc="-13" dirty="0">
                <a:latin typeface="+mj-lt"/>
                <a:cs typeface="Calibri"/>
              </a:rPr>
              <a:t> </a:t>
            </a:r>
            <a:r>
              <a:rPr sz="1000" dirty="0" err="1">
                <a:latin typeface="+mj-lt"/>
                <a:cs typeface="Calibri"/>
              </a:rPr>
              <a:t>vida</a:t>
            </a:r>
            <a:endParaRPr sz="1000" dirty="0">
              <a:latin typeface="+mj-lt"/>
              <a:cs typeface="Calibri"/>
            </a:endParaRPr>
          </a:p>
        </p:txBody>
      </p:sp>
      <p:sp>
        <p:nvSpPr>
          <p:cNvPr id="27" name="object 20">
            <a:extLst>
              <a:ext uri="{FF2B5EF4-FFF2-40B4-BE49-F238E27FC236}">
                <a16:creationId xmlns:a16="http://schemas.microsoft.com/office/drawing/2014/main" id="{2787F0B2-3E6D-DA1B-0F5E-6F355A529B34}"/>
              </a:ext>
            </a:extLst>
          </p:cNvPr>
          <p:cNvSpPr/>
          <p:nvPr/>
        </p:nvSpPr>
        <p:spPr>
          <a:xfrm>
            <a:off x="4193634" y="3596478"/>
            <a:ext cx="829708" cy="1107492"/>
          </a:xfrm>
          <a:custGeom>
            <a:avLst/>
            <a:gdLst/>
            <a:ahLst/>
            <a:cxnLst/>
            <a:rect l="l" t="t" r="r" b="b"/>
            <a:pathLst>
              <a:path w="1542415" h="1295400">
                <a:moveTo>
                  <a:pt x="1326388" y="0"/>
                </a:moveTo>
                <a:lnTo>
                  <a:pt x="215900" y="0"/>
                </a:lnTo>
                <a:lnTo>
                  <a:pt x="166391" y="5701"/>
                </a:lnTo>
                <a:lnTo>
                  <a:pt x="120946" y="21941"/>
                </a:lnTo>
                <a:lnTo>
                  <a:pt x="80859" y="47426"/>
                </a:lnTo>
                <a:lnTo>
                  <a:pt x="47426" y="80859"/>
                </a:lnTo>
                <a:lnTo>
                  <a:pt x="21941" y="120946"/>
                </a:lnTo>
                <a:lnTo>
                  <a:pt x="5701" y="166391"/>
                </a:lnTo>
                <a:lnTo>
                  <a:pt x="0" y="215900"/>
                </a:lnTo>
                <a:lnTo>
                  <a:pt x="0" y="1079500"/>
                </a:lnTo>
                <a:lnTo>
                  <a:pt x="5701" y="1129008"/>
                </a:lnTo>
                <a:lnTo>
                  <a:pt x="21941" y="1174453"/>
                </a:lnTo>
                <a:lnTo>
                  <a:pt x="47426" y="1214540"/>
                </a:lnTo>
                <a:lnTo>
                  <a:pt x="80859" y="1247973"/>
                </a:lnTo>
                <a:lnTo>
                  <a:pt x="120946" y="1273458"/>
                </a:lnTo>
                <a:lnTo>
                  <a:pt x="166391" y="1289698"/>
                </a:lnTo>
                <a:lnTo>
                  <a:pt x="215900" y="1295400"/>
                </a:lnTo>
                <a:lnTo>
                  <a:pt x="1326388" y="1295400"/>
                </a:lnTo>
                <a:lnTo>
                  <a:pt x="1375896" y="1289698"/>
                </a:lnTo>
                <a:lnTo>
                  <a:pt x="1421341" y="1273458"/>
                </a:lnTo>
                <a:lnTo>
                  <a:pt x="1461428" y="1247973"/>
                </a:lnTo>
                <a:lnTo>
                  <a:pt x="1494861" y="1214540"/>
                </a:lnTo>
                <a:lnTo>
                  <a:pt x="1520346" y="1174453"/>
                </a:lnTo>
                <a:lnTo>
                  <a:pt x="1536586" y="1129008"/>
                </a:lnTo>
                <a:lnTo>
                  <a:pt x="1542288" y="1079500"/>
                </a:lnTo>
                <a:lnTo>
                  <a:pt x="1542288" y="215900"/>
                </a:lnTo>
                <a:lnTo>
                  <a:pt x="1536586" y="166391"/>
                </a:lnTo>
                <a:lnTo>
                  <a:pt x="1520346" y="120946"/>
                </a:lnTo>
                <a:lnTo>
                  <a:pt x="1494861" y="80859"/>
                </a:lnTo>
                <a:lnTo>
                  <a:pt x="1461428" y="47426"/>
                </a:lnTo>
                <a:lnTo>
                  <a:pt x="1421341" y="21941"/>
                </a:lnTo>
                <a:lnTo>
                  <a:pt x="1375896" y="5701"/>
                </a:lnTo>
                <a:lnTo>
                  <a:pt x="1326388" y="0"/>
                </a:lnTo>
                <a:close/>
              </a:path>
            </a:pathLst>
          </a:custGeom>
          <a:solidFill>
            <a:srgbClr val="1595A4"/>
          </a:solidFill>
        </p:spPr>
        <p:txBody>
          <a:bodyPr wrap="square" lIns="0" tIns="0" rIns="0" bIns="0" rtlCol="0"/>
          <a:lstStyle/>
          <a:p>
            <a:endParaRPr sz="787"/>
          </a:p>
        </p:txBody>
      </p:sp>
      <p:sp>
        <p:nvSpPr>
          <p:cNvPr id="29" name="object 21">
            <a:extLst>
              <a:ext uri="{FF2B5EF4-FFF2-40B4-BE49-F238E27FC236}">
                <a16:creationId xmlns:a16="http://schemas.microsoft.com/office/drawing/2014/main" id="{97F14933-F03E-1FD1-3F81-9933F84D612E}"/>
              </a:ext>
            </a:extLst>
          </p:cNvPr>
          <p:cNvSpPr txBox="1"/>
          <p:nvPr/>
        </p:nvSpPr>
        <p:spPr>
          <a:xfrm>
            <a:off x="4193634" y="3801967"/>
            <a:ext cx="811776" cy="620884"/>
          </a:xfrm>
          <a:prstGeom prst="rect">
            <a:avLst/>
          </a:prstGeom>
        </p:spPr>
        <p:txBody>
          <a:bodyPr vert="horz" wrap="square" lIns="0" tIns="5279" rIns="0" bIns="0" rtlCol="0">
            <a:spAutoFit/>
          </a:bodyPr>
          <a:lstStyle/>
          <a:p>
            <a:pPr algn="ctr">
              <a:lnSpc>
                <a:spcPct val="100000"/>
              </a:lnSpc>
              <a:spcBef>
                <a:spcPts val="41"/>
              </a:spcBef>
            </a:pPr>
            <a:r>
              <a:rPr sz="1000" spc="-2" dirty="0">
                <a:latin typeface="+mj-lt"/>
                <a:cs typeface="Calibri"/>
              </a:rPr>
              <a:t>A</a:t>
            </a:r>
            <a:r>
              <a:rPr sz="1000" spc="-17" dirty="0">
                <a:latin typeface="+mj-lt"/>
                <a:cs typeface="Calibri"/>
              </a:rPr>
              <a:t> </a:t>
            </a:r>
            <a:r>
              <a:rPr sz="1000" spc="-9" dirty="0">
                <a:latin typeface="+mj-lt"/>
                <a:cs typeface="Calibri"/>
              </a:rPr>
              <a:t>CORTO</a:t>
            </a:r>
            <a:endParaRPr sz="1000" dirty="0">
              <a:latin typeface="+mj-lt"/>
              <a:cs typeface="Calibri"/>
            </a:endParaRPr>
          </a:p>
          <a:p>
            <a:pPr marL="556" algn="ctr">
              <a:lnSpc>
                <a:spcPct val="100000"/>
              </a:lnSpc>
              <a:spcBef>
                <a:spcPts val="2"/>
              </a:spcBef>
            </a:pPr>
            <a:r>
              <a:rPr sz="1000" spc="-5" dirty="0">
                <a:latin typeface="+mj-lt"/>
                <a:cs typeface="Calibri"/>
              </a:rPr>
              <a:t>PLAZO</a:t>
            </a:r>
            <a:endParaRPr sz="1000" dirty="0">
              <a:latin typeface="+mj-lt"/>
              <a:cs typeface="Calibri"/>
            </a:endParaRPr>
          </a:p>
          <a:p>
            <a:pPr marL="5556" marR="2222" algn="ctr">
              <a:lnSpc>
                <a:spcPct val="100000"/>
              </a:lnSpc>
              <a:spcBef>
                <a:spcPts val="2"/>
              </a:spcBef>
            </a:pPr>
            <a:r>
              <a:rPr sz="1000" spc="-5" dirty="0" err="1">
                <a:latin typeface="+mj-lt"/>
                <a:cs typeface="Calibri"/>
              </a:rPr>
              <a:t>Reconstrucción</a:t>
            </a:r>
            <a:r>
              <a:rPr sz="1000" spc="-5" dirty="0">
                <a:latin typeface="+mj-lt"/>
                <a:cs typeface="Calibri"/>
              </a:rPr>
              <a:t> </a:t>
            </a:r>
            <a:r>
              <a:rPr sz="1000" spc="-134" dirty="0">
                <a:latin typeface="+mj-lt"/>
                <a:cs typeface="Calibri"/>
              </a:rPr>
              <a:t> </a:t>
            </a:r>
            <a:r>
              <a:rPr sz="1000" spc="-2" dirty="0">
                <a:latin typeface="+mj-lt"/>
                <a:cs typeface="Calibri"/>
              </a:rPr>
              <a:t>del </a:t>
            </a:r>
            <a:r>
              <a:rPr sz="1000" spc="-2" dirty="0" err="1">
                <a:latin typeface="+mj-lt"/>
                <a:cs typeface="Calibri"/>
              </a:rPr>
              <a:t>yo</a:t>
            </a:r>
            <a:endParaRPr sz="1000" dirty="0">
              <a:latin typeface="+mj-lt"/>
              <a:cs typeface="Calibri"/>
            </a:endParaRPr>
          </a:p>
        </p:txBody>
      </p:sp>
      <p:sp>
        <p:nvSpPr>
          <p:cNvPr id="2" name="object 2">
            <a:extLst>
              <a:ext uri="{FF2B5EF4-FFF2-40B4-BE49-F238E27FC236}">
                <a16:creationId xmlns:a16="http://schemas.microsoft.com/office/drawing/2014/main" id="{CBCC282C-C7BC-2AB7-3D0D-E27B77264B11}"/>
              </a:ext>
            </a:extLst>
          </p:cNvPr>
          <p:cNvSpPr txBox="1">
            <a:spLocks/>
          </p:cNvSpPr>
          <p:nvPr/>
        </p:nvSpPr>
        <p:spPr>
          <a:xfrm>
            <a:off x="542925" y="320487"/>
            <a:ext cx="5328900" cy="867665"/>
          </a:xfrm>
          <a:prstGeom prst="rect">
            <a:avLst/>
          </a:prstGeom>
        </p:spPr>
        <p:txBody>
          <a:bodyPr vert="horz" wrap="square" lIns="0" tIns="5834" rIns="0" bIns="0" rtlCol="0" anchor="ctr">
            <a:spAutoFit/>
          </a:bodyPr>
          <a:lstStyle>
            <a:lvl1pPr algn="l" defTabSz="914400" rtl="0" eaLnBrk="1" latinLnBrk="0" hangingPunct="1">
              <a:lnSpc>
                <a:spcPct val="90000"/>
              </a:lnSpc>
              <a:spcBef>
                <a:spcPct val="0"/>
              </a:spcBef>
              <a:buNone/>
              <a:defRPr sz="4400" kern="1200">
                <a:solidFill>
                  <a:srgbClr val="1AB6C9"/>
                </a:solidFill>
                <a:latin typeface="+mj-lt"/>
                <a:ea typeface="+mj-ea"/>
                <a:cs typeface="+mj-cs"/>
              </a:defRPr>
            </a:lvl1pPr>
          </a:lstStyle>
          <a:p>
            <a:pPr marL="5080">
              <a:lnSpc>
                <a:spcPct val="100000"/>
              </a:lnSpc>
              <a:spcBef>
                <a:spcPts val="46"/>
              </a:spcBef>
              <a:tabLst>
                <a:tab pos="1850681" algn="l"/>
              </a:tabLst>
            </a:pPr>
            <a:r>
              <a:rPr lang="es-ES" sz="2800" b="1" dirty="0"/>
              <a:t>1.3.</a:t>
            </a:r>
            <a:r>
              <a:rPr lang="es-ES" sz="2800" b="1" spc="11" dirty="0"/>
              <a:t> </a:t>
            </a:r>
            <a:r>
              <a:rPr lang="es-ES" sz="2800" b="1" spc="-2" dirty="0"/>
              <a:t>ESTRATEGIAS  </a:t>
            </a:r>
            <a:r>
              <a:rPr lang="es-ES" sz="2800" b="1" dirty="0"/>
              <a:t>DE</a:t>
            </a:r>
            <a:r>
              <a:rPr lang="es-ES" sz="2800" b="1" spc="-31" dirty="0"/>
              <a:t> </a:t>
            </a:r>
            <a:r>
              <a:rPr lang="es-ES" sz="2800" b="1" spc="-2" dirty="0"/>
              <a:t>AFRONTAMIENTO</a:t>
            </a:r>
          </a:p>
        </p:txBody>
      </p:sp>
      <p:sp>
        <p:nvSpPr>
          <p:cNvPr id="24" name="Marcador de número de diapositiva 23">
            <a:extLst>
              <a:ext uri="{FF2B5EF4-FFF2-40B4-BE49-F238E27FC236}">
                <a16:creationId xmlns:a16="http://schemas.microsoft.com/office/drawing/2014/main" id="{D2EB049B-AF2D-D55A-37A5-CBF1C410879E}"/>
              </a:ext>
            </a:extLst>
          </p:cNvPr>
          <p:cNvSpPr>
            <a:spLocks noGrp="1"/>
          </p:cNvSpPr>
          <p:nvPr>
            <p:ph type="sldNum" sz="quarter" idx="4"/>
          </p:nvPr>
        </p:nvSpPr>
        <p:spPr/>
        <p:txBody>
          <a:bodyPr/>
          <a:lstStyle/>
          <a:p>
            <a:fld id="{C2D5E945-2478-44AA-BA19-29F3FC66B24B}" type="slidenum">
              <a:rPr lang="es-ES" smtClean="0"/>
              <a:pPr/>
              <a:t>37</a:t>
            </a:fld>
            <a:endParaRPr lang="es-E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a:extLst>
              <a:ext uri="{FF2B5EF4-FFF2-40B4-BE49-F238E27FC236}">
                <a16:creationId xmlns:a16="http://schemas.microsoft.com/office/drawing/2014/main" id="{46E3F019-C938-9F35-5CF4-625A7D2A62CF}"/>
              </a:ext>
            </a:extLst>
          </p:cNvPr>
          <p:cNvGrpSpPr/>
          <p:nvPr/>
        </p:nvGrpSpPr>
        <p:grpSpPr>
          <a:xfrm>
            <a:off x="542925" y="1604062"/>
            <a:ext cx="4791075" cy="3916902"/>
            <a:chOff x="561128" y="2800056"/>
            <a:chExt cx="5039282" cy="1620363"/>
          </a:xfrm>
        </p:grpSpPr>
        <p:sp>
          <p:nvSpPr>
            <p:cNvPr id="3" name="object 3"/>
            <p:cNvSpPr txBox="1"/>
            <p:nvPr/>
          </p:nvSpPr>
          <p:spPr>
            <a:xfrm>
              <a:off x="561128" y="2800056"/>
              <a:ext cx="4531400" cy="574360"/>
            </a:xfrm>
            <a:prstGeom prst="rect">
              <a:avLst/>
            </a:prstGeom>
          </p:spPr>
          <p:txBody>
            <a:bodyPr vert="horz" wrap="square" lIns="0" tIns="54174" rIns="0" bIns="0" rtlCol="0">
              <a:spAutoFit/>
            </a:bodyPr>
            <a:lstStyle/>
            <a:p>
              <a:pPr marL="105563" indent="-100284">
                <a:lnSpc>
                  <a:spcPct val="100000"/>
                </a:lnSpc>
                <a:spcBef>
                  <a:spcPts val="426"/>
                </a:spcBef>
                <a:buClr>
                  <a:srgbClr val="FFC50A"/>
                </a:buClr>
                <a:buFont typeface="Arial"/>
                <a:buChar char="•"/>
                <a:tabLst>
                  <a:tab pos="105840" algn="l"/>
                </a:tabLst>
              </a:pPr>
              <a:r>
                <a:rPr sz="1600" b="1" spc="-5" dirty="0">
                  <a:latin typeface="Calibri"/>
                  <a:cs typeface="Calibri"/>
                </a:rPr>
                <a:t>COMPROMISO</a:t>
              </a:r>
              <a:r>
                <a:rPr sz="1600" b="1" spc="-2" dirty="0">
                  <a:latin typeface="Calibri"/>
                  <a:cs typeface="Calibri"/>
                </a:rPr>
                <a:t> </a:t>
              </a:r>
              <a:r>
                <a:rPr sz="1600" spc="-2" dirty="0">
                  <a:latin typeface="Calibri"/>
                  <a:cs typeface="Calibri"/>
                </a:rPr>
                <a:t>y </a:t>
              </a:r>
              <a:r>
                <a:rPr sz="1600" spc="-9" dirty="0" err="1">
                  <a:latin typeface="Calibri"/>
                  <a:cs typeface="Calibri"/>
                </a:rPr>
                <a:t>afrontamiento</a:t>
              </a:r>
              <a:r>
                <a:rPr sz="1600" spc="-5" dirty="0">
                  <a:latin typeface="Calibri"/>
                  <a:cs typeface="Calibri"/>
                </a:rPr>
                <a:t> </a:t>
              </a:r>
              <a:r>
                <a:rPr sz="1600" spc="-2" dirty="0" err="1">
                  <a:latin typeface="Calibri"/>
                  <a:cs typeface="Calibri"/>
                </a:rPr>
                <a:t>mutuo</a:t>
              </a:r>
              <a:r>
                <a:rPr sz="1600" b="1" spc="-2" dirty="0">
                  <a:latin typeface="Calibri"/>
                  <a:cs typeface="Calibri"/>
                </a:rPr>
                <a:t>:</a:t>
              </a:r>
              <a:endParaRPr sz="1600" dirty="0">
                <a:latin typeface="Calibri"/>
                <a:cs typeface="Calibri"/>
              </a:endParaRPr>
            </a:p>
            <a:p>
              <a:pPr marL="476144" marR="2222" indent="-158900">
                <a:spcBef>
                  <a:spcPts val="470"/>
                </a:spcBef>
                <a:tabLst>
                  <a:tab pos="476144" algn="l"/>
                </a:tabLst>
              </a:pPr>
              <a:r>
                <a:rPr sz="1600" dirty="0">
                  <a:solidFill>
                    <a:srgbClr val="FFC50A"/>
                  </a:solidFill>
                  <a:latin typeface="Calibri"/>
                  <a:cs typeface="Calibri"/>
                </a:rPr>
                <a:t>-	</a:t>
              </a:r>
              <a:r>
                <a:rPr sz="1600" spc="-11" dirty="0">
                  <a:latin typeface="Calibri"/>
                  <a:cs typeface="Calibri"/>
                </a:rPr>
                <a:t>Volver</a:t>
              </a:r>
              <a:r>
                <a:rPr sz="1600" spc="33" dirty="0">
                  <a:latin typeface="Calibri"/>
                  <a:cs typeface="Calibri"/>
                </a:rPr>
                <a:t> </a:t>
              </a:r>
              <a:r>
                <a:rPr sz="1600" dirty="0">
                  <a:latin typeface="Calibri"/>
                  <a:cs typeface="Calibri"/>
                </a:rPr>
                <a:t>a</a:t>
              </a:r>
              <a:r>
                <a:rPr sz="1600" spc="31" dirty="0">
                  <a:latin typeface="Calibri"/>
                  <a:cs typeface="Calibri"/>
                </a:rPr>
                <a:t> </a:t>
              </a:r>
              <a:r>
                <a:rPr sz="1600" spc="-5" dirty="0" err="1">
                  <a:latin typeface="Calibri"/>
                  <a:cs typeface="Calibri"/>
                </a:rPr>
                <a:t>perseguir</a:t>
              </a:r>
              <a:r>
                <a:rPr sz="1600" spc="33" dirty="0">
                  <a:latin typeface="Calibri"/>
                  <a:cs typeface="Calibri"/>
                </a:rPr>
                <a:t> </a:t>
              </a:r>
              <a:r>
                <a:rPr sz="1600" dirty="0" err="1">
                  <a:latin typeface="Calibri"/>
                  <a:cs typeface="Calibri"/>
                </a:rPr>
                <a:t>los</a:t>
              </a:r>
              <a:r>
                <a:rPr sz="1600" spc="24" dirty="0">
                  <a:latin typeface="Calibri"/>
                  <a:cs typeface="Calibri"/>
                </a:rPr>
                <a:t> </a:t>
              </a:r>
              <a:r>
                <a:rPr sz="1600" spc="-2" dirty="0" err="1">
                  <a:latin typeface="Calibri"/>
                  <a:cs typeface="Calibri"/>
                </a:rPr>
                <a:t>sueños</a:t>
              </a:r>
              <a:r>
                <a:rPr sz="1600" spc="24" dirty="0">
                  <a:latin typeface="Calibri"/>
                  <a:cs typeface="Calibri"/>
                </a:rPr>
                <a:t> </a:t>
              </a:r>
              <a:r>
                <a:rPr sz="1600" dirty="0">
                  <a:latin typeface="Calibri"/>
                  <a:cs typeface="Calibri"/>
                </a:rPr>
                <a:t>y</a:t>
              </a:r>
              <a:r>
                <a:rPr sz="1600" spc="26" dirty="0">
                  <a:latin typeface="Calibri"/>
                  <a:cs typeface="Calibri"/>
                </a:rPr>
                <a:t> </a:t>
              </a:r>
              <a:r>
                <a:rPr sz="1600" spc="-6" dirty="0" err="1">
                  <a:latin typeface="Calibri"/>
                  <a:cs typeface="Calibri"/>
                </a:rPr>
                <a:t>metas</a:t>
              </a:r>
              <a:r>
                <a:rPr sz="1600" spc="26" dirty="0">
                  <a:latin typeface="Calibri"/>
                  <a:cs typeface="Calibri"/>
                </a:rPr>
                <a:t> </a:t>
              </a:r>
              <a:r>
                <a:rPr sz="1600" spc="-2" dirty="0" err="1">
                  <a:latin typeface="Calibri"/>
                  <a:cs typeface="Calibri"/>
                </a:rPr>
                <a:t>dando</a:t>
              </a:r>
              <a:r>
                <a:rPr sz="1600" spc="29" dirty="0">
                  <a:latin typeface="Calibri"/>
                  <a:cs typeface="Calibri"/>
                </a:rPr>
                <a:t> </a:t>
              </a:r>
              <a:r>
                <a:rPr sz="1600" dirty="0" err="1">
                  <a:latin typeface="Calibri"/>
                  <a:cs typeface="Calibri"/>
                </a:rPr>
                <a:t>espacio</a:t>
              </a:r>
              <a:r>
                <a:rPr sz="1600" spc="20" dirty="0">
                  <a:latin typeface="Calibri"/>
                  <a:cs typeface="Calibri"/>
                </a:rPr>
                <a:t> </a:t>
              </a:r>
              <a:r>
                <a:rPr sz="1600" dirty="0">
                  <a:latin typeface="Calibri"/>
                  <a:cs typeface="Calibri"/>
                </a:rPr>
                <a:t>a</a:t>
              </a:r>
              <a:r>
                <a:rPr sz="1600" spc="31" dirty="0">
                  <a:latin typeface="Calibri"/>
                  <a:cs typeface="Calibri"/>
                </a:rPr>
                <a:t> </a:t>
              </a:r>
              <a:r>
                <a:rPr sz="1600" dirty="0">
                  <a:latin typeface="Calibri"/>
                  <a:cs typeface="Calibri"/>
                </a:rPr>
                <a:t>la</a:t>
              </a:r>
              <a:r>
                <a:rPr sz="1600" spc="22" dirty="0">
                  <a:latin typeface="Calibri"/>
                  <a:cs typeface="Calibri"/>
                </a:rPr>
                <a:t> </a:t>
              </a:r>
              <a:r>
                <a:rPr sz="1600" spc="-2" dirty="0">
                  <a:latin typeface="Calibri"/>
                  <a:cs typeface="Calibri"/>
                </a:rPr>
                <a:t>EM,</a:t>
              </a:r>
              <a:r>
                <a:rPr sz="1600" spc="31" dirty="0">
                  <a:latin typeface="Calibri"/>
                  <a:cs typeface="Calibri"/>
                </a:rPr>
                <a:t> </a:t>
              </a:r>
              <a:r>
                <a:rPr sz="1600" spc="-5" dirty="0" err="1">
                  <a:latin typeface="Calibri"/>
                  <a:cs typeface="Calibri"/>
                </a:rPr>
                <a:t>pero</a:t>
              </a:r>
              <a:r>
                <a:rPr sz="1600" spc="26" dirty="0">
                  <a:latin typeface="Calibri"/>
                  <a:cs typeface="Calibri"/>
                </a:rPr>
                <a:t> </a:t>
              </a:r>
              <a:r>
                <a:rPr sz="1600" spc="-2" dirty="0">
                  <a:latin typeface="Calibri"/>
                  <a:cs typeface="Calibri"/>
                </a:rPr>
                <a:t>sin</a:t>
              </a:r>
              <a:r>
                <a:rPr sz="1600" spc="29" dirty="0">
                  <a:latin typeface="Calibri"/>
                  <a:cs typeface="Calibri"/>
                </a:rPr>
                <a:t> </a:t>
              </a:r>
              <a:r>
                <a:rPr sz="1600" spc="-5" dirty="0">
                  <a:latin typeface="Calibri"/>
                  <a:cs typeface="Calibri"/>
                </a:rPr>
                <a:t>que </a:t>
              </a:r>
              <a:r>
                <a:rPr sz="1600" spc="-232" dirty="0">
                  <a:latin typeface="Calibri"/>
                  <a:cs typeface="Calibri"/>
                </a:rPr>
                <a:t> </a:t>
              </a:r>
              <a:r>
                <a:rPr sz="1600" dirty="0" err="1">
                  <a:latin typeface="Calibri"/>
                  <a:cs typeface="Calibri"/>
                </a:rPr>
                <a:t>ella</a:t>
              </a:r>
              <a:r>
                <a:rPr sz="1600" spc="-6" dirty="0">
                  <a:latin typeface="Calibri"/>
                  <a:cs typeface="Calibri"/>
                </a:rPr>
                <a:t> </a:t>
              </a:r>
              <a:r>
                <a:rPr sz="1600" spc="-2" dirty="0">
                  <a:latin typeface="Calibri"/>
                  <a:cs typeface="Calibri"/>
                </a:rPr>
                <a:t>se</a:t>
              </a:r>
              <a:r>
                <a:rPr sz="1600" dirty="0">
                  <a:latin typeface="Calibri"/>
                  <a:cs typeface="Calibri"/>
                </a:rPr>
                <a:t> </a:t>
              </a:r>
              <a:r>
                <a:rPr sz="1600" spc="-6" dirty="0" err="1">
                  <a:latin typeface="Calibri"/>
                  <a:cs typeface="Calibri"/>
                </a:rPr>
                <a:t>convierta</a:t>
              </a:r>
              <a:r>
                <a:rPr sz="1600" spc="-5" dirty="0">
                  <a:latin typeface="Calibri"/>
                  <a:cs typeface="Calibri"/>
                </a:rPr>
                <a:t> </a:t>
              </a:r>
              <a:r>
                <a:rPr sz="1600" dirty="0" err="1">
                  <a:latin typeface="Calibri"/>
                  <a:cs typeface="Calibri"/>
                </a:rPr>
                <a:t>en</a:t>
              </a:r>
              <a:r>
                <a:rPr sz="1600" spc="-2" dirty="0">
                  <a:latin typeface="Calibri"/>
                  <a:cs typeface="Calibri"/>
                </a:rPr>
                <a:t> </a:t>
              </a:r>
              <a:r>
                <a:rPr sz="1600" dirty="0" err="1">
                  <a:latin typeface="Calibri"/>
                  <a:cs typeface="Calibri"/>
                </a:rPr>
                <a:t>el</a:t>
              </a:r>
              <a:r>
                <a:rPr sz="1600" spc="-2" dirty="0">
                  <a:latin typeface="Calibri"/>
                  <a:cs typeface="Calibri"/>
                </a:rPr>
                <a:t> </a:t>
              </a:r>
              <a:r>
                <a:rPr sz="1600" spc="-5" dirty="0" err="1">
                  <a:latin typeface="Calibri"/>
                  <a:cs typeface="Calibri"/>
                </a:rPr>
                <a:t>centro</a:t>
              </a:r>
              <a:r>
                <a:rPr sz="1600" spc="-6" dirty="0">
                  <a:latin typeface="Calibri"/>
                  <a:cs typeface="Calibri"/>
                </a:rPr>
                <a:t> </a:t>
              </a:r>
              <a:r>
                <a:rPr sz="1600" spc="-2" dirty="0">
                  <a:latin typeface="Calibri"/>
                  <a:cs typeface="Calibri"/>
                </a:rPr>
                <a:t>de</a:t>
              </a:r>
              <a:r>
                <a:rPr sz="1600" dirty="0">
                  <a:latin typeface="Calibri"/>
                  <a:cs typeface="Calibri"/>
                </a:rPr>
                <a:t> mi</a:t>
              </a:r>
              <a:r>
                <a:rPr sz="1600" spc="-6" dirty="0">
                  <a:latin typeface="Calibri"/>
                  <a:cs typeface="Calibri"/>
                </a:rPr>
                <a:t> </a:t>
              </a:r>
              <a:r>
                <a:rPr sz="1600" spc="-2" dirty="0" err="1">
                  <a:latin typeface="Calibri"/>
                  <a:cs typeface="Calibri"/>
                </a:rPr>
                <a:t>vida</a:t>
              </a:r>
              <a:r>
                <a:rPr sz="1600" spc="-2" dirty="0">
                  <a:latin typeface="Calibri"/>
                  <a:cs typeface="Calibri"/>
                </a:rPr>
                <a:t>:</a:t>
              </a:r>
              <a:endParaRPr sz="1600" dirty="0">
                <a:latin typeface="Calibri"/>
                <a:cs typeface="Calibri"/>
              </a:endParaRPr>
            </a:p>
            <a:p>
              <a:pPr marL="474199">
                <a:lnSpc>
                  <a:spcPct val="100000"/>
                </a:lnSpc>
                <a:spcBef>
                  <a:spcPts val="295"/>
                </a:spcBef>
              </a:pPr>
              <a:r>
                <a:rPr sz="1600" spc="-2" dirty="0">
                  <a:solidFill>
                    <a:srgbClr val="1595A4"/>
                  </a:solidFill>
                  <a:latin typeface="Calibri"/>
                  <a:cs typeface="Calibri"/>
                </a:rPr>
                <a:t>De </a:t>
              </a:r>
              <a:r>
                <a:rPr sz="1600" spc="-5" dirty="0" err="1">
                  <a:solidFill>
                    <a:srgbClr val="1595A4"/>
                  </a:solidFill>
                  <a:latin typeface="Calibri"/>
                  <a:cs typeface="Calibri"/>
                </a:rPr>
                <a:t>convivir</a:t>
              </a:r>
              <a:r>
                <a:rPr sz="1600" spc="-2" dirty="0">
                  <a:solidFill>
                    <a:srgbClr val="1595A4"/>
                  </a:solidFill>
                  <a:latin typeface="Calibri"/>
                  <a:cs typeface="Calibri"/>
                </a:rPr>
                <a:t> </a:t>
              </a:r>
              <a:r>
                <a:rPr sz="1600" spc="-5" dirty="0">
                  <a:solidFill>
                    <a:srgbClr val="1595A4"/>
                  </a:solidFill>
                  <a:latin typeface="Calibri"/>
                  <a:cs typeface="Calibri"/>
                </a:rPr>
                <a:t>con</a:t>
              </a:r>
              <a:r>
                <a:rPr sz="1600" spc="-9" dirty="0">
                  <a:solidFill>
                    <a:srgbClr val="1595A4"/>
                  </a:solidFill>
                  <a:latin typeface="Calibri"/>
                  <a:cs typeface="Calibri"/>
                </a:rPr>
                <a:t> </a:t>
              </a:r>
              <a:r>
                <a:rPr sz="1600" dirty="0">
                  <a:solidFill>
                    <a:srgbClr val="1595A4"/>
                  </a:solidFill>
                  <a:latin typeface="Calibri"/>
                  <a:cs typeface="Calibri"/>
                </a:rPr>
                <a:t>EM</a:t>
              </a:r>
              <a:r>
                <a:rPr sz="1600" spc="-11" dirty="0">
                  <a:solidFill>
                    <a:srgbClr val="1595A4"/>
                  </a:solidFill>
                  <a:latin typeface="Calibri"/>
                  <a:cs typeface="Calibri"/>
                </a:rPr>
                <a:t> </a:t>
              </a:r>
              <a:r>
                <a:rPr sz="1600" dirty="0">
                  <a:solidFill>
                    <a:srgbClr val="1595A4"/>
                  </a:solidFill>
                  <a:latin typeface="Calibri"/>
                  <a:cs typeface="Calibri"/>
                </a:rPr>
                <a:t>a</a:t>
              </a:r>
              <a:r>
                <a:rPr sz="1600" spc="-5" dirty="0">
                  <a:solidFill>
                    <a:srgbClr val="1595A4"/>
                  </a:solidFill>
                  <a:latin typeface="Calibri"/>
                  <a:cs typeface="Calibri"/>
                </a:rPr>
                <a:t> </a:t>
              </a:r>
              <a:r>
                <a:rPr sz="1600" spc="-2" dirty="0" err="1">
                  <a:solidFill>
                    <a:srgbClr val="1595A4"/>
                  </a:solidFill>
                  <a:latin typeface="Calibri"/>
                  <a:cs typeface="Calibri"/>
                </a:rPr>
                <a:t>vivir</a:t>
              </a:r>
              <a:r>
                <a:rPr sz="1600" spc="2" dirty="0">
                  <a:solidFill>
                    <a:srgbClr val="1595A4"/>
                  </a:solidFill>
                  <a:latin typeface="Calibri"/>
                  <a:cs typeface="Calibri"/>
                </a:rPr>
                <a:t> </a:t>
              </a:r>
              <a:r>
                <a:rPr sz="1600" spc="-5" dirty="0">
                  <a:solidFill>
                    <a:srgbClr val="1595A4"/>
                  </a:solidFill>
                  <a:latin typeface="Calibri"/>
                  <a:cs typeface="Calibri"/>
                </a:rPr>
                <a:t>con</a:t>
              </a:r>
              <a:r>
                <a:rPr sz="1600" spc="-6" dirty="0">
                  <a:solidFill>
                    <a:srgbClr val="1595A4"/>
                  </a:solidFill>
                  <a:latin typeface="Calibri"/>
                  <a:cs typeface="Calibri"/>
                </a:rPr>
                <a:t> </a:t>
              </a:r>
              <a:r>
                <a:rPr sz="1600" spc="-2" dirty="0">
                  <a:solidFill>
                    <a:srgbClr val="1595A4"/>
                  </a:solidFill>
                  <a:latin typeface="Calibri"/>
                  <a:cs typeface="Calibri"/>
                </a:rPr>
                <a:t>EM.</a:t>
              </a:r>
              <a:endParaRPr sz="1600" dirty="0">
                <a:latin typeface="Calibri"/>
                <a:cs typeface="Calibri"/>
              </a:endParaRPr>
            </a:p>
          </p:txBody>
        </p:sp>
        <p:sp>
          <p:nvSpPr>
            <p:cNvPr id="4" name="object 4"/>
            <p:cNvSpPr txBox="1"/>
            <p:nvPr/>
          </p:nvSpPr>
          <p:spPr>
            <a:xfrm>
              <a:off x="788774" y="4173002"/>
              <a:ext cx="4811636" cy="247417"/>
            </a:xfrm>
            <a:prstGeom prst="rect">
              <a:avLst/>
            </a:prstGeom>
          </p:spPr>
          <p:txBody>
            <a:bodyPr vert="horz" wrap="square" lIns="0" tIns="5556" rIns="0" bIns="0" rtlCol="0">
              <a:spAutoFit/>
            </a:bodyPr>
            <a:lstStyle/>
            <a:p>
              <a:pPr marL="162233" marR="1374260" indent="-156677">
                <a:lnSpc>
                  <a:spcPct val="124700"/>
                </a:lnSpc>
                <a:spcBef>
                  <a:spcPts val="44"/>
                </a:spcBef>
                <a:tabLst>
                  <a:tab pos="164178" algn="l"/>
                </a:tabLst>
              </a:pPr>
              <a:r>
                <a:rPr sz="1600" dirty="0">
                  <a:solidFill>
                    <a:srgbClr val="FFC50A"/>
                  </a:solidFill>
                  <a:latin typeface="Calibri"/>
                  <a:cs typeface="Calibri"/>
                </a:rPr>
                <a:t>-		</a:t>
              </a:r>
              <a:r>
                <a:rPr sz="1600" spc="-2" dirty="0" err="1">
                  <a:latin typeface="Calibri"/>
                  <a:cs typeface="Calibri"/>
                </a:rPr>
                <a:t>Salir</a:t>
              </a:r>
              <a:r>
                <a:rPr sz="1600" spc="-2" dirty="0">
                  <a:latin typeface="Calibri"/>
                  <a:cs typeface="Calibri"/>
                </a:rPr>
                <a:t> de </a:t>
              </a:r>
              <a:r>
                <a:rPr sz="1600" dirty="0">
                  <a:latin typeface="Calibri"/>
                  <a:cs typeface="Calibri"/>
                </a:rPr>
                <a:t>la EM: </a:t>
              </a:r>
              <a:r>
                <a:rPr sz="1600" spc="2" dirty="0">
                  <a:latin typeface="Calibri"/>
                  <a:cs typeface="Calibri"/>
                </a:rPr>
                <a:t> </a:t>
              </a:r>
              <a:r>
                <a:rPr sz="1600" spc="-5" dirty="0" err="1">
                  <a:solidFill>
                    <a:srgbClr val="1595A4"/>
                  </a:solidFill>
                  <a:latin typeface="Calibri"/>
                  <a:cs typeface="Calibri"/>
                </a:rPr>
                <a:t>Saboreo</a:t>
              </a:r>
              <a:r>
                <a:rPr sz="1600" spc="-11" dirty="0">
                  <a:solidFill>
                    <a:srgbClr val="1595A4"/>
                  </a:solidFill>
                  <a:latin typeface="Calibri"/>
                  <a:cs typeface="Calibri"/>
                </a:rPr>
                <a:t> </a:t>
              </a:r>
              <a:r>
                <a:rPr sz="1600" spc="-2" dirty="0">
                  <a:solidFill>
                    <a:srgbClr val="1595A4"/>
                  </a:solidFill>
                  <a:latin typeface="Calibri"/>
                  <a:cs typeface="Calibri"/>
                </a:rPr>
                <a:t>del</a:t>
              </a:r>
              <a:r>
                <a:rPr lang="es-ES" sz="1600" spc="-6" dirty="0">
                  <a:solidFill>
                    <a:srgbClr val="1595A4"/>
                  </a:solidFill>
                  <a:latin typeface="Calibri"/>
                  <a:cs typeface="Calibri"/>
                </a:rPr>
                <a:t> </a:t>
              </a:r>
              <a:r>
                <a:rPr sz="1600" spc="-6" dirty="0" err="1">
                  <a:solidFill>
                    <a:srgbClr val="1595A4"/>
                  </a:solidFill>
                  <a:latin typeface="Calibri"/>
                  <a:cs typeface="Calibri"/>
                </a:rPr>
                <a:t>presente</a:t>
              </a:r>
              <a:endParaRPr sz="1600" dirty="0">
                <a:latin typeface="Calibri"/>
                <a:cs typeface="Calibri"/>
              </a:endParaRPr>
            </a:p>
            <a:p>
              <a:pPr marL="162233">
                <a:lnSpc>
                  <a:spcPct val="100000"/>
                </a:lnSpc>
                <a:spcBef>
                  <a:spcPts val="309"/>
                </a:spcBef>
              </a:pPr>
              <a:r>
                <a:rPr sz="1600" spc="-2" dirty="0" err="1">
                  <a:solidFill>
                    <a:srgbClr val="1595A4"/>
                  </a:solidFill>
                  <a:latin typeface="Calibri"/>
                  <a:cs typeface="Calibri"/>
                </a:rPr>
                <a:t>Cuidar</a:t>
              </a:r>
              <a:r>
                <a:rPr sz="1600" spc="-5" dirty="0">
                  <a:solidFill>
                    <a:srgbClr val="1595A4"/>
                  </a:solidFill>
                  <a:latin typeface="Calibri"/>
                  <a:cs typeface="Calibri"/>
                </a:rPr>
                <a:t> </a:t>
              </a:r>
              <a:r>
                <a:rPr sz="1600" dirty="0">
                  <a:solidFill>
                    <a:srgbClr val="1595A4"/>
                  </a:solidFill>
                  <a:latin typeface="Calibri"/>
                  <a:cs typeface="Calibri"/>
                </a:rPr>
                <a:t>al</a:t>
              </a:r>
              <a:r>
                <a:rPr sz="1600" spc="-9" dirty="0">
                  <a:solidFill>
                    <a:srgbClr val="1595A4"/>
                  </a:solidFill>
                  <a:latin typeface="Calibri"/>
                  <a:cs typeface="Calibri"/>
                </a:rPr>
                <a:t> </a:t>
              </a:r>
              <a:r>
                <a:rPr sz="1600" spc="-5" dirty="0">
                  <a:solidFill>
                    <a:srgbClr val="1595A4"/>
                  </a:solidFill>
                  <a:latin typeface="Calibri"/>
                  <a:cs typeface="Calibri"/>
                </a:rPr>
                <a:t>familiar </a:t>
              </a:r>
              <a:r>
                <a:rPr sz="1600" dirty="0" err="1">
                  <a:solidFill>
                    <a:srgbClr val="1595A4"/>
                  </a:solidFill>
                  <a:latin typeface="Calibri"/>
                  <a:cs typeface="Calibri"/>
                </a:rPr>
                <a:t>además</a:t>
              </a:r>
              <a:r>
                <a:rPr sz="1600" spc="-6" dirty="0">
                  <a:solidFill>
                    <a:srgbClr val="1595A4"/>
                  </a:solidFill>
                  <a:latin typeface="Calibri"/>
                  <a:cs typeface="Calibri"/>
                </a:rPr>
                <a:t> </a:t>
              </a:r>
              <a:r>
                <a:rPr sz="1600" spc="-2" dirty="0">
                  <a:solidFill>
                    <a:srgbClr val="1595A4"/>
                  </a:solidFill>
                  <a:latin typeface="Calibri"/>
                  <a:cs typeface="Calibri"/>
                </a:rPr>
                <a:t>de</a:t>
              </a:r>
              <a:r>
                <a:rPr sz="1600" dirty="0">
                  <a:solidFill>
                    <a:srgbClr val="1595A4"/>
                  </a:solidFill>
                  <a:latin typeface="Calibri"/>
                  <a:cs typeface="Calibri"/>
                </a:rPr>
                <a:t> </a:t>
              </a:r>
              <a:r>
                <a:rPr sz="1600" dirty="0" err="1">
                  <a:solidFill>
                    <a:srgbClr val="1595A4"/>
                  </a:solidFill>
                  <a:latin typeface="Calibri"/>
                  <a:cs typeface="Calibri"/>
                </a:rPr>
                <a:t>cuidar</a:t>
              </a:r>
              <a:r>
                <a:rPr sz="1600" spc="-9" dirty="0">
                  <a:solidFill>
                    <a:srgbClr val="1595A4"/>
                  </a:solidFill>
                  <a:latin typeface="Calibri"/>
                  <a:cs typeface="Calibri"/>
                </a:rPr>
                <a:t> </a:t>
              </a:r>
              <a:r>
                <a:rPr sz="1600" dirty="0">
                  <a:solidFill>
                    <a:srgbClr val="1595A4"/>
                  </a:solidFill>
                  <a:latin typeface="Calibri"/>
                  <a:cs typeface="Calibri"/>
                </a:rPr>
                <a:t>al</a:t>
              </a:r>
              <a:r>
                <a:rPr sz="1600" spc="-2" dirty="0">
                  <a:solidFill>
                    <a:srgbClr val="1595A4"/>
                  </a:solidFill>
                  <a:latin typeface="Calibri"/>
                  <a:cs typeface="Calibri"/>
                </a:rPr>
                <a:t> </a:t>
              </a:r>
              <a:r>
                <a:rPr sz="1600" spc="-5" dirty="0" err="1">
                  <a:solidFill>
                    <a:srgbClr val="1595A4"/>
                  </a:solidFill>
                  <a:latin typeface="Calibri"/>
                  <a:cs typeface="Calibri"/>
                </a:rPr>
                <a:t>paciente</a:t>
              </a:r>
              <a:endParaRPr sz="1600" dirty="0">
                <a:latin typeface="Calibri"/>
                <a:cs typeface="Calibri"/>
              </a:endParaRPr>
            </a:p>
          </p:txBody>
        </p:sp>
        <p:pic>
          <p:nvPicPr>
            <p:cNvPr id="5" name="object 5"/>
            <p:cNvPicPr/>
            <p:nvPr/>
          </p:nvPicPr>
          <p:blipFill>
            <a:blip r:embed="rId2" cstate="print"/>
            <a:stretch>
              <a:fillRect/>
            </a:stretch>
          </p:blipFill>
          <p:spPr>
            <a:xfrm>
              <a:off x="777047" y="3647275"/>
              <a:ext cx="479674" cy="283070"/>
            </a:xfrm>
            <a:prstGeom prst="rect">
              <a:avLst/>
            </a:prstGeom>
          </p:spPr>
        </p:pic>
        <p:pic>
          <p:nvPicPr>
            <p:cNvPr id="6" name="object 6"/>
            <p:cNvPicPr/>
            <p:nvPr/>
          </p:nvPicPr>
          <p:blipFill>
            <a:blip r:embed="rId3" cstate="print"/>
            <a:stretch>
              <a:fillRect/>
            </a:stretch>
          </p:blipFill>
          <p:spPr>
            <a:xfrm>
              <a:off x="1371658" y="3623953"/>
              <a:ext cx="646774" cy="316738"/>
            </a:xfrm>
            <a:prstGeom prst="rect">
              <a:avLst/>
            </a:prstGeom>
          </p:spPr>
        </p:pic>
        <p:pic>
          <p:nvPicPr>
            <p:cNvPr id="7" name="object 7"/>
            <p:cNvPicPr/>
            <p:nvPr/>
          </p:nvPicPr>
          <p:blipFill>
            <a:blip r:embed="rId4" cstate="print"/>
            <a:stretch>
              <a:fillRect/>
            </a:stretch>
          </p:blipFill>
          <p:spPr>
            <a:xfrm>
              <a:off x="2111136" y="3635361"/>
              <a:ext cx="606474" cy="301127"/>
            </a:xfrm>
            <a:prstGeom prst="rect">
              <a:avLst/>
            </a:prstGeom>
          </p:spPr>
        </p:pic>
        <p:pic>
          <p:nvPicPr>
            <p:cNvPr id="8" name="object 8"/>
            <p:cNvPicPr/>
            <p:nvPr/>
          </p:nvPicPr>
          <p:blipFill>
            <a:blip r:embed="rId5" cstate="print"/>
            <a:stretch>
              <a:fillRect/>
            </a:stretch>
          </p:blipFill>
          <p:spPr>
            <a:xfrm>
              <a:off x="3312221" y="3614426"/>
              <a:ext cx="556342" cy="324554"/>
            </a:xfrm>
            <a:prstGeom prst="rect">
              <a:avLst/>
            </a:prstGeom>
          </p:spPr>
        </p:pic>
        <p:pic>
          <p:nvPicPr>
            <p:cNvPr id="9" name="object 9"/>
            <p:cNvPicPr/>
            <p:nvPr/>
          </p:nvPicPr>
          <p:blipFill>
            <a:blip r:embed="rId6" cstate="print"/>
            <a:stretch>
              <a:fillRect/>
            </a:stretch>
          </p:blipFill>
          <p:spPr>
            <a:xfrm>
              <a:off x="2717610" y="3622723"/>
              <a:ext cx="518554" cy="307960"/>
            </a:xfrm>
            <a:prstGeom prst="rect">
              <a:avLst/>
            </a:prstGeom>
          </p:spPr>
        </p:pic>
        <p:pic>
          <p:nvPicPr>
            <p:cNvPr id="10" name="object 10"/>
            <p:cNvPicPr/>
            <p:nvPr/>
          </p:nvPicPr>
          <p:blipFill>
            <a:blip r:embed="rId7" cstate="print"/>
            <a:stretch>
              <a:fillRect/>
            </a:stretch>
          </p:blipFill>
          <p:spPr>
            <a:xfrm>
              <a:off x="3999412" y="3618578"/>
              <a:ext cx="273435" cy="322113"/>
            </a:xfrm>
            <a:prstGeom prst="rect">
              <a:avLst/>
            </a:prstGeom>
          </p:spPr>
        </p:pic>
        <p:pic>
          <p:nvPicPr>
            <p:cNvPr id="11" name="object 11"/>
            <p:cNvPicPr/>
            <p:nvPr/>
          </p:nvPicPr>
          <p:blipFill>
            <a:blip r:embed="rId8" cstate="print"/>
            <a:stretch>
              <a:fillRect/>
            </a:stretch>
          </p:blipFill>
          <p:spPr>
            <a:xfrm>
              <a:off x="4302646" y="3619663"/>
              <a:ext cx="594677" cy="307960"/>
            </a:xfrm>
            <a:prstGeom prst="rect">
              <a:avLst/>
            </a:prstGeom>
          </p:spPr>
        </p:pic>
      </p:grpSp>
      <p:sp>
        <p:nvSpPr>
          <p:cNvPr id="2" name="object 2">
            <a:extLst>
              <a:ext uri="{FF2B5EF4-FFF2-40B4-BE49-F238E27FC236}">
                <a16:creationId xmlns:a16="http://schemas.microsoft.com/office/drawing/2014/main" id="{6A545899-7882-8EBA-46DF-2E8D21873EC9}"/>
              </a:ext>
            </a:extLst>
          </p:cNvPr>
          <p:cNvSpPr txBox="1">
            <a:spLocks/>
          </p:cNvSpPr>
          <p:nvPr/>
        </p:nvSpPr>
        <p:spPr>
          <a:xfrm>
            <a:off x="542925" y="320487"/>
            <a:ext cx="5328900" cy="867665"/>
          </a:xfrm>
          <a:prstGeom prst="rect">
            <a:avLst/>
          </a:prstGeom>
        </p:spPr>
        <p:txBody>
          <a:bodyPr vert="horz" wrap="square" lIns="0" tIns="5834" rIns="0" bIns="0" rtlCol="0" anchor="ctr">
            <a:spAutoFit/>
          </a:bodyPr>
          <a:lstStyle>
            <a:lvl1pPr algn="l" defTabSz="914400" rtl="0" eaLnBrk="1" latinLnBrk="0" hangingPunct="1">
              <a:lnSpc>
                <a:spcPct val="90000"/>
              </a:lnSpc>
              <a:spcBef>
                <a:spcPct val="0"/>
              </a:spcBef>
              <a:buNone/>
              <a:defRPr sz="4400" kern="1200">
                <a:solidFill>
                  <a:srgbClr val="1AB6C9"/>
                </a:solidFill>
                <a:latin typeface="+mj-lt"/>
                <a:ea typeface="+mj-ea"/>
                <a:cs typeface="+mj-cs"/>
              </a:defRPr>
            </a:lvl1pPr>
          </a:lstStyle>
          <a:p>
            <a:pPr marL="5080">
              <a:lnSpc>
                <a:spcPct val="100000"/>
              </a:lnSpc>
              <a:spcBef>
                <a:spcPts val="46"/>
              </a:spcBef>
              <a:tabLst>
                <a:tab pos="1850681" algn="l"/>
              </a:tabLst>
            </a:pPr>
            <a:r>
              <a:rPr lang="es-ES" sz="2800" b="1" dirty="0"/>
              <a:t>1.3.</a:t>
            </a:r>
            <a:r>
              <a:rPr lang="es-ES" sz="2800" b="1" spc="11" dirty="0"/>
              <a:t> </a:t>
            </a:r>
            <a:r>
              <a:rPr lang="es-ES" sz="2800" b="1" spc="-2" dirty="0"/>
              <a:t>ESTRATEGIAS  </a:t>
            </a:r>
            <a:r>
              <a:rPr lang="es-ES" sz="2800" b="1" dirty="0"/>
              <a:t>DE</a:t>
            </a:r>
            <a:r>
              <a:rPr lang="es-ES" sz="2800" b="1" spc="-31" dirty="0"/>
              <a:t> </a:t>
            </a:r>
            <a:r>
              <a:rPr lang="es-ES" sz="2800" b="1" spc="-2" dirty="0"/>
              <a:t>AFRONTAMIENTO</a:t>
            </a:r>
          </a:p>
        </p:txBody>
      </p:sp>
      <p:sp>
        <p:nvSpPr>
          <p:cNvPr id="15" name="Marcador de número de diapositiva 14">
            <a:extLst>
              <a:ext uri="{FF2B5EF4-FFF2-40B4-BE49-F238E27FC236}">
                <a16:creationId xmlns:a16="http://schemas.microsoft.com/office/drawing/2014/main" id="{1E572488-EA9D-617A-CE9F-10AC87CE2E6C}"/>
              </a:ext>
            </a:extLst>
          </p:cNvPr>
          <p:cNvSpPr>
            <a:spLocks noGrp="1"/>
          </p:cNvSpPr>
          <p:nvPr>
            <p:ph type="sldNum" sz="quarter" idx="4"/>
          </p:nvPr>
        </p:nvSpPr>
        <p:spPr/>
        <p:txBody>
          <a:bodyPr/>
          <a:lstStyle/>
          <a:p>
            <a:fld id="{C2D5E945-2478-44AA-BA19-29F3FC66B24B}" type="slidenum">
              <a:rPr lang="es-ES" smtClean="0"/>
              <a:pPr/>
              <a:t>38</a:t>
            </a:fld>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9773" y="1660068"/>
            <a:ext cx="4145208" cy="3532265"/>
          </a:xfrm>
          <a:prstGeom prst="rect">
            <a:avLst/>
          </a:prstGeom>
        </p:spPr>
        <p:txBody>
          <a:bodyPr vert="horz" wrap="square" lIns="0" tIns="41672" rIns="0" bIns="0" rtlCol="0">
            <a:spAutoFit/>
          </a:bodyPr>
          <a:lstStyle/>
          <a:p>
            <a:pPr marL="5556" marR="2222" algn="ctr">
              <a:lnSpc>
                <a:spcPct val="90000"/>
              </a:lnSpc>
              <a:spcBef>
                <a:spcPts val="328"/>
              </a:spcBef>
            </a:pPr>
            <a:r>
              <a:rPr sz="3600" b="1" dirty="0">
                <a:latin typeface="+mj-lt"/>
              </a:rPr>
              <a:t>2. </a:t>
            </a:r>
            <a:r>
              <a:rPr sz="3600" b="1" spc="-2" dirty="0">
                <a:latin typeface="+mj-lt"/>
              </a:rPr>
              <a:t>PROCESO EMOCIONAL DEL </a:t>
            </a:r>
            <a:r>
              <a:rPr sz="3600" b="1" dirty="0">
                <a:latin typeface="+mj-lt"/>
              </a:rPr>
              <a:t> </a:t>
            </a:r>
            <a:r>
              <a:rPr sz="3600" b="1" spc="-2" dirty="0">
                <a:latin typeface="+mj-lt"/>
              </a:rPr>
              <a:t>FAMILIAR DE UNA </a:t>
            </a:r>
            <a:r>
              <a:rPr sz="3600" b="1" spc="-5" dirty="0">
                <a:latin typeface="+mj-lt"/>
              </a:rPr>
              <a:t>PERSONA </a:t>
            </a:r>
            <a:r>
              <a:rPr sz="3600" b="1" spc="-2" dirty="0">
                <a:latin typeface="+mj-lt"/>
              </a:rPr>
              <a:t> RECIÉN</a:t>
            </a:r>
            <a:r>
              <a:rPr sz="3600" b="1" spc="-22" dirty="0">
                <a:latin typeface="+mj-lt"/>
              </a:rPr>
              <a:t> </a:t>
            </a:r>
            <a:r>
              <a:rPr sz="3600" b="1" spc="-2" dirty="0">
                <a:latin typeface="+mj-lt"/>
              </a:rPr>
              <a:t>DIAGNOSTICADA</a:t>
            </a:r>
            <a:r>
              <a:rPr sz="3600" b="1" spc="-9" dirty="0">
                <a:latin typeface="+mj-lt"/>
              </a:rPr>
              <a:t> </a:t>
            </a:r>
            <a:r>
              <a:rPr sz="3600" b="1" spc="-2" dirty="0">
                <a:latin typeface="+mj-lt"/>
              </a:rPr>
              <a:t>DE</a:t>
            </a:r>
            <a:r>
              <a:rPr sz="3600" b="1" spc="-11" dirty="0">
                <a:latin typeface="+mj-lt"/>
              </a:rPr>
              <a:t> </a:t>
            </a:r>
            <a:r>
              <a:rPr sz="3600" b="1" spc="-2" dirty="0">
                <a:latin typeface="+mj-lt"/>
              </a:rPr>
              <a:t>E</a:t>
            </a:r>
            <a:r>
              <a:rPr lang="es-ES" sz="3600" b="1" spc="-2" dirty="0">
                <a:latin typeface="+mj-lt"/>
              </a:rPr>
              <a:t>SCLEROSIS MÚLTIPLE (EM)</a:t>
            </a:r>
            <a:endParaRPr sz="3600" b="1" dirty="0">
              <a:latin typeface="+mj-lt"/>
            </a:endParaRPr>
          </a:p>
        </p:txBody>
      </p:sp>
      <p:sp>
        <p:nvSpPr>
          <p:cNvPr id="6" name="Marcador de número de diapositiva 5">
            <a:extLst>
              <a:ext uri="{FF2B5EF4-FFF2-40B4-BE49-F238E27FC236}">
                <a16:creationId xmlns:a16="http://schemas.microsoft.com/office/drawing/2014/main" id="{F89B6515-C07A-AEAA-25DE-94945C66DEE8}"/>
              </a:ext>
            </a:extLst>
          </p:cNvPr>
          <p:cNvSpPr>
            <a:spLocks noGrp="1"/>
          </p:cNvSpPr>
          <p:nvPr>
            <p:ph type="sldNum" sz="quarter" idx="4"/>
          </p:nvPr>
        </p:nvSpPr>
        <p:spPr/>
        <p:txBody>
          <a:bodyPr/>
          <a:lstStyle/>
          <a:p>
            <a:fld id="{C2D5E945-2478-44AA-BA19-29F3FC66B24B}" type="slidenum">
              <a:rPr lang="es-ES" smtClean="0"/>
              <a:pPr/>
              <a:t>39</a:t>
            </a:fld>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23062" y="1339170"/>
            <a:ext cx="4087875" cy="4884510"/>
          </a:xfrm>
          <a:prstGeom prst="rect">
            <a:avLst/>
          </a:prstGeom>
        </p:spPr>
        <p:txBody>
          <a:bodyPr vert="horz" wrap="square" lIns="0" tIns="72231" rIns="0" bIns="0" rtlCol="0" anchor="t">
            <a:spAutoFit/>
          </a:bodyPr>
          <a:lstStyle/>
          <a:p>
            <a:pPr marL="5080">
              <a:spcBef>
                <a:spcPts val="46"/>
              </a:spcBef>
              <a:buClr>
                <a:srgbClr val="FFC50A"/>
              </a:buClr>
              <a:tabLst>
                <a:tab pos="105840" algn="l"/>
              </a:tabLst>
            </a:pPr>
            <a:endParaRPr lang="en-US" sz="2000" b="1" spc="-2" dirty="0">
              <a:solidFill>
                <a:srgbClr val="1AB6C9"/>
              </a:solidFill>
              <a:latin typeface="+mj-lt"/>
              <a:ea typeface="+mj-ea"/>
              <a:cs typeface="+mj-cs"/>
            </a:endParaRPr>
          </a:p>
          <a:p>
            <a:pPr marL="105410" indent="-99695">
              <a:lnSpc>
                <a:spcPct val="150000"/>
              </a:lnSpc>
              <a:spcBef>
                <a:spcPts val="525"/>
              </a:spcBef>
              <a:buClr>
                <a:srgbClr val="FFC50A"/>
              </a:buClr>
              <a:buFont typeface="Arial"/>
              <a:buChar char="•"/>
              <a:tabLst>
                <a:tab pos="105840" algn="l"/>
              </a:tabLst>
            </a:pPr>
            <a:r>
              <a:rPr b="1" spc="-5" dirty="0">
                <a:solidFill>
                  <a:srgbClr val="1AB6C8"/>
                </a:solidFill>
                <a:latin typeface="Calibri"/>
                <a:cs typeface="Calibri"/>
              </a:rPr>
              <a:t>¿</a:t>
            </a:r>
            <a:r>
              <a:rPr b="1" spc="-5" dirty="0" err="1">
                <a:solidFill>
                  <a:srgbClr val="1AB6C8"/>
                </a:solidFill>
                <a:latin typeface="Calibri"/>
                <a:cs typeface="Calibri"/>
              </a:rPr>
              <a:t>Qué</a:t>
            </a:r>
            <a:r>
              <a:rPr b="1" dirty="0">
                <a:solidFill>
                  <a:srgbClr val="1AB6C8"/>
                </a:solidFill>
                <a:latin typeface="Calibri"/>
                <a:cs typeface="Calibri"/>
              </a:rPr>
              <a:t> </a:t>
            </a:r>
            <a:r>
              <a:rPr b="1" spc="-2" dirty="0">
                <a:solidFill>
                  <a:srgbClr val="1AB6C8"/>
                </a:solidFill>
                <a:latin typeface="Calibri"/>
                <a:cs typeface="Calibri"/>
              </a:rPr>
              <a:t>es</a:t>
            </a:r>
            <a:r>
              <a:rPr b="1" spc="-9" dirty="0">
                <a:solidFill>
                  <a:srgbClr val="1AB6C8"/>
                </a:solidFill>
                <a:latin typeface="Calibri"/>
                <a:cs typeface="Calibri"/>
              </a:rPr>
              <a:t> </a:t>
            </a:r>
            <a:r>
              <a:rPr b="1" spc="-2" dirty="0">
                <a:solidFill>
                  <a:srgbClr val="1AB6C8"/>
                </a:solidFill>
                <a:latin typeface="Calibri"/>
                <a:cs typeface="Calibri"/>
              </a:rPr>
              <a:t>la</a:t>
            </a:r>
            <a:r>
              <a:rPr b="1" spc="-5" dirty="0">
                <a:solidFill>
                  <a:srgbClr val="1AB6C8"/>
                </a:solidFill>
                <a:latin typeface="Calibri"/>
                <a:cs typeface="Calibri"/>
              </a:rPr>
              <a:t> </a:t>
            </a:r>
            <a:r>
              <a:rPr b="1" spc="-2" dirty="0" err="1">
                <a:solidFill>
                  <a:srgbClr val="1AB6C8"/>
                </a:solidFill>
                <a:latin typeface="Calibri"/>
                <a:cs typeface="Calibri"/>
              </a:rPr>
              <a:t>desmielinización</a:t>
            </a:r>
            <a:r>
              <a:rPr b="1" spc="-2" dirty="0">
                <a:solidFill>
                  <a:srgbClr val="1AB6C8"/>
                </a:solidFill>
                <a:latin typeface="Calibri"/>
                <a:cs typeface="Calibri"/>
              </a:rPr>
              <a:t>?</a:t>
            </a:r>
            <a:endParaRPr b="1" dirty="0">
              <a:solidFill>
                <a:srgbClr val="1AB6C8"/>
              </a:solidFill>
              <a:latin typeface="Calibri"/>
              <a:ea typeface="Calibri"/>
              <a:cs typeface="Calibri"/>
            </a:endParaRPr>
          </a:p>
          <a:p>
            <a:pPr marL="305435" marR="1905" lvl="1" indent="-99695">
              <a:spcBef>
                <a:spcPts val="536"/>
              </a:spcBef>
              <a:buClr>
                <a:srgbClr val="FFC50A"/>
              </a:buClr>
              <a:buFont typeface="Arial"/>
              <a:buChar char="•"/>
              <a:tabLst>
                <a:tab pos="305854" algn="l"/>
              </a:tabLst>
            </a:pPr>
            <a:r>
              <a:rPr sz="1600" spc="-5" dirty="0" err="1">
                <a:solidFill>
                  <a:srgbClr val="05252A"/>
                </a:solidFill>
                <a:latin typeface="Calibri"/>
                <a:cs typeface="Calibri"/>
              </a:rPr>
              <a:t>Consiste</a:t>
            </a:r>
            <a:r>
              <a:rPr sz="1600" spc="-5" dirty="0">
                <a:solidFill>
                  <a:srgbClr val="05252A"/>
                </a:solidFill>
                <a:latin typeface="Calibri"/>
                <a:cs typeface="Calibri"/>
              </a:rPr>
              <a:t> </a:t>
            </a:r>
            <a:r>
              <a:rPr sz="1600" dirty="0" err="1">
                <a:solidFill>
                  <a:srgbClr val="05252A"/>
                </a:solidFill>
                <a:latin typeface="Calibri"/>
                <a:cs typeface="Calibri"/>
              </a:rPr>
              <a:t>en</a:t>
            </a:r>
            <a:r>
              <a:rPr sz="1600" dirty="0">
                <a:solidFill>
                  <a:srgbClr val="05252A"/>
                </a:solidFill>
                <a:latin typeface="Calibri"/>
                <a:cs typeface="Calibri"/>
              </a:rPr>
              <a:t> la </a:t>
            </a:r>
            <a:r>
              <a:rPr sz="1600" spc="-5" dirty="0" err="1">
                <a:solidFill>
                  <a:srgbClr val="05252A"/>
                </a:solidFill>
                <a:latin typeface="Calibri"/>
                <a:cs typeface="Calibri"/>
              </a:rPr>
              <a:t>pérdida</a:t>
            </a:r>
            <a:r>
              <a:rPr sz="1600" spc="-5" dirty="0">
                <a:solidFill>
                  <a:srgbClr val="05252A"/>
                </a:solidFill>
                <a:latin typeface="Calibri"/>
                <a:cs typeface="Calibri"/>
              </a:rPr>
              <a:t> </a:t>
            </a:r>
            <a:r>
              <a:rPr sz="1600" spc="-2" dirty="0">
                <a:solidFill>
                  <a:srgbClr val="05252A"/>
                </a:solidFill>
                <a:latin typeface="Calibri"/>
                <a:cs typeface="Calibri"/>
              </a:rPr>
              <a:t>de </a:t>
            </a:r>
            <a:r>
              <a:rPr sz="1600" dirty="0">
                <a:solidFill>
                  <a:srgbClr val="05252A"/>
                </a:solidFill>
                <a:latin typeface="Calibri"/>
                <a:cs typeface="Calibri"/>
              </a:rPr>
              <a:t>la </a:t>
            </a:r>
            <a:r>
              <a:rPr sz="1600" dirty="0" err="1">
                <a:solidFill>
                  <a:srgbClr val="05252A"/>
                </a:solidFill>
                <a:latin typeface="Calibri"/>
                <a:cs typeface="Calibri"/>
              </a:rPr>
              <a:t>mielina</a:t>
            </a:r>
            <a:r>
              <a:rPr sz="1600" dirty="0">
                <a:solidFill>
                  <a:srgbClr val="05252A"/>
                </a:solidFill>
                <a:latin typeface="Calibri"/>
                <a:cs typeface="Calibri"/>
              </a:rPr>
              <a:t>. </a:t>
            </a:r>
            <a:r>
              <a:rPr sz="1600" spc="-2" dirty="0">
                <a:solidFill>
                  <a:srgbClr val="05252A"/>
                </a:solidFill>
                <a:latin typeface="Calibri"/>
                <a:cs typeface="Calibri"/>
              </a:rPr>
              <a:t>La </a:t>
            </a:r>
            <a:r>
              <a:rPr sz="1600" dirty="0" err="1">
                <a:solidFill>
                  <a:srgbClr val="05252A"/>
                </a:solidFill>
                <a:latin typeface="Calibri"/>
                <a:cs typeface="Calibri"/>
              </a:rPr>
              <a:t>mielina</a:t>
            </a:r>
            <a:r>
              <a:rPr sz="1600" dirty="0">
                <a:solidFill>
                  <a:srgbClr val="05252A"/>
                </a:solidFill>
                <a:latin typeface="Calibri"/>
                <a:cs typeface="Calibri"/>
              </a:rPr>
              <a:t> </a:t>
            </a:r>
            <a:r>
              <a:rPr sz="1600" spc="-6" dirty="0">
                <a:solidFill>
                  <a:srgbClr val="05252A"/>
                </a:solidFill>
                <a:latin typeface="Calibri"/>
                <a:cs typeface="Calibri"/>
              </a:rPr>
              <a:t>protege </a:t>
            </a:r>
            <a:r>
              <a:rPr sz="1600" dirty="0" err="1">
                <a:solidFill>
                  <a:srgbClr val="05252A"/>
                </a:solidFill>
                <a:latin typeface="Calibri"/>
                <a:cs typeface="Calibri"/>
              </a:rPr>
              <a:t>los</a:t>
            </a:r>
            <a:r>
              <a:rPr sz="1600" dirty="0">
                <a:solidFill>
                  <a:srgbClr val="05252A"/>
                </a:solidFill>
                <a:latin typeface="Calibri"/>
                <a:cs typeface="Calibri"/>
              </a:rPr>
              <a:t> </a:t>
            </a:r>
            <a:r>
              <a:rPr sz="1600" spc="-6" dirty="0" err="1">
                <a:solidFill>
                  <a:srgbClr val="05252A"/>
                </a:solidFill>
                <a:latin typeface="Calibri"/>
                <a:cs typeface="Calibri"/>
              </a:rPr>
              <a:t>axones</a:t>
            </a:r>
            <a:r>
              <a:rPr sz="1600" spc="-6" dirty="0">
                <a:solidFill>
                  <a:srgbClr val="05252A"/>
                </a:solidFill>
                <a:latin typeface="Calibri"/>
                <a:cs typeface="Calibri"/>
              </a:rPr>
              <a:t>, </a:t>
            </a:r>
            <a:r>
              <a:rPr sz="1600" spc="-2" dirty="0">
                <a:solidFill>
                  <a:srgbClr val="05252A"/>
                </a:solidFill>
                <a:latin typeface="Calibri"/>
                <a:cs typeface="Calibri"/>
              </a:rPr>
              <a:t>que </a:t>
            </a:r>
            <a:r>
              <a:rPr sz="1600" spc="-5" dirty="0">
                <a:solidFill>
                  <a:srgbClr val="05252A"/>
                </a:solidFill>
                <a:latin typeface="Calibri"/>
                <a:cs typeface="Calibri"/>
              </a:rPr>
              <a:t>son </a:t>
            </a:r>
            <a:r>
              <a:rPr sz="1600" spc="-2" dirty="0">
                <a:solidFill>
                  <a:srgbClr val="05252A"/>
                </a:solidFill>
                <a:latin typeface="Calibri"/>
                <a:cs typeface="Calibri"/>
              </a:rPr>
              <a:t> </a:t>
            </a:r>
            <a:r>
              <a:rPr sz="1600" dirty="0">
                <a:solidFill>
                  <a:srgbClr val="05252A"/>
                </a:solidFill>
                <a:latin typeface="Calibri"/>
                <a:cs typeface="Calibri"/>
              </a:rPr>
              <a:t>las </a:t>
            </a:r>
            <a:r>
              <a:rPr sz="1600" spc="-2" dirty="0" err="1">
                <a:solidFill>
                  <a:srgbClr val="05252A"/>
                </a:solidFill>
                <a:latin typeface="Calibri"/>
                <a:cs typeface="Calibri"/>
              </a:rPr>
              <a:t>vías</a:t>
            </a:r>
            <a:r>
              <a:rPr sz="1600" spc="2" dirty="0">
                <a:solidFill>
                  <a:srgbClr val="05252A"/>
                </a:solidFill>
                <a:latin typeface="Calibri"/>
                <a:cs typeface="Calibri"/>
              </a:rPr>
              <a:t> </a:t>
            </a:r>
            <a:r>
              <a:rPr sz="1600" spc="-2" dirty="0">
                <a:solidFill>
                  <a:srgbClr val="05252A"/>
                </a:solidFill>
                <a:latin typeface="Calibri"/>
                <a:cs typeface="Calibri"/>
              </a:rPr>
              <a:t>de</a:t>
            </a:r>
            <a:r>
              <a:rPr sz="1600" dirty="0">
                <a:solidFill>
                  <a:srgbClr val="05252A"/>
                </a:solidFill>
                <a:latin typeface="Calibri"/>
                <a:cs typeface="Calibri"/>
              </a:rPr>
              <a:t> </a:t>
            </a:r>
            <a:r>
              <a:rPr sz="1600" spc="-5" dirty="0" err="1">
                <a:solidFill>
                  <a:srgbClr val="05252A"/>
                </a:solidFill>
                <a:latin typeface="Calibri"/>
                <a:cs typeface="Calibri"/>
              </a:rPr>
              <a:t>comunicación</a:t>
            </a:r>
            <a:r>
              <a:rPr sz="1600" spc="-13" dirty="0">
                <a:solidFill>
                  <a:srgbClr val="05252A"/>
                </a:solidFill>
                <a:latin typeface="Calibri"/>
                <a:cs typeface="Calibri"/>
              </a:rPr>
              <a:t> </a:t>
            </a:r>
            <a:r>
              <a:rPr sz="1600" spc="-6" dirty="0">
                <a:solidFill>
                  <a:srgbClr val="05252A"/>
                </a:solidFill>
                <a:latin typeface="Calibri"/>
                <a:cs typeface="Calibri"/>
              </a:rPr>
              <a:t>entre</a:t>
            </a:r>
            <a:r>
              <a:rPr sz="1600" spc="2" dirty="0">
                <a:solidFill>
                  <a:srgbClr val="05252A"/>
                </a:solidFill>
                <a:latin typeface="Calibri"/>
                <a:cs typeface="Calibri"/>
              </a:rPr>
              <a:t> </a:t>
            </a:r>
            <a:r>
              <a:rPr sz="1600" dirty="0">
                <a:solidFill>
                  <a:srgbClr val="05252A"/>
                </a:solidFill>
                <a:latin typeface="Calibri"/>
                <a:cs typeface="Calibri"/>
              </a:rPr>
              <a:t>las</a:t>
            </a:r>
            <a:r>
              <a:rPr sz="1600" spc="2" dirty="0">
                <a:solidFill>
                  <a:srgbClr val="05252A"/>
                </a:solidFill>
                <a:latin typeface="Calibri"/>
                <a:cs typeface="Calibri"/>
              </a:rPr>
              <a:t> </a:t>
            </a:r>
            <a:r>
              <a:rPr sz="1600" spc="-5" dirty="0" err="1">
                <a:solidFill>
                  <a:srgbClr val="05252A"/>
                </a:solidFill>
                <a:latin typeface="Calibri"/>
                <a:cs typeface="Calibri"/>
              </a:rPr>
              <a:t>neuronas</a:t>
            </a:r>
            <a:r>
              <a:rPr sz="1600" spc="-5" dirty="0">
                <a:solidFill>
                  <a:srgbClr val="05252A"/>
                </a:solidFill>
                <a:latin typeface="Calibri"/>
                <a:cs typeface="Calibri"/>
              </a:rPr>
              <a:t>. </a:t>
            </a:r>
            <a:r>
              <a:rPr sz="1600" spc="-2" dirty="0">
                <a:solidFill>
                  <a:srgbClr val="05252A"/>
                </a:solidFill>
                <a:latin typeface="Calibri"/>
                <a:cs typeface="Calibri"/>
              </a:rPr>
              <a:t>La</a:t>
            </a:r>
            <a:r>
              <a:rPr sz="1600" dirty="0">
                <a:solidFill>
                  <a:srgbClr val="05252A"/>
                </a:solidFill>
                <a:latin typeface="Calibri"/>
                <a:cs typeface="Calibri"/>
              </a:rPr>
              <a:t> </a:t>
            </a:r>
            <a:r>
              <a:rPr sz="1600" dirty="0" err="1">
                <a:solidFill>
                  <a:srgbClr val="05252A"/>
                </a:solidFill>
                <a:latin typeface="Calibri"/>
                <a:cs typeface="Calibri"/>
              </a:rPr>
              <a:t>mielina</a:t>
            </a:r>
            <a:r>
              <a:rPr sz="1600" spc="-2" dirty="0">
                <a:solidFill>
                  <a:srgbClr val="05252A"/>
                </a:solidFill>
                <a:latin typeface="Calibri"/>
                <a:cs typeface="Calibri"/>
              </a:rPr>
              <a:t> </a:t>
            </a:r>
            <a:r>
              <a:rPr sz="1600" spc="-5" dirty="0" err="1">
                <a:solidFill>
                  <a:srgbClr val="05252A"/>
                </a:solidFill>
                <a:latin typeface="Calibri"/>
                <a:cs typeface="Calibri"/>
              </a:rPr>
              <a:t>aumenta</a:t>
            </a:r>
            <a:r>
              <a:rPr sz="1600" spc="-11" dirty="0">
                <a:solidFill>
                  <a:srgbClr val="05252A"/>
                </a:solidFill>
                <a:latin typeface="Calibri"/>
                <a:cs typeface="Calibri"/>
              </a:rPr>
              <a:t> </a:t>
            </a:r>
            <a:r>
              <a:rPr sz="1600" dirty="0">
                <a:solidFill>
                  <a:srgbClr val="05252A"/>
                </a:solidFill>
                <a:latin typeface="Calibri"/>
                <a:cs typeface="Calibri"/>
              </a:rPr>
              <a:t>la</a:t>
            </a:r>
            <a:r>
              <a:rPr sz="1600" spc="2" dirty="0">
                <a:solidFill>
                  <a:srgbClr val="05252A"/>
                </a:solidFill>
                <a:latin typeface="Calibri"/>
                <a:cs typeface="Calibri"/>
              </a:rPr>
              <a:t> </a:t>
            </a:r>
            <a:r>
              <a:rPr sz="1600" spc="-2" dirty="0" err="1">
                <a:solidFill>
                  <a:srgbClr val="05252A"/>
                </a:solidFill>
                <a:latin typeface="Calibri"/>
                <a:cs typeface="Calibri"/>
              </a:rPr>
              <a:t>velocidad</a:t>
            </a:r>
            <a:r>
              <a:rPr sz="1600" spc="-2" dirty="0">
                <a:solidFill>
                  <a:srgbClr val="05252A"/>
                </a:solidFill>
                <a:latin typeface="Calibri"/>
                <a:cs typeface="Calibri"/>
              </a:rPr>
              <a:t> </a:t>
            </a:r>
            <a:r>
              <a:rPr sz="1600" spc="-230" dirty="0">
                <a:solidFill>
                  <a:srgbClr val="05252A"/>
                </a:solidFill>
                <a:latin typeface="Calibri"/>
                <a:cs typeface="Calibri"/>
              </a:rPr>
              <a:t> </a:t>
            </a:r>
            <a:r>
              <a:rPr sz="1600" spc="-2" dirty="0">
                <a:solidFill>
                  <a:srgbClr val="05252A"/>
                </a:solidFill>
                <a:latin typeface="Calibri"/>
                <a:cs typeface="Calibri"/>
              </a:rPr>
              <a:t>de</a:t>
            </a:r>
            <a:r>
              <a:rPr sz="1600" dirty="0">
                <a:solidFill>
                  <a:srgbClr val="05252A"/>
                </a:solidFill>
                <a:latin typeface="Calibri"/>
                <a:cs typeface="Calibri"/>
              </a:rPr>
              <a:t> </a:t>
            </a:r>
            <a:r>
              <a:rPr sz="1600" spc="-5" dirty="0" err="1">
                <a:solidFill>
                  <a:srgbClr val="05252A"/>
                </a:solidFill>
                <a:latin typeface="Calibri"/>
                <a:cs typeface="Calibri"/>
              </a:rPr>
              <a:t>conducción</a:t>
            </a:r>
            <a:r>
              <a:rPr sz="1600" spc="-6" dirty="0">
                <a:solidFill>
                  <a:srgbClr val="05252A"/>
                </a:solidFill>
                <a:latin typeface="Calibri"/>
                <a:cs typeface="Calibri"/>
              </a:rPr>
              <a:t> </a:t>
            </a:r>
            <a:r>
              <a:rPr sz="1600" spc="-2" dirty="0" err="1">
                <a:solidFill>
                  <a:srgbClr val="05252A"/>
                </a:solidFill>
                <a:latin typeface="Calibri"/>
                <a:cs typeface="Calibri"/>
              </a:rPr>
              <a:t>nerviosa</a:t>
            </a:r>
            <a:r>
              <a:rPr sz="1600" spc="-2" dirty="0">
                <a:solidFill>
                  <a:srgbClr val="05252A"/>
                </a:solidFill>
                <a:latin typeface="Calibri"/>
                <a:cs typeface="Calibri"/>
              </a:rPr>
              <a:t>.</a:t>
            </a:r>
            <a:r>
              <a:rPr sz="1600" spc="2" dirty="0">
                <a:solidFill>
                  <a:srgbClr val="05252A"/>
                </a:solidFill>
                <a:latin typeface="Calibri"/>
                <a:cs typeface="Calibri"/>
              </a:rPr>
              <a:t> </a:t>
            </a:r>
            <a:r>
              <a:rPr sz="1600" dirty="0">
                <a:solidFill>
                  <a:srgbClr val="05252A"/>
                </a:solidFill>
                <a:latin typeface="Calibri"/>
                <a:cs typeface="Calibri"/>
              </a:rPr>
              <a:t>Su</a:t>
            </a:r>
            <a:r>
              <a:rPr sz="1600" spc="-6" dirty="0">
                <a:solidFill>
                  <a:srgbClr val="05252A"/>
                </a:solidFill>
                <a:latin typeface="Calibri"/>
                <a:cs typeface="Calibri"/>
              </a:rPr>
              <a:t> </a:t>
            </a:r>
            <a:r>
              <a:rPr sz="1600" spc="-5" dirty="0" err="1">
                <a:solidFill>
                  <a:srgbClr val="05252A"/>
                </a:solidFill>
                <a:latin typeface="Calibri"/>
                <a:cs typeface="Calibri"/>
              </a:rPr>
              <a:t>pérdida</a:t>
            </a:r>
            <a:r>
              <a:rPr sz="1600" spc="2" dirty="0">
                <a:solidFill>
                  <a:srgbClr val="05252A"/>
                </a:solidFill>
                <a:latin typeface="Calibri"/>
                <a:cs typeface="Calibri"/>
              </a:rPr>
              <a:t> </a:t>
            </a:r>
            <a:r>
              <a:rPr sz="1600" spc="-5" dirty="0" err="1">
                <a:solidFill>
                  <a:srgbClr val="05252A"/>
                </a:solidFill>
                <a:latin typeface="Calibri"/>
                <a:cs typeface="Calibri"/>
              </a:rPr>
              <a:t>dificulta</a:t>
            </a:r>
            <a:r>
              <a:rPr sz="1600" spc="-5" dirty="0">
                <a:solidFill>
                  <a:srgbClr val="05252A"/>
                </a:solidFill>
                <a:latin typeface="Calibri"/>
                <a:cs typeface="Calibri"/>
              </a:rPr>
              <a:t> </a:t>
            </a:r>
            <a:r>
              <a:rPr sz="1600" spc="-2" dirty="0" err="1">
                <a:solidFill>
                  <a:srgbClr val="05252A"/>
                </a:solidFill>
                <a:latin typeface="Calibri"/>
                <a:cs typeface="Calibri"/>
              </a:rPr>
              <a:t>dicha</a:t>
            </a:r>
            <a:r>
              <a:rPr sz="1600" spc="-2" dirty="0">
                <a:solidFill>
                  <a:srgbClr val="05252A"/>
                </a:solidFill>
                <a:latin typeface="Calibri"/>
                <a:cs typeface="Calibri"/>
              </a:rPr>
              <a:t> </a:t>
            </a:r>
            <a:r>
              <a:rPr sz="1600" spc="-5" dirty="0" err="1">
                <a:solidFill>
                  <a:srgbClr val="05252A"/>
                </a:solidFill>
                <a:latin typeface="Calibri"/>
                <a:cs typeface="Calibri"/>
              </a:rPr>
              <a:t>comunicación</a:t>
            </a:r>
            <a:r>
              <a:rPr sz="1600" spc="-9" dirty="0">
                <a:solidFill>
                  <a:srgbClr val="05252A"/>
                </a:solidFill>
                <a:latin typeface="Calibri"/>
                <a:cs typeface="Calibri"/>
              </a:rPr>
              <a:t> </a:t>
            </a:r>
            <a:r>
              <a:rPr sz="1600" dirty="0">
                <a:solidFill>
                  <a:srgbClr val="05252A"/>
                </a:solidFill>
                <a:latin typeface="Calibri"/>
                <a:cs typeface="Calibri"/>
              </a:rPr>
              <a:t>y </a:t>
            </a:r>
            <a:r>
              <a:rPr sz="1600" spc="-5" dirty="0" err="1">
                <a:solidFill>
                  <a:srgbClr val="05252A"/>
                </a:solidFill>
                <a:latin typeface="Calibri"/>
                <a:cs typeface="Calibri"/>
              </a:rPr>
              <a:t>expone</a:t>
            </a:r>
            <a:r>
              <a:rPr sz="1600" dirty="0">
                <a:solidFill>
                  <a:srgbClr val="05252A"/>
                </a:solidFill>
                <a:latin typeface="Calibri"/>
                <a:cs typeface="Calibri"/>
              </a:rPr>
              <a:t> al </a:t>
            </a:r>
            <a:r>
              <a:rPr sz="1600" spc="2" dirty="0">
                <a:solidFill>
                  <a:srgbClr val="05252A"/>
                </a:solidFill>
                <a:latin typeface="Calibri"/>
                <a:cs typeface="Calibri"/>
              </a:rPr>
              <a:t> </a:t>
            </a:r>
            <a:r>
              <a:rPr sz="1600" spc="-11" dirty="0" err="1">
                <a:solidFill>
                  <a:srgbClr val="05252A"/>
                </a:solidFill>
                <a:latin typeface="Calibri"/>
                <a:cs typeface="Calibri"/>
              </a:rPr>
              <a:t>axón</a:t>
            </a:r>
            <a:r>
              <a:rPr sz="1600" spc="-13" dirty="0">
                <a:solidFill>
                  <a:srgbClr val="05252A"/>
                </a:solidFill>
                <a:latin typeface="Calibri"/>
                <a:cs typeface="Calibri"/>
              </a:rPr>
              <a:t> </a:t>
            </a:r>
            <a:r>
              <a:rPr sz="1600" dirty="0">
                <a:solidFill>
                  <a:srgbClr val="05252A"/>
                </a:solidFill>
                <a:latin typeface="Calibri"/>
                <a:cs typeface="Calibri"/>
              </a:rPr>
              <a:t>a </a:t>
            </a:r>
            <a:r>
              <a:rPr sz="1600" spc="-2" dirty="0" err="1">
                <a:solidFill>
                  <a:srgbClr val="05252A"/>
                </a:solidFill>
                <a:latin typeface="Calibri"/>
                <a:cs typeface="Calibri"/>
              </a:rPr>
              <a:t>sufrir</a:t>
            </a:r>
            <a:r>
              <a:rPr sz="1600" spc="-5" dirty="0">
                <a:solidFill>
                  <a:srgbClr val="05252A"/>
                </a:solidFill>
                <a:latin typeface="Calibri"/>
                <a:cs typeface="Calibri"/>
              </a:rPr>
              <a:t> </a:t>
            </a:r>
            <a:r>
              <a:rPr sz="1600" spc="-2" dirty="0">
                <a:solidFill>
                  <a:srgbClr val="05252A"/>
                </a:solidFill>
                <a:latin typeface="Calibri"/>
                <a:cs typeface="Calibri"/>
              </a:rPr>
              <a:t>un </a:t>
            </a:r>
            <a:r>
              <a:rPr sz="1600" spc="-2" dirty="0" err="1">
                <a:solidFill>
                  <a:srgbClr val="05252A"/>
                </a:solidFill>
                <a:latin typeface="Calibri"/>
                <a:cs typeface="Calibri"/>
              </a:rPr>
              <a:t>daño</a:t>
            </a:r>
            <a:r>
              <a:rPr sz="1600" spc="-6" dirty="0">
                <a:solidFill>
                  <a:srgbClr val="05252A"/>
                </a:solidFill>
                <a:latin typeface="Calibri"/>
                <a:cs typeface="Calibri"/>
              </a:rPr>
              <a:t> </a:t>
            </a:r>
            <a:r>
              <a:rPr sz="1600" spc="-5" dirty="0">
                <a:solidFill>
                  <a:srgbClr val="05252A"/>
                </a:solidFill>
                <a:latin typeface="Calibri"/>
                <a:cs typeface="Calibri"/>
              </a:rPr>
              <a:t>irreversible.</a:t>
            </a:r>
            <a:endParaRPr lang="es-ES" sz="1600" spc="-5" dirty="0">
              <a:solidFill>
                <a:srgbClr val="05252A"/>
              </a:solidFill>
              <a:latin typeface="Calibri"/>
              <a:cs typeface="Calibri"/>
            </a:endParaRPr>
          </a:p>
          <a:p>
            <a:pPr marL="305435" marR="1905" lvl="1" indent="-99695">
              <a:spcBef>
                <a:spcPts val="536"/>
              </a:spcBef>
              <a:buClr>
                <a:srgbClr val="FFC50A"/>
              </a:buClr>
              <a:buFont typeface="Arial"/>
              <a:buChar char="•"/>
              <a:tabLst>
                <a:tab pos="305854" algn="l"/>
              </a:tabLst>
            </a:pPr>
            <a:endParaRPr lang="en-US" sz="1400" spc="-5" dirty="0">
              <a:solidFill>
                <a:srgbClr val="05252A"/>
              </a:solidFill>
              <a:latin typeface="Calibri"/>
              <a:cs typeface="Calibri"/>
            </a:endParaRPr>
          </a:p>
          <a:p>
            <a:pPr marL="105410" indent="-99695">
              <a:lnSpc>
                <a:spcPct val="150000"/>
              </a:lnSpc>
              <a:spcBef>
                <a:spcPts val="285"/>
              </a:spcBef>
              <a:buClr>
                <a:srgbClr val="FFC50A"/>
              </a:buClr>
              <a:buFont typeface="Arial"/>
              <a:buChar char="•"/>
              <a:tabLst>
                <a:tab pos="105840" algn="l"/>
              </a:tabLst>
            </a:pPr>
            <a:r>
              <a:rPr b="1" spc="-9" dirty="0">
                <a:solidFill>
                  <a:srgbClr val="1AB6C8"/>
                </a:solidFill>
                <a:latin typeface="Calibri"/>
                <a:cs typeface="Calibri"/>
              </a:rPr>
              <a:t>¿Por</a:t>
            </a:r>
            <a:r>
              <a:rPr b="1" dirty="0">
                <a:solidFill>
                  <a:srgbClr val="1AB6C8"/>
                </a:solidFill>
                <a:latin typeface="Calibri"/>
                <a:cs typeface="Calibri"/>
              </a:rPr>
              <a:t> </a:t>
            </a:r>
            <a:r>
              <a:rPr b="1" spc="-2" dirty="0" err="1">
                <a:solidFill>
                  <a:srgbClr val="1AB6C8"/>
                </a:solidFill>
                <a:latin typeface="Calibri"/>
                <a:cs typeface="Calibri"/>
              </a:rPr>
              <a:t>qué</a:t>
            </a:r>
            <a:r>
              <a:rPr b="1" dirty="0">
                <a:solidFill>
                  <a:srgbClr val="1AB6C8"/>
                </a:solidFill>
                <a:latin typeface="Calibri"/>
                <a:cs typeface="Calibri"/>
              </a:rPr>
              <a:t> </a:t>
            </a:r>
            <a:r>
              <a:rPr b="1" spc="-2" dirty="0">
                <a:solidFill>
                  <a:srgbClr val="1AB6C8"/>
                </a:solidFill>
                <a:latin typeface="Calibri"/>
                <a:cs typeface="Calibri"/>
              </a:rPr>
              <a:t>se</a:t>
            </a:r>
            <a:r>
              <a:rPr b="1" spc="-5" dirty="0">
                <a:solidFill>
                  <a:srgbClr val="1AB6C8"/>
                </a:solidFill>
                <a:latin typeface="Calibri"/>
                <a:cs typeface="Calibri"/>
              </a:rPr>
              <a:t> produce</a:t>
            </a:r>
            <a:r>
              <a:rPr b="1" spc="6" dirty="0">
                <a:solidFill>
                  <a:srgbClr val="1AB6C8"/>
                </a:solidFill>
                <a:latin typeface="Calibri"/>
                <a:cs typeface="Calibri"/>
              </a:rPr>
              <a:t> </a:t>
            </a:r>
            <a:r>
              <a:rPr b="1" spc="-2" dirty="0">
                <a:solidFill>
                  <a:srgbClr val="1AB6C8"/>
                </a:solidFill>
                <a:latin typeface="Calibri"/>
                <a:cs typeface="Calibri"/>
              </a:rPr>
              <a:t>la</a:t>
            </a:r>
            <a:r>
              <a:rPr b="1" dirty="0">
                <a:solidFill>
                  <a:srgbClr val="1AB6C8"/>
                </a:solidFill>
                <a:latin typeface="Calibri"/>
                <a:cs typeface="Calibri"/>
              </a:rPr>
              <a:t> </a:t>
            </a:r>
            <a:r>
              <a:rPr b="1" spc="-2" dirty="0" err="1">
                <a:solidFill>
                  <a:srgbClr val="1AB6C8"/>
                </a:solidFill>
                <a:latin typeface="Calibri"/>
                <a:cs typeface="Calibri"/>
              </a:rPr>
              <a:t>desmielinización</a:t>
            </a:r>
            <a:r>
              <a:rPr b="1" spc="-2" dirty="0">
                <a:solidFill>
                  <a:srgbClr val="1AB6C8"/>
                </a:solidFill>
                <a:latin typeface="Calibri"/>
                <a:cs typeface="Calibri"/>
              </a:rPr>
              <a:t>?</a:t>
            </a:r>
            <a:endParaRPr dirty="0">
              <a:solidFill>
                <a:srgbClr val="1AB6C8"/>
              </a:solidFill>
              <a:latin typeface="Calibri"/>
              <a:ea typeface="Calibri"/>
              <a:cs typeface="Calibri"/>
            </a:endParaRPr>
          </a:p>
          <a:p>
            <a:pPr marL="305435" marR="157480" lvl="1" indent="-99695">
              <a:spcBef>
                <a:spcPts val="227"/>
              </a:spcBef>
              <a:buClr>
                <a:srgbClr val="FFC50A"/>
              </a:buClr>
              <a:buFont typeface="Arial"/>
              <a:buChar char="•"/>
              <a:tabLst>
                <a:tab pos="305854" algn="l"/>
              </a:tabLst>
            </a:pPr>
            <a:r>
              <a:rPr sz="1600" spc="-2" dirty="0">
                <a:solidFill>
                  <a:srgbClr val="05252A"/>
                </a:solidFill>
                <a:latin typeface="Calibri"/>
                <a:cs typeface="Calibri"/>
              </a:rPr>
              <a:t>El </a:t>
            </a:r>
            <a:r>
              <a:rPr sz="1600" spc="-2" dirty="0" err="1">
                <a:solidFill>
                  <a:srgbClr val="05252A"/>
                </a:solidFill>
                <a:latin typeface="Calibri"/>
                <a:cs typeface="Calibri"/>
              </a:rPr>
              <a:t>mecanismo</a:t>
            </a:r>
            <a:r>
              <a:rPr sz="1600" spc="-2" dirty="0">
                <a:solidFill>
                  <a:srgbClr val="05252A"/>
                </a:solidFill>
                <a:latin typeface="Calibri"/>
                <a:cs typeface="Calibri"/>
              </a:rPr>
              <a:t> </a:t>
            </a:r>
            <a:r>
              <a:rPr sz="1600" dirty="0">
                <a:solidFill>
                  <a:srgbClr val="05252A"/>
                </a:solidFill>
                <a:latin typeface="Calibri"/>
                <a:cs typeface="Calibri"/>
              </a:rPr>
              <a:t>es </a:t>
            </a:r>
            <a:r>
              <a:rPr sz="1600" b="1" spc="-2" dirty="0" err="1">
                <a:solidFill>
                  <a:srgbClr val="05252A"/>
                </a:solidFill>
                <a:latin typeface="Calibri"/>
                <a:cs typeface="Calibri"/>
              </a:rPr>
              <a:t>autoinmune</a:t>
            </a:r>
            <a:r>
              <a:rPr sz="1600" spc="-2" dirty="0">
                <a:solidFill>
                  <a:srgbClr val="05252A"/>
                </a:solidFill>
                <a:latin typeface="Calibri"/>
                <a:cs typeface="Calibri"/>
              </a:rPr>
              <a:t>. El </a:t>
            </a:r>
            <a:r>
              <a:rPr sz="1600" spc="-5" dirty="0" err="1">
                <a:solidFill>
                  <a:srgbClr val="05252A"/>
                </a:solidFill>
                <a:latin typeface="Calibri"/>
                <a:cs typeface="Calibri"/>
              </a:rPr>
              <a:t>sistema</a:t>
            </a:r>
            <a:r>
              <a:rPr sz="1600" spc="-5" dirty="0">
                <a:solidFill>
                  <a:srgbClr val="05252A"/>
                </a:solidFill>
                <a:latin typeface="Calibri"/>
                <a:cs typeface="Calibri"/>
              </a:rPr>
              <a:t> </a:t>
            </a:r>
            <a:r>
              <a:rPr sz="1600" spc="-2" dirty="0" err="1">
                <a:solidFill>
                  <a:srgbClr val="05252A"/>
                </a:solidFill>
                <a:latin typeface="Calibri"/>
                <a:cs typeface="Calibri"/>
              </a:rPr>
              <a:t>inmunológico</a:t>
            </a:r>
            <a:r>
              <a:rPr sz="1600" spc="-2" dirty="0">
                <a:solidFill>
                  <a:srgbClr val="05252A"/>
                </a:solidFill>
                <a:latin typeface="Calibri"/>
                <a:cs typeface="Calibri"/>
              </a:rPr>
              <a:t> de </a:t>
            </a:r>
            <a:r>
              <a:rPr sz="1600" dirty="0">
                <a:solidFill>
                  <a:srgbClr val="05252A"/>
                </a:solidFill>
                <a:latin typeface="Calibri"/>
                <a:cs typeface="Calibri"/>
              </a:rPr>
              <a:t>la </a:t>
            </a:r>
            <a:r>
              <a:rPr sz="1600" spc="-5" dirty="0">
                <a:solidFill>
                  <a:srgbClr val="05252A"/>
                </a:solidFill>
                <a:latin typeface="Calibri"/>
                <a:cs typeface="Calibri"/>
              </a:rPr>
              <a:t>persona con </a:t>
            </a:r>
            <a:r>
              <a:rPr sz="1600" spc="-2" dirty="0">
                <a:solidFill>
                  <a:srgbClr val="05252A"/>
                </a:solidFill>
                <a:latin typeface="Calibri"/>
                <a:cs typeface="Calibri"/>
              </a:rPr>
              <a:t> </a:t>
            </a:r>
            <a:r>
              <a:rPr sz="1600" spc="-5" dirty="0" err="1">
                <a:solidFill>
                  <a:srgbClr val="05252A"/>
                </a:solidFill>
                <a:latin typeface="Calibri"/>
                <a:cs typeface="Calibri"/>
              </a:rPr>
              <a:t>Esclerosis</a:t>
            </a:r>
            <a:r>
              <a:rPr sz="1600" spc="-5" dirty="0">
                <a:solidFill>
                  <a:srgbClr val="05252A"/>
                </a:solidFill>
                <a:latin typeface="Calibri"/>
                <a:cs typeface="Calibri"/>
              </a:rPr>
              <a:t> </a:t>
            </a:r>
            <a:r>
              <a:rPr sz="1600" dirty="0" err="1">
                <a:solidFill>
                  <a:srgbClr val="05252A"/>
                </a:solidFill>
                <a:latin typeface="Calibri"/>
                <a:cs typeface="Calibri"/>
              </a:rPr>
              <a:t>Múltiple</a:t>
            </a:r>
            <a:r>
              <a:rPr sz="1600" dirty="0">
                <a:solidFill>
                  <a:srgbClr val="05252A"/>
                </a:solidFill>
                <a:latin typeface="Calibri"/>
                <a:cs typeface="Calibri"/>
              </a:rPr>
              <a:t> </a:t>
            </a:r>
            <a:r>
              <a:rPr sz="1600" spc="-5" dirty="0" err="1">
                <a:solidFill>
                  <a:srgbClr val="05252A"/>
                </a:solidFill>
                <a:latin typeface="Calibri"/>
                <a:cs typeface="Calibri"/>
              </a:rPr>
              <a:t>reconoce</a:t>
            </a:r>
            <a:r>
              <a:rPr sz="1600" spc="-5" dirty="0">
                <a:solidFill>
                  <a:srgbClr val="05252A"/>
                </a:solidFill>
                <a:latin typeface="Calibri"/>
                <a:cs typeface="Calibri"/>
              </a:rPr>
              <a:t> </a:t>
            </a:r>
            <a:r>
              <a:rPr sz="1600" dirty="0">
                <a:solidFill>
                  <a:srgbClr val="05252A"/>
                </a:solidFill>
                <a:latin typeface="Calibri"/>
                <a:cs typeface="Calibri"/>
              </a:rPr>
              <a:t>a </a:t>
            </a:r>
            <a:r>
              <a:rPr sz="1600" spc="-2" dirty="0" err="1">
                <a:solidFill>
                  <a:srgbClr val="05252A"/>
                </a:solidFill>
                <a:latin typeface="Calibri"/>
                <a:cs typeface="Calibri"/>
              </a:rPr>
              <a:t>determinadas</a:t>
            </a:r>
            <a:r>
              <a:rPr sz="1600" spc="-2" dirty="0">
                <a:solidFill>
                  <a:srgbClr val="05252A"/>
                </a:solidFill>
                <a:latin typeface="Calibri"/>
                <a:cs typeface="Calibri"/>
              </a:rPr>
              <a:t> </a:t>
            </a:r>
            <a:r>
              <a:rPr sz="1600" spc="-5" dirty="0" err="1">
                <a:solidFill>
                  <a:srgbClr val="05252A"/>
                </a:solidFill>
                <a:latin typeface="Calibri"/>
                <a:cs typeface="Calibri"/>
              </a:rPr>
              <a:t>proteínas</a:t>
            </a:r>
            <a:r>
              <a:rPr sz="1600" spc="-5" dirty="0">
                <a:solidFill>
                  <a:srgbClr val="05252A"/>
                </a:solidFill>
                <a:latin typeface="Calibri"/>
                <a:cs typeface="Calibri"/>
              </a:rPr>
              <a:t> </a:t>
            </a:r>
            <a:r>
              <a:rPr sz="1600" spc="-2" dirty="0">
                <a:solidFill>
                  <a:srgbClr val="05252A"/>
                </a:solidFill>
                <a:latin typeface="Calibri"/>
                <a:cs typeface="Calibri"/>
              </a:rPr>
              <a:t>de </a:t>
            </a:r>
            <a:r>
              <a:rPr sz="1600" dirty="0">
                <a:solidFill>
                  <a:srgbClr val="05252A"/>
                </a:solidFill>
                <a:latin typeface="Calibri"/>
                <a:cs typeface="Calibri"/>
              </a:rPr>
              <a:t>la </a:t>
            </a:r>
            <a:r>
              <a:rPr sz="1600" dirty="0" err="1">
                <a:solidFill>
                  <a:srgbClr val="05252A"/>
                </a:solidFill>
                <a:latin typeface="Calibri"/>
                <a:cs typeface="Calibri"/>
              </a:rPr>
              <a:t>mielina</a:t>
            </a:r>
            <a:r>
              <a:rPr sz="1600" dirty="0">
                <a:solidFill>
                  <a:srgbClr val="05252A"/>
                </a:solidFill>
                <a:latin typeface="Calibri"/>
                <a:cs typeface="Calibri"/>
              </a:rPr>
              <a:t> </a:t>
            </a:r>
            <a:r>
              <a:rPr sz="1600" spc="-5" dirty="0" err="1">
                <a:solidFill>
                  <a:srgbClr val="05252A"/>
                </a:solidFill>
                <a:latin typeface="Calibri"/>
                <a:cs typeface="Calibri"/>
              </a:rPr>
              <a:t>como</a:t>
            </a:r>
            <a:r>
              <a:rPr sz="1600" spc="-5" dirty="0">
                <a:solidFill>
                  <a:srgbClr val="05252A"/>
                </a:solidFill>
                <a:latin typeface="Calibri"/>
                <a:cs typeface="Calibri"/>
              </a:rPr>
              <a:t> </a:t>
            </a:r>
            <a:r>
              <a:rPr sz="1600" spc="-232" dirty="0">
                <a:solidFill>
                  <a:srgbClr val="05252A"/>
                </a:solidFill>
                <a:latin typeface="Calibri"/>
                <a:cs typeface="Calibri"/>
              </a:rPr>
              <a:t> </a:t>
            </a:r>
            <a:r>
              <a:rPr sz="1600" spc="-5" dirty="0" err="1">
                <a:solidFill>
                  <a:srgbClr val="05252A"/>
                </a:solidFill>
                <a:latin typeface="Calibri"/>
                <a:cs typeface="Calibri"/>
              </a:rPr>
              <a:t>antígenos</a:t>
            </a:r>
            <a:r>
              <a:rPr sz="1600" dirty="0">
                <a:solidFill>
                  <a:srgbClr val="05252A"/>
                </a:solidFill>
                <a:latin typeface="Calibri"/>
                <a:cs typeface="Calibri"/>
              </a:rPr>
              <a:t> </a:t>
            </a:r>
            <a:r>
              <a:rPr sz="1600" spc="-5" dirty="0" err="1">
                <a:solidFill>
                  <a:srgbClr val="05252A"/>
                </a:solidFill>
                <a:latin typeface="Calibri"/>
                <a:cs typeface="Calibri"/>
              </a:rPr>
              <a:t>extraños</a:t>
            </a:r>
            <a:r>
              <a:rPr sz="1600" spc="-9" dirty="0">
                <a:solidFill>
                  <a:srgbClr val="05252A"/>
                </a:solidFill>
                <a:latin typeface="Calibri"/>
                <a:cs typeface="Calibri"/>
              </a:rPr>
              <a:t> </a:t>
            </a:r>
            <a:r>
              <a:rPr sz="1600" dirty="0">
                <a:solidFill>
                  <a:srgbClr val="05252A"/>
                </a:solidFill>
                <a:latin typeface="Calibri"/>
                <a:cs typeface="Calibri"/>
              </a:rPr>
              <a:t>al</a:t>
            </a:r>
            <a:r>
              <a:rPr sz="1600" spc="-5" dirty="0">
                <a:solidFill>
                  <a:srgbClr val="05252A"/>
                </a:solidFill>
                <a:latin typeface="Calibri"/>
                <a:cs typeface="Calibri"/>
              </a:rPr>
              <a:t> </a:t>
            </a:r>
            <a:r>
              <a:rPr sz="1600" spc="-6" dirty="0" err="1">
                <a:solidFill>
                  <a:srgbClr val="05252A"/>
                </a:solidFill>
                <a:latin typeface="Calibri"/>
                <a:cs typeface="Calibri"/>
              </a:rPr>
              <a:t>organismo</a:t>
            </a:r>
            <a:r>
              <a:rPr sz="1600" spc="-2" dirty="0">
                <a:solidFill>
                  <a:srgbClr val="05252A"/>
                </a:solidFill>
                <a:latin typeface="Calibri"/>
                <a:cs typeface="Calibri"/>
              </a:rPr>
              <a:t> </a:t>
            </a:r>
            <a:r>
              <a:rPr sz="1600" spc="-5" dirty="0" err="1">
                <a:solidFill>
                  <a:srgbClr val="05252A"/>
                </a:solidFill>
                <a:latin typeface="Calibri"/>
                <a:cs typeface="Calibri"/>
              </a:rPr>
              <a:t>generando</a:t>
            </a:r>
            <a:r>
              <a:rPr sz="1600" dirty="0">
                <a:solidFill>
                  <a:srgbClr val="05252A"/>
                </a:solidFill>
                <a:latin typeface="Calibri"/>
                <a:cs typeface="Calibri"/>
              </a:rPr>
              <a:t> </a:t>
            </a:r>
            <a:r>
              <a:rPr sz="1600" spc="-2" dirty="0" err="1">
                <a:solidFill>
                  <a:srgbClr val="05252A"/>
                </a:solidFill>
                <a:latin typeface="Calibri"/>
                <a:cs typeface="Calibri"/>
              </a:rPr>
              <a:t>una</a:t>
            </a:r>
            <a:r>
              <a:rPr sz="1600" spc="-2" dirty="0">
                <a:solidFill>
                  <a:srgbClr val="05252A"/>
                </a:solidFill>
                <a:latin typeface="Calibri"/>
                <a:cs typeface="Calibri"/>
              </a:rPr>
              <a:t> </a:t>
            </a:r>
            <a:r>
              <a:rPr sz="1600" spc="-5" dirty="0" err="1">
                <a:solidFill>
                  <a:srgbClr val="05252A"/>
                </a:solidFill>
                <a:latin typeface="Calibri"/>
                <a:cs typeface="Calibri"/>
              </a:rPr>
              <a:t>respuesta</a:t>
            </a:r>
            <a:r>
              <a:rPr sz="1600" spc="-5" dirty="0">
                <a:solidFill>
                  <a:srgbClr val="05252A"/>
                </a:solidFill>
                <a:latin typeface="Calibri"/>
                <a:cs typeface="Calibri"/>
              </a:rPr>
              <a:t> </a:t>
            </a:r>
            <a:r>
              <a:rPr sz="1600" spc="-5" dirty="0" err="1">
                <a:solidFill>
                  <a:srgbClr val="05252A"/>
                </a:solidFill>
                <a:latin typeface="Calibri"/>
                <a:cs typeface="Calibri"/>
              </a:rPr>
              <a:t>inflamatoria</a:t>
            </a:r>
            <a:r>
              <a:rPr sz="1600" spc="-5" dirty="0">
                <a:solidFill>
                  <a:srgbClr val="05252A"/>
                </a:solidFill>
                <a:latin typeface="Calibri"/>
                <a:cs typeface="Calibri"/>
              </a:rPr>
              <a:t>.</a:t>
            </a:r>
            <a:endParaRPr sz="1600" dirty="0">
              <a:latin typeface="Calibri"/>
              <a:ea typeface="Calibri"/>
              <a:cs typeface="Calibri"/>
            </a:endParaRPr>
          </a:p>
        </p:txBody>
      </p:sp>
      <p:pic>
        <p:nvPicPr>
          <p:cNvPr id="5" name="Picture 1">
            <a:extLst>
              <a:ext uri="{FF2B5EF4-FFF2-40B4-BE49-F238E27FC236}">
                <a16:creationId xmlns:a16="http://schemas.microsoft.com/office/drawing/2014/main" id="{820B16AE-6A82-BED9-A98C-8594C4EB98FB}"/>
              </a:ext>
            </a:extLst>
          </p:cNvPr>
          <p:cNvPicPr>
            <a:picLocks noChangeAspect="1"/>
          </p:cNvPicPr>
          <p:nvPr/>
        </p:nvPicPr>
        <p:blipFill>
          <a:blip r:embed="rId2"/>
          <a:stretch>
            <a:fillRect/>
          </a:stretch>
        </p:blipFill>
        <p:spPr>
          <a:xfrm rot="2400000">
            <a:off x="3750073" y="1296776"/>
            <a:ext cx="1681246" cy="764162"/>
          </a:xfrm>
          <a:prstGeom prst="rect">
            <a:avLst/>
          </a:prstGeom>
        </p:spPr>
      </p:pic>
      <p:sp>
        <p:nvSpPr>
          <p:cNvPr id="7" name="CuadroTexto 6">
            <a:extLst>
              <a:ext uri="{FF2B5EF4-FFF2-40B4-BE49-F238E27FC236}">
                <a16:creationId xmlns:a16="http://schemas.microsoft.com/office/drawing/2014/main" id="{E0F6A295-6746-3570-6B3E-A539EEB663F9}"/>
              </a:ext>
            </a:extLst>
          </p:cNvPr>
          <p:cNvSpPr txBox="1"/>
          <p:nvPr/>
        </p:nvSpPr>
        <p:spPr>
          <a:xfrm>
            <a:off x="542924" y="312515"/>
            <a:ext cx="4791075" cy="1384995"/>
          </a:xfrm>
          <a:prstGeom prst="rect">
            <a:avLst/>
          </a:prstGeom>
          <a:noFill/>
        </p:spPr>
        <p:txBody>
          <a:bodyPr wrap="square">
            <a:spAutoFit/>
          </a:bodyPr>
          <a:lstStyle/>
          <a:p>
            <a:pPr marL="5080">
              <a:spcBef>
                <a:spcPts val="46"/>
              </a:spcBef>
              <a:buClr>
                <a:srgbClr val="FFC50A"/>
              </a:buClr>
              <a:tabLst>
                <a:tab pos="105840" algn="l"/>
              </a:tabLst>
            </a:pPr>
            <a:r>
              <a:rPr lang="es-ES" sz="2800" b="1" spc="-2" dirty="0">
                <a:solidFill>
                  <a:srgbClr val="1AB6C9"/>
                </a:solidFill>
                <a:latin typeface="+mj-lt"/>
                <a:ea typeface="+mj-ea"/>
                <a:cs typeface="+mj-cs"/>
              </a:rPr>
              <a:t>La Esclerosis Múltiple (EM) es una enfermedad desmielinizante</a:t>
            </a:r>
          </a:p>
        </p:txBody>
      </p:sp>
      <p:sp>
        <p:nvSpPr>
          <p:cNvPr id="8" name="Marcador de número de diapositiva 7">
            <a:extLst>
              <a:ext uri="{FF2B5EF4-FFF2-40B4-BE49-F238E27FC236}">
                <a16:creationId xmlns:a16="http://schemas.microsoft.com/office/drawing/2014/main" id="{6C8BE10A-52AF-23F7-11B9-00AF9B70BE5A}"/>
              </a:ext>
            </a:extLst>
          </p:cNvPr>
          <p:cNvSpPr>
            <a:spLocks noGrp="1"/>
          </p:cNvSpPr>
          <p:nvPr>
            <p:ph type="sldNum" sz="quarter" idx="4"/>
          </p:nvPr>
        </p:nvSpPr>
        <p:spPr/>
        <p:txBody>
          <a:bodyPr/>
          <a:lstStyle/>
          <a:p>
            <a:fld id="{C2D5E945-2478-44AA-BA19-29F3FC66B24B}" type="slidenum">
              <a:rPr lang="es-ES" smtClean="0"/>
              <a:pPr/>
              <a:t>4</a:t>
            </a:fld>
            <a:endParaRPr lang="es-E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A0E7A613-6A83-250C-84F6-4495082BBF5D}"/>
              </a:ext>
            </a:extLst>
          </p:cNvPr>
          <p:cNvGrpSpPr/>
          <p:nvPr/>
        </p:nvGrpSpPr>
        <p:grpSpPr>
          <a:xfrm>
            <a:off x="420495" y="873513"/>
            <a:ext cx="4382565" cy="5795239"/>
            <a:chOff x="443499" y="2401659"/>
            <a:chExt cx="4611568" cy="3229743"/>
          </a:xfrm>
        </p:grpSpPr>
        <p:sp>
          <p:nvSpPr>
            <p:cNvPr id="4" name="CuadroTexto 3">
              <a:extLst>
                <a:ext uri="{FF2B5EF4-FFF2-40B4-BE49-F238E27FC236}">
                  <a16:creationId xmlns:a16="http://schemas.microsoft.com/office/drawing/2014/main" id="{C168BD92-524B-FF90-4E51-A7928D4AF877}"/>
                </a:ext>
              </a:extLst>
            </p:cNvPr>
            <p:cNvSpPr txBox="1"/>
            <p:nvPr/>
          </p:nvSpPr>
          <p:spPr>
            <a:xfrm>
              <a:off x="1006799" y="3550566"/>
              <a:ext cx="3974080" cy="2080836"/>
            </a:xfrm>
            <a:prstGeom prst="rect">
              <a:avLst/>
            </a:prstGeom>
            <a:noFill/>
          </p:spPr>
          <p:txBody>
            <a:bodyPr wrap="square" lIns="40005" tIns="20003" rIns="40005" bIns="20003" anchor="t">
              <a:spAutoFit/>
            </a:bodyPr>
            <a:lstStyle/>
            <a:p>
              <a:pPr algn="just"/>
              <a:r>
                <a:rPr lang="es-ES" sz="1600" baseline="0" dirty="0"/>
                <a:t>Esto, a medida que pasa el tiempo, supone un importante </a:t>
              </a:r>
              <a:r>
                <a:rPr lang="es-ES" sz="1600" b="1" baseline="0" dirty="0"/>
                <a:t>desgaste físico y psicológico</a:t>
              </a:r>
              <a:r>
                <a:rPr lang="es-ES" sz="1600" baseline="0" dirty="0"/>
                <a:t>, el abandono de los propios autocuidados y de gran parte de las actividades sociales y de ocio.</a:t>
              </a:r>
              <a:endParaRPr lang="en-US" sz="1600" dirty="0"/>
            </a:p>
            <a:p>
              <a:pPr algn="just"/>
              <a:r>
                <a:rPr lang="es-ES" sz="1600" baseline="0" dirty="0"/>
                <a:t>La </a:t>
              </a:r>
              <a:r>
                <a:rPr lang="es-ES" sz="1600" b="1" baseline="0" dirty="0"/>
                <a:t>comunicación sincera y continuada entre familiar y paciente </a:t>
              </a:r>
              <a:r>
                <a:rPr lang="es-ES" sz="1600" baseline="0" dirty="0"/>
                <a:t>favorece el afrontamiento mutuo de la persona diagnosticada de EM y es un factor de protección de la sobrecarga del familiar y del aislamiento del paciente. Las familias que comparten su rabia, miedo y tristeza recomponen antes el equilibrio roto por esta invitada no esperada y sienten que gracias a EM su relación ha salido reforzada.</a:t>
              </a:r>
              <a:endParaRPr lang="es-ES" sz="1600" dirty="0"/>
            </a:p>
          </p:txBody>
        </p:sp>
        <p:pic>
          <p:nvPicPr>
            <p:cNvPr id="7" name="Graphic 6" descr="Persona con idea con relleno sólido">
              <a:extLst>
                <a:ext uri="{FF2B5EF4-FFF2-40B4-BE49-F238E27FC236}">
                  <a16:creationId xmlns:a16="http://schemas.microsoft.com/office/drawing/2014/main" id="{4115D9F6-229F-97FF-ED71-43EB49E66B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3499" y="3567054"/>
              <a:ext cx="617181" cy="355406"/>
            </a:xfrm>
            <a:prstGeom prst="rect">
              <a:avLst/>
            </a:prstGeom>
          </p:spPr>
        </p:pic>
        <p:sp>
          <p:nvSpPr>
            <p:cNvPr id="8" name="TextBox 7">
              <a:extLst>
                <a:ext uri="{FF2B5EF4-FFF2-40B4-BE49-F238E27FC236}">
                  <a16:creationId xmlns:a16="http://schemas.microsoft.com/office/drawing/2014/main" id="{16F59DDA-454B-05F5-A21C-C3B94EB26948}"/>
                </a:ext>
              </a:extLst>
            </p:cNvPr>
            <p:cNvSpPr txBox="1"/>
            <p:nvPr/>
          </p:nvSpPr>
          <p:spPr>
            <a:xfrm>
              <a:off x="559714" y="2401659"/>
              <a:ext cx="4495353" cy="1120286"/>
            </a:xfrm>
            <a:prstGeom prst="rect">
              <a:avLst/>
            </a:prstGeom>
            <a:noFill/>
          </p:spPr>
          <p:txBody>
            <a:bodyPr rot="0" spcFirstLastPara="0" vertOverflow="overflow" horzOverflow="overflow" vert="horz" wrap="square" lIns="40005" tIns="20003" rIns="40005" bIns="20003" numCol="1" spcCol="0" rtlCol="0" fromWordArt="0" anchor="t" anchorCtr="0" forceAA="0" compatLnSpc="1">
              <a:prstTxWarp prst="textNoShape">
                <a:avLst/>
              </a:prstTxWarp>
              <a:spAutoFit/>
            </a:bodyPr>
            <a:lstStyle/>
            <a:p>
              <a:pPr algn="just"/>
              <a:r>
                <a:rPr lang="es-ES" sz="1600" dirty="0"/>
                <a:t>El </a:t>
              </a:r>
              <a:r>
                <a:rPr lang="es-ES" sz="1600" b="1" dirty="0"/>
                <a:t>familiar</a:t>
              </a:r>
              <a:r>
                <a:rPr lang="es-ES" sz="1600" dirty="0"/>
                <a:t> es un </a:t>
              </a:r>
              <a:r>
                <a:rPr lang="es-ES" sz="1600" b="1" dirty="0"/>
                <a:t>paciente silencioso </a:t>
              </a:r>
              <a:r>
                <a:rPr lang="es-ES" sz="1600" dirty="0"/>
                <a:t>que tiende a anteponer las necesidades de su ser querido con EM a las suyas propias. Así, en un intento de proteger al otro, es frecuente que los padres, hijos, parejas, amigos… no verbalicen sus sentimientos de dolor, sus preocupaciones y sus preguntas, al mismo tiempo que asumen más carga organizativa y logística. </a:t>
              </a:r>
              <a:endParaRPr lang="en-US" sz="1600" dirty="0"/>
            </a:p>
          </p:txBody>
        </p:sp>
      </p:grpSp>
      <p:sp>
        <p:nvSpPr>
          <p:cNvPr id="3" name="CuadroTexto 2">
            <a:extLst>
              <a:ext uri="{FF2B5EF4-FFF2-40B4-BE49-F238E27FC236}">
                <a16:creationId xmlns:a16="http://schemas.microsoft.com/office/drawing/2014/main" id="{9168AB70-AF57-471F-3605-883CC87E8EEC}"/>
              </a:ext>
            </a:extLst>
          </p:cNvPr>
          <p:cNvSpPr txBox="1"/>
          <p:nvPr/>
        </p:nvSpPr>
        <p:spPr>
          <a:xfrm>
            <a:off x="420494" y="269354"/>
            <a:ext cx="3922905" cy="523220"/>
          </a:xfrm>
          <a:prstGeom prst="rect">
            <a:avLst/>
          </a:prstGeom>
          <a:noFill/>
        </p:spPr>
        <p:txBody>
          <a:bodyPr wrap="square">
            <a:spAutoFit/>
          </a:bodyPr>
          <a:lstStyle/>
          <a:p>
            <a:r>
              <a:rPr lang="es-ES" sz="2800" b="1" i="0" u="none" strike="noStrike" dirty="0">
                <a:solidFill>
                  <a:srgbClr val="1AB6C8"/>
                </a:solidFill>
                <a:effectLst/>
                <a:latin typeface="+mj-lt"/>
              </a:rPr>
              <a:t>FAMILIAR/CUIDADOR</a:t>
            </a:r>
            <a:endParaRPr lang="es-ES" sz="2800" b="1" dirty="0">
              <a:latin typeface="+mj-lt"/>
            </a:endParaRPr>
          </a:p>
        </p:txBody>
      </p:sp>
      <p:sp>
        <p:nvSpPr>
          <p:cNvPr id="10" name="Marcador de número de diapositiva 9">
            <a:extLst>
              <a:ext uri="{FF2B5EF4-FFF2-40B4-BE49-F238E27FC236}">
                <a16:creationId xmlns:a16="http://schemas.microsoft.com/office/drawing/2014/main" id="{37D7C062-F792-FCB6-1D9B-34FF06F4496A}"/>
              </a:ext>
            </a:extLst>
          </p:cNvPr>
          <p:cNvSpPr>
            <a:spLocks noGrp="1"/>
          </p:cNvSpPr>
          <p:nvPr>
            <p:ph type="sldNum" sz="quarter" idx="4"/>
          </p:nvPr>
        </p:nvSpPr>
        <p:spPr/>
        <p:txBody>
          <a:bodyPr/>
          <a:lstStyle/>
          <a:p>
            <a:fld id="{C2D5E945-2478-44AA-BA19-29F3FC66B24B}" type="slidenum">
              <a:rPr lang="es-ES" smtClean="0"/>
              <a:pPr/>
              <a:t>40</a:t>
            </a:fld>
            <a:endParaRPr lang="es-ES" dirty="0"/>
          </a:p>
        </p:txBody>
      </p:sp>
    </p:spTree>
    <p:extLst>
      <p:ext uri="{BB962C8B-B14F-4D97-AF65-F5344CB8AC3E}">
        <p14:creationId xmlns:p14="http://schemas.microsoft.com/office/powerpoint/2010/main" val="1529188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0285" y="589316"/>
            <a:ext cx="4478916" cy="436778"/>
          </a:xfrm>
          <a:prstGeom prst="rect">
            <a:avLst/>
          </a:prstGeom>
        </p:spPr>
        <p:txBody>
          <a:bodyPr vert="horz" wrap="square" lIns="0" tIns="5834" rIns="0" bIns="0" rtlCol="0">
            <a:spAutoFit/>
          </a:bodyPr>
          <a:lstStyle/>
          <a:p>
            <a:pPr marL="5556" algn="l">
              <a:lnSpc>
                <a:spcPct val="100000"/>
              </a:lnSpc>
              <a:spcBef>
                <a:spcPts val="46"/>
              </a:spcBef>
            </a:pPr>
            <a:r>
              <a:rPr sz="2800" dirty="0">
                <a:latin typeface="+mj-lt"/>
              </a:rPr>
              <a:t>2.1</a:t>
            </a:r>
            <a:r>
              <a:rPr lang="es-ES" sz="2800" dirty="0">
                <a:latin typeface="+mj-lt"/>
              </a:rPr>
              <a:t>.</a:t>
            </a:r>
            <a:r>
              <a:rPr sz="2800" spc="-5" dirty="0">
                <a:latin typeface="+mj-lt"/>
              </a:rPr>
              <a:t> </a:t>
            </a:r>
            <a:r>
              <a:rPr sz="2800" dirty="0">
                <a:latin typeface="+mj-lt"/>
              </a:rPr>
              <a:t>INVITADA</a:t>
            </a:r>
            <a:r>
              <a:rPr sz="2800" spc="-5" dirty="0">
                <a:latin typeface="+mj-lt"/>
              </a:rPr>
              <a:t> NO </a:t>
            </a:r>
            <a:r>
              <a:rPr sz="2800" spc="-2" dirty="0">
                <a:latin typeface="+mj-lt"/>
              </a:rPr>
              <a:t>ESPERADA</a:t>
            </a:r>
          </a:p>
        </p:txBody>
      </p:sp>
      <p:sp>
        <p:nvSpPr>
          <p:cNvPr id="3" name="object 3"/>
          <p:cNvSpPr txBox="1"/>
          <p:nvPr/>
        </p:nvSpPr>
        <p:spPr>
          <a:xfrm>
            <a:off x="680935" y="1327648"/>
            <a:ext cx="4104876" cy="2733320"/>
          </a:xfrm>
          <a:prstGeom prst="rect">
            <a:avLst/>
          </a:prstGeom>
        </p:spPr>
        <p:txBody>
          <a:bodyPr vert="horz" wrap="square" lIns="0" tIns="29726" rIns="0" bIns="0" rtlCol="0">
            <a:spAutoFit/>
          </a:bodyPr>
          <a:lstStyle/>
          <a:p>
            <a:pPr marL="105563" indent="-100284" algn="just">
              <a:spcBef>
                <a:spcPts val="234"/>
              </a:spcBef>
              <a:buClr>
                <a:srgbClr val="FFC50A"/>
              </a:buClr>
              <a:buFont typeface="Arial"/>
              <a:buChar char="•"/>
              <a:tabLst>
                <a:tab pos="105840" algn="l"/>
              </a:tabLst>
            </a:pPr>
            <a:r>
              <a:rPr sz="2000" b="1" spc="-2" dirty="0">
                <a:solidFill>
                  <a:srgbClr val="7E5F00"/>
                </a:solidFill>
                <a:latin typeface="Calibri"/>
                <a:cs typeface="Calibri"/>
              </a:rPr>
              <a:t>Una</a:t>
            </a:r>
            <a:r>
              <a:rPr sz="2000" b="1" spc="-5" dirty="0">
                <a:solidFill>
                  <a:srgbClr val="7E5F00"/>
                </a:solidFill>
                <a:latin typeface="Calibri"/>
                <a:cs typeface="Calibri"/>
              </a:rPr>
              <a:t> </a:t>
            </a:r>
            <a:r>
              <a:rPr sz="2000" b="1" spc="-6" dirty="0" err="1">
                <a:solidFill>
                  <a:srgbClr val="7E5F00"/>
                </a:solidFill>
                <a:latin typeface="Calibri"/>
                <a:cs typeface="Calibri"/>
              </a:rPr>
              <a:t>enfermedad</a:t>
            </a:r>
            <a:r>
              <a:rPr sz="2000" b="1" spc="5" dirty="0">
                <a:solidFill>
                  <a:srgbClr val="7E5F00"/>
                </a:solidFill>
                <a:latin typeface="Calibri"/>
                <a:cs typeface="Calibri"/>
              </a:rPr>
              <a:t> </a:t>
            </a:r>
            <a:r>
              <a:rPr sz="2000" b="1" spc="-5" dirty="0">
                <a:solidFill>
                  <a:srgbClr val="7E5F00"/>
                </a:solidFill>
                <a:latin typeface="Calibri"/>
                <a:cs typeface="Calibri"/>
              </a:rPr>
              <a:t>familiar:</a:t>
            </a:r>
            <a:endParaRPr lang="es-ES" sz="2000" b="1" spc="-5" dirty="0">
              <a:solidFill>
                <a:srgbClr val="7E5F00"/>
              </a:solidFill>
              <a:latin typeface="Calibri"/>
              <a:cs typeface="Calibri"/>
            </a:endParaRPr>
          </a:p>
          <a:p>
            <a:pPr marL="5279" algn="just">
              <a:spcBef>
                <a:spcPts val="234"/>
              </a:spcBef>
              <a:buClr>
                <a:srgbClr val="FFC50A"/>
              </a:buClr>
              <a:tabLst>
                <a:tab pos="105840" algn="l"/>
              </a:tabLst>
            </a:pPr>
            <a:endParaRPr sz="1050" b="1" dirty="0">
              <a:latin typeface="Calibri"/>
              <a:cs typeface="Calibri"/>
            </a:endParaRPr>
          </a:p>
          <a:p>
            <a:pPr marL="305576" marR="2222" lvl="1" indent="-100007" algn="just">
              <a:spcBef>
                <a:spcPts val="260"/>
              </a:spcBef>
              <a:buClr>
                <a:srgbClr val="FFC50A"/>
              </a:buClr>
              <a:buFont typeface="Arial"/>
              <a:buChar char="•"/>
              <a:tabLst>
                <a:tab pos="305576" algn="l"/>
                <a:tab pos="305854" algn="l"/>
              </a:tabLst>
            </a:pPr>
            <a:r>
              <a:rPr sz="1600" spc="-2" dirty="0">
                <a:solidFill>
                  <a:srgbClr val="05252A"/>
                </a:solidFill>
                <a:latin typeface="Calibri"/>
                <a:cs typeface="Calibri"/>
              </a:rPr>
              <a:t>Impacto</a:t>
            </a:r>
            <a:r>
              <a:rPr sz="1600" spc="-5" dirty="0">
                <a:solidFill>
                  <a:srgbClr val="05252A"/>
                </a:solidFill>
                <a:latin typeface="Calibri"/>
                <a:cs typeface="Calibri"/>
              </a:rPr>
              <a:t> </a:t>
            </a:r>
            <a:r>
              <a:rPr sz="1600" dirty="0" err="1">
                <a:solidFill>
                  <a:srgbClr val="05252A"/>
                </a:solidFill>
                <a:latin typeface="Calibri"/>
                <a:cs typeface="Calibri"/>
              </a:rPr>
              <a:t>en</a:t>
            </a:r>
            <a:r>
              <a:rPr sz="1600" dirty="0">
                <a:solidFill>
                  <a:srgbClr val="05252A"/>
                </a:solidFill>
                <a:latin typeface="Calibri"/>
                <a:cs typeface="Calibri"/>
              </a:rPr>
              <a:t> </a:t>
            </a:r>
            <a:r>
              <a:rPr sz="1600" spc="-2" dirty="0" err="1">
                <a:solidFill>
                  <a:srgbClr val="05252A"/>
                </a:solidFill>
                <a:latin typeface="Calibri"/>
                <a:cs typeface="Calibri"/>
              </a:rPr>
              <a:t>cada</a:t>
            </a:r>
            <a:r>
              <a:rPr sz="1600" spc="2" dirty="0">
                <a:solidFill>
                  <a:srgbClr val="05252A"/>
                </a:solidFill>
                <a:latin typeface="Calibri"/>
                <a:cs typeface="Calibri"/>
              </a:rPr>
              <a:t> </a:t>
            </a:r>
            <a:r>
              <a:rPr sz="1600" spc="-5" dirty="0" err="1">
                <a:solidFill>
                  <a:srgbClr val="05252A"/>
                </a:solidFill>
                <a:latin typeface="Calibri"/>
                <a:cs typeface="Calibri"/>
              </a:rPr>
              <a:t>miembro</a:t>
            </a:r>
            <a:r>
              <a:rPr sz="1600" spc="6" dirty="0">
                <a:solidFill>
                  <a:srgbClr val="05252A"/>
                </a:solidFill>
                <a:latin typeface="Calibri"/>
                <a:cs typeface="Calibri"/>
              </a:rPr>
              <a:t> </a:t>
            </a:r>
            <a:r>
              <a:rPr sz="1600" spc="-2" dirty="0">
                <a:solidFill>
                  <a:srgbClr val="05252A"/>
                </a:solidFill>
                <a:latin typeface="Calibri"/>
                <a:cs typeface="Calibri"/>
              </a:rPr>
              <a:t>de </a:t>
            </a:r>
            <a:r>
              <a:rPr sz="1600" dirty="0">
                <a:solidFill>
                  <a:srgbClr val="05252A"/>
                </a:solidFill>
                <a:latin typeface="Calibri"/>
                <a:cs typeface="Calibri"/>
              </a:rPr>
              <a:t>la</a:t>
            </a:r>
            <a:r>
              <a:rPr sz="1600" spc="6" dirty="0">
                <a:solidFill>
                  <a:srgbClr val="05252A"/>
                </a:solidFill>
                <a:latin typeface="Calibri"/>
                <a:cs typeface="Calibri"/>
              </a:rPr>
              <a:t> </a:t>
            </a:r>
            <a:r>
              <a:rPr sz="1600" spc="-5" dirty="0">
                <a:solidFill>
                  <a:srgbClr val="05252A"/>
                </a:solidFill>
                <a:latin typeface="Calibri"/>
                <a:cs typeface="Calibri"/>
              </a:rPr>
              <a:t>familia</a:t>
            </a:r>
            <a:r>
              <a:rPr sz="1600" spc="6" dirty="0">
                <a:solidFill>
                  <a:srgbClr val="05252A"/>
                </a:solidFill>
                <a:latin typeface="Calibri"/>
                <a:cs typeface="Calibri"/>
              </a:rPr>
              <a:t> </a:t>
            </a:r>
            <a:r>
              <a:rPr sz="1600" dirty="0" err="1">
                <a:solidFill>
                  <a:srgbClr val="05252A"/>
                </a:solidFill>
                <a:latin typeface="Calibri"/>
                <a:cs typeface="Calibri"/>
              </a:rPr>
              <a:t>en</a:t>
            </a:r>
            <a:r>
              <a:rPr sz="1600" spc="2" dirty="0">
                <a:solidFill>
                  <a:srgbClr val="05252A"/>
                </a:solidFill>
                <a:latin typeface="Calibri"/>
                <a:cs typeface="Calibri"/>
              </a:rPr>
              <a:t> </a:t>
            </a:r>
            <a:r>
              <a:rPr sz="1600" dirty="0" err="1">
                <a:solidFill>
                  <a:srgbClr val="05252A"/>
                </a:solidFill>
                <a:latin typeface="Calibri"/>
                <a:cs typeface="Calibri"/>
              </a:rPr>
              <a:t>función</a:t>
            </a:r>
            <a:r>
              <a:rPr sz="1600" spc="-6" dirty="0">
                <a:solidFill>
                  <a:srgbClr val="05252A"/>
                </a:solidFill>
                <a:latin typeface="Calibri"/>
                <a:cs typeface="Calibri"/>
              </a:rPr>
              <a:t> </a:t>
            </a:r>
            <a:r>
              <a:rPr sz="1600" spc="-2" dirty="0">
                <a:solidFill>
                  <a:srgbClr val="05252A"/>
                </a:solidFill>
                <a:latin typeface="Calibri"/>
                <a:cs typeface="Calibri"/>
              </a:rPr>
              <a:t>de </a:t>
            </a:r>
            <a:r>
              <a:rPr sz="1600" spc="-2" dirty="0" err="1">
                <a:solidFill>
                  <a:srgbClr val="05252A"/>
                </a:solidFill>
                <a:latin typeface="Calibri"/>
                <a:cs typeface="Calibri"/>
              </a:rPr>
              <a:t>su</a:t>
            </a:r>
            <a:r>
              <a:rPr sz="1600" spc="2" dirty="0">
                <a:solidFill>
                  <a:srgbClr val="05252A"/>
                </a:solidFill>
                <a:latin typeface="Calibri"/>
                <a:cs typeface="Calibri"/>
              </a:rPr>
              <a:t> </a:t>
            </a:r>
            <a:r>
              <a:rPr sz="1600" dirty="0" err="1">
                <a:solidFill>
                  <a:srgbClr val="05252A"/>
                </a:solidFill>
                <a:latin typeface="Calibri"/>
                <a:cs typeface="Calibri"/>
              </a:rPr>
              <a:t>edad</a:t>
            </a:r>
            <a:r>
              <a:rPr sz="1600" dirty="0">
                <a:solidFill>
                  <a:srgbClr val="05252A"/>
                </a:solidFill>
                <a:latin typeface="Calibri"/>
                <a:cs typeface="Calibri"/>
              </a:rPr>
              <a:t>,</a:t>
            </a:r>
            <a:r>
              <a:rPr sz="1600" spc="-6" dirty="0">
                <a:solidFill>
                  <a:srgbClr val="05252A"/>
                </a:solidFill>
                <a:latin typeface="Calibri"/>
                <a:cs typeface="Calibri"/>
              </a:rPr>
              <a:t> </a:t>
            </a:r>
            <a:r>
              <a:rPr sz="1600" spc="-2" dirty="0" err="1">
                <a:solidFill>
                  <a:srgbClr val="05252A"/>
                </a:solidFill>
                <a:latin typeface="Calibri"/>
                <a:cs typeface="Calibri"/>
              </a:rPr>
              <a:t>su</a:t>
            </a:r>
            <a:r>
              <a:rPr sz="1600" spc="2" dirty="0">
                <a:solidFill>
                  <a:srgbClr val="05252A"/>
                </a:solidFill>
                <a:latin typeface="Calibri"/>
                <a:cs typeface="Calibri"/>
              </a:rPr>
              <a:t> </a:t>
            </a:r>
            <a:r>
              <a:rPr sz="1600" spc="-2" dirty="0" err="1">
                <a:solidFill>
                  <a:srgbClr val="05252A"/>
                </a:solidFill>
                <a:latin typeface="Calibri"/>
                <a:cs typeface="Calibri"/>
              </a:rPr>
              <a:t>personalidad</a:t>
            </a:r>
            <a:r>
              <a:rPr sz="1600" spc="-2" dirty="0">
                <a:solidFill>
                  <a:srgbClr val="05252A"/>
                </a:solidFill>
                <a:latin typeface="Calibri"/>
                <a:cs typeface="Calibri"/>
              </a:rPr>
              <a:t>,</a:t>
            </a:r>
            <a:r>
              <a:rPr sz="1600" spc="5" dirty="0">
                <a:solidFill>
                  <a:srgbClr val="05252A"/>
                </a:solidFill>
                <a:latin typeface="Calibri"/>
                <a:cs typeface="Calibri"/>
              </a:rPr>
              <a:t> </a:t>
            </a:r>
            <a:r>
              <a:rPr sz="1600" spc="-2" dirty="0" err="1">
                <a:solidFill>
                  <a:srgbClr val="05252A"/>
                </a:solidFill>
                <a:latin typeface="Calibri"/>
                <a:cs typeface="Calibri"/>
              </a:rPr>
              <a:t>su</a:t>
            </a:r>
            <a:r>
              <a:rPr sz="1600" spc="-2" dirty="0">
                <a:solidFill>
                  <a:srgbClr val="05252A"/>
                </a:solidFill>
                <a:latin typeface="Calibri"/>
                <a:cs typeface="Calibri"/>
              </a:rPr>
              <a:t> </a:t>
            </a:r>
            <a:r>
              <a:rPr sz="1600" dirty="0" err="1">
                <a:solidFill>
                  <a:srgbClr val="05252A"/>
                </a:solidFill>
                <a:latin typeface="Calibri"/>
                <a:cs typeface="Calibri"/>
              </a:rPr>
              <a:t>capacidad</a:t>
            </a:r>
            <a:r>
              <a:rPr sz="1600" dirty="0">
                <a:solidFill>
                  <a:srgbClr val="05252A"/>
                </a:solidFill>
                <a:latin typeface="Calibri"/>
                <a:cs typeface="Calibri"/>
              </a:rPr>
              <a:t> </a:t>
            </a:r>
            <a:r>
              <a:rPr sz="1600" spc="-192" dirty="0">
                <a:solidFill>
                  <a:srgbClr val="05252A"/>
                </a:solidFill>
                <a:latin typeface="Calibri"/>
                <a:cs typeface="Calibri"/>
              </a:rPr>
              <a:t> </a:t>
            </a:r>
            <a:r>
              <a:rPr sz="1600" spc="-2" dirty="0">
                <a:solidFill>
                  <a:srgbClr val="05252A"/>
                </a:solidFill>
                <a:latin typeface="Calibri"/>
                <a:cs typeface="Calibri"/>
              </a:rPr>
              <a:t>de</a:t>
            </a:r>
            <a:r>
              <a:rPr sz="1600" spc="-5" dirty="0">
                <a:solidFill>
                  <a:srgbClr val="05252A"/>
                </a:solidFill>
                <a:latin typeface="Calibri"/>
                <a:cs typeface="Calibri"/>
              </a:rPr>
              <a:t> </a:t>
            </a:r>
            <a:r>
              <a:rPr sz="1600" spc="-6" dirty="0" err="1">
                <a:solidFill>
                  <a:srgbClr val="05252A"/>
                </a:solidFill>
                <a:latin typeface="Calibri"/>
                <a:cs typeface="Calibri"/>
              </a:rPr>
              <a:t>afrontamiento</a:t>
            </a:r>
            <a:r>
              <a:rPr sz="1600" spc="11" dirty="0">
                <a:solidFill>
                  <a:srgbClr val="05252A"/>
                </a:solidFill>
                <a:latin typeface="Calibri"/>
                <a:cs typeface="Calibri"/>
              </a:rPr>
              <a:t> </a:t>
            </a:r>
            <a:r>
              <a:rPr sz="1600" dirty="0">
                <a:solidFill>
                  <a:srgbClr val="05252A"/>
                </a:solidFill>
                <a:latin typeface="Calibri"/>
                <a:cs typeface="Calibri"/>
              </a:rPr>
              <a:t>y</a:t>
            </a:r>
            <a:r>
              <a:rPr sz="1600" spc="-6" dirty="0">
                <a:solidFill>
                  <a:srgbClr val="05252A"/>
                </a:solidFill>
                <a:latin typeface="Calibri"/>
                <a:cs typeface="Calibri"/>
              </a:rPr>
              <a:t> </a:t>
            </a:r>
            <a:r>
              <a:rPr sz="1600" dirty="0">
                <a:solidFill>
                  <a:srgbClr val="05252A"/>
                </a:solidFill>
                <a:latin typeface="Calibri"/>
                <a:cs typeface="Calibri"/>
              </a:rPr>
              <a:t>la</a:t>
            </a:r>
            <a:r>
              <a:rPr sz="1600" spc="6" dirty="0">
                <a:solidFill>
                  <a:srgbClr val="05252A"/>
                </a:solidFill>
                <a:latin typeface="Calibri"/>
                <a:cs typeface="Calibri"/>
              </a:rPr>
              <a:t> </a:t>
            </a:r>
            <a:r>
              <a:rPr sz="1600" spc="-5" dirty="0" err="1">
                <a:solidFill>
                  <a:srgbClr val="05252A"/>
                </a:solidFill>
                <a:latin typeface="Calibri"/>
                <a:cs typeface="Calibri"/>
              </a:rPr>
              <a:t>interferencia</a:t>
            </a:r>
            <a:r>
              <a:rPr sz="1600" spc="11" dirty="0">
                <a:solidFill>
                  <a:srgbClr val="05252A"/>
                </a:solidFill>
                <a:latin typeface="Calibri"/>
                <a:cs typeface="Calibri"/>
              </a:rPr>
              <a:t> </a:t>
            </a:r>
            <a:r>
              <a:rPr sz="1600" spc="-2" dirty="0">
                <a:solidFill>
                  <a:srgbClr val="05252A"/>
                </a:solidFill>
                <a:latin typeface="Calibri"/>
                <a:cs typeface="Calibri"/>
              </a:rPr>
              <a:t>de</a:t>
            </a:r>
            <a:r>
              <a:rPr sz="1600" spc="-5" dirty="0">
                <a:solidFill>
                  <a:srgbClr val="05252A"/>
                </a:solidFill>
                <a:latin typeface="Calibri"/>
                <a:cs typeface="Calibri"/>
              </a:rPr>
              <a:t> </a:t>
            </a:r>
            <a:r>
              <a:rPr sz="1600" dirty="0" err="1">
                <a:solidFill>
                  <a:srgbClr val="05252A"/>
                </a:solidFill>
                <a:latin typeface="Calibri"/>
                <a:cs typeface="Calibri"/>
              </a:rPr>
              <a:t>los</a:t>
            </a:r>
            <a:r>
              <a:rPr sz="1600" spc="-2" dirty="0">
                <a:solidFill>
                  <a:srgbClr val="05252A"/>
                </a:solidFill>
                <a:latin typeface="Calibri"/>
                <a:cs typeface="Calibri"/>
              </a:rPr>
              <a:t> </a:t>
            </a:r>
            <a:r>
              <a:rPr sz="1600" spc="-5" dirty="0" err="1">
                <a:solidFill>
                  <a:srgbClr val="05252A"/>
                </a:solidFill>
                <a:latin typeface="Calibri"/>
                <a:cs typeface="Calibri"/>
              </a:rPr>
              <a:t>síntomas</a:t>
            </a:r>
            <a:r>
              <a:rPr sz="1600" spc="6" dirty="0">
                <a:solidFill>
                  <a:srgbClr val="05252A"/>
                </a:solidFill>
                <a:latin typeface="Calibri"/>
                <a:cs typeface="Calibri"/>
              </a:rPr>
              <a:t> </a:t>
            </a:r>
            <a:r>
              <a:rPr sz="1600" dirty="0" err="1">
                <a:solidFill>
                  <a:srgbClr val="05252A"/>
                </a:solidFill>
                <a:latin typeface="Calibri"/>
                <a:cs typeface="Calibri"/>
              </a:rPr>
              <a:t>en</a:t>
            </a:r>
            <a:r>
              <a:rPr sz="1600" dirty="0">
                <a:solidFill>
                  <a:srgbClr val="05252A"/>
                </a:solidFill>
                <a:latin typeface="Calibri"/>
                <a:cs typeface="Calibri"/>
              </a:rPr>
              <a:t> </a:t>
            </a:r>
            <a:r>
              <a:rPr sz="1600" spc="-2" dirty="0" err="1">
                <a:solidFill>
                  <a:srgbClr val="05252A"/>
                </a:solidFill>
                <a:latin typeface="Calibri"/>
                <a:cs typeface="Calibri"/>
              </a:rPr>
              <a:t>su</a:t>
            </a:r>
            <a:r>
              <a:rPr sz="1600" spc="2" dirty="0">
                <a:solidFill>
                  <a:srgbClr val="05252A"/>
                </a:solidFill>
                <a:latin typeface="Calibri"/>
                <a:cs typeface="Calibri"/>
              </a:rPr>
              <a:t> </a:t>
            </a:r>
            <a:r>
              <a:rPr sz="1600" spc="-2" dirty="0" err="1">
                <a:solidFill>
                  <a:srgbClr val="05252A"/>
                </a:solidFill>
                <a:latin typeface="Calibri"/>
                <a:cs typeface="Calibri"/>
              </a:rPr>
              <a:t>relación</a:t>
            </a:r>
            <a:r>
              <a:rPr sz="1600" dirty="0">
                <a:solidFill>
                  <a:srgbClr val="05252A"/>
                </a:solidFill>
                <a:latin typeface="Calibri"/>
                <a:cs typeface="Calibri"/>
              </a:rPr>
              <a:t> </a:t>
            </a:r>
            <a:r>
              <a:rPr sz="1600" spc="-2" dirty="0">
                <a:solidFill>
                  <a:srgbClr val="05252A"/>
                </a:solidFill>
                <a:latin typeface="Calibri"/>
                <a:cs typeface="Calibri"/>
              </a:rPr>
              <a:t>con</a:t>
            </a:r>
            <a:r>
              <a:rPr sz="1600" spc="-6" dirty="0">
                <a:solidFill>
                  <a:srgbClr val="05252A"/>
                </a:solidFill>
                <a:latin typeface="Calibri"/>
                <a:cs typeface="Calibri"/>
              </a:rPr>
              <a:t> </a:t>
            </a:r>
            <a:r>
              <a:rPr sz="1600" dirty="0" err="1">
                <a:solidFill>
                  <a:srgbClr val="05252A"/>
                </a:solidFill>
                <a:latin typeface="Calibri"/>
                <a:cs typeface="Calibri"/>
              </a:rPr>
              <a:t>el</a:t>
            </a:r>
            <a:r>
              <a:rPr sz="1600" spc="-2" dirty="0">
                <a:solidFill>
                  <a:srgbClr val="05252A"/>
                </a:solidFill>
                <a:latin typeface="Calibri"/>
                <a:cs typeface="Calibri"/>
              </a:rPr>
              <a:t> </a:t>
            </a:r>
            <a:r>
              <a:rPr sz="1600" spc="-5" dirty="0" err="1">
                <a:solidFill>
                  <a:srgbClr val="05252A"/>
                </a:solidFill>
                <a:latin typeface="Calibri"/>
                <a:cs typeface="Calibri"/>
              </a:rPr>
              <a:t>afectado</a:t>
            </a:r>
            <a:r>
              <a:rPr sz="1600" spc="2" dirty="0">
                <a:solidFill>
                  <a:srgbClr val="05252A"/>
                </a:solidFill>
                <a:latin typeface="Calibri"/>
                <a:cs typeface="Calibri"/>
              </a:rPr>
              <a:t> </a:t>
            </a:r>
            <a:r>
              <a:rPr sz="1600" dirty="0">
                <a:solidFill>
                  <a:srgbClr val="05252A"/>
                </a:solidFill>
                <a:latin typeface="Calibri"/>
                <a:cs typeface="Calibri"/>
              </a:rPr>
              <a:t>o</a:t>
            </a:r>
            <a:r>
              <a:rPr sz="1600" spc="-2" dirty="0">
                <a:solidFill>
                  <a:srgbClr val="05252A"/>
                </a:solidFill>
                <a:latin typeface="Calibri"/>
                <a:cs typeface="Calibri"/>
              </a:rPr>
              <a:t> </a:t>
            </a:r>
            <a:r>
              <a:rPr sz="1600" dirty="0" err="1">
                <a:solidFill>
                  <a:srgbClr val="05252A"/>
                </a:solidFill>
                <a:latin typeface="Calibri"/>
                <a:cs typeface="Calibri"/>
              </a:rPr>
              <a:t>en</a:t>
            </a:r>
            <a:r>
              <a:rPr sz="1600" spc="-2" dirty="0">
                <a:solidFill>
                  <a:srgbClr val="05252A"/>
                </a:solidFill>
                <a:latin typeface="Calibri"/>
                <a:cs typeface="Calibri"/>
              </a:rPr>
              <a:t> </a:t>
            </a:r>
            <a:r>
              <a:rPr sz="1600" dirty="0" err="1">
                <a:solidFill>
                  <a:srgbClr val="05252A"/>
                </a:solidFill>
                <a:latin typeface="Calibri"/>
                <a:cs typeface="Calibri"/>
              </a:rPr>
              <a:t>los</a:t>
            </a:r>
            <a:r>
              <a:rPr sz="1600" dirty="0">
                <a:solidFill>
                  <a:srgbClr val="05252A"/>
                </a:solidFill>
                <a:latin typeface="Calibri"/>
                <a:cs typeface="Calibri"/>
              </a:rPr>
              <a:t> </a:t>
            </a:r>
            <a:r>
              <a:rPr sz="1600" spc="2" dirty="0">
                <a:solidFill>
                  <a:srgbClr val="05252A"/>
                </a:solidFill>
                <a:latin typeface="Calibri"/>
                <a:cs typeface="Calibri"/>
              </a:rPr>
              <a:t> </a:t>
            </a:r>
            <a:r>
              <a:rPr sz="1600" spc="-5" dirty="0" err="1">
                <a:solidFill>
                  <a:srgbClr val="05252A"/>
                </a:solidFill>
                <a:latin typeface="Calibri"/>
                <a:cs typeface="Calibri"/>
              </a:rPr>
              <a:t>proyectos</a:t>
            </a:r>
            <a:r>
              <a:rPr sz="1600" spc="-9" dirty="0">
                <a:solidFill>
                  <a:srgbClr val="05252A"/>
                </a:solidFill>
                <a:latin typeface="Calibri"/>
                <a:cs typeface="Calibri"/>
              </a:rPr>
              <a:t> </a:t>
            </a:r>
            <a:r>
              <a:rPr sz="1600" spc="-2" dirty="0" err="1">
                <a:solidFill>
                  <a:srgbClr val="05252A"/>
                </a:solidFill>
                <a:latin typeface="Calibri"/>
                <a:cs typeface="Calibri"/>
              </a:rPr>
              <a:t>comunes</a:t>
            </a:r>
            <a:endParaRPr lang="es-ES" sz="1600" spc="-2" dirty="0">
              <a:solidFill>
                <a:srgbClr val="05252A"/>
              </a:solidFill>
              <a:latin typeface="Calibri"/>
              <a:cs typeface="Calibri"/>
            </a:endParaRPr>
          </a:p>
          <a:p>
            <a:pPr marL="205569" marR="2222" lvl="1" algn="just">
              <a:spcBef>
                <a:spcPts val="260"/>
              </a:spcBef>
              <a:buClr>
                <a:srgbClr val="FFC50A"/>
              </a:buClr>
              <a:tabLst>
                <a:tab pos="305576" algn="l"/>
                <a:tab pos="305854" algn="l"/>
              </a:tabLst>
            </a:pPr>
            <a:endParaRPr sz="1600" dirty="0">
              <a:latin typeface="Calibri"/>
              <a:cs typeface="Calibri"/>
            </a:endParaRPr>
          </a:p>
          <a:p>
            <a:pPr marL="105563" indent="-100284" algn="just">
              <a:spcBef>
                <a:spcPts val="285"/>
              </a:spcBef>
              <a:buClr>
                <a:srgbClr val="FFC50A"/>
              </a:buClr>
              <a:buFont typeface="Arial"/>
              <a:buChar char="•"/>
              <a:tabLst>
                <a:tab pos="105840" algn="l"/>
              </a:tabLst>
            </a:pPr>
            <a:r>
              <a:rPr sz="2000" b="1" spc="-6" dirty="0" err="1">
                <a:solidFill>
                  <a:srgbClr val="7E5F00"/>
                </a:solidFill>
                <a:latin typeface="Calibri"/>
                <a:cs typeface="Calibri"/>
              </a:rPr>
              <a:t>Aspectos</a:t>
            </a:r>
            <a:r>
              <a:rPr sz="2000" b="1" spc="-6" dirty="0">
                <a:solidFill>
                  <a:srgbClr val="7E5F00"/>
                </a:solidFill>
                <a:latin typeface="Calibri"/>
                <a:cs typeface="Calibri"/>
              </a:rPr>
              <a:t> de la EM que </a:t>
            </a:r>
            <a:r>
              <a:rPr sz="2000" b="1" spc="-6" dirty="0" err="1">
                <a:solidFill>
                  <a:srgbClr val="7E5F00"/>
                </a:solidFill>
                <a:latin typeface="Calibri"/>
                <a:cs typeface="Calibri"/>
              </a:rPr>
              <a:t>impactan</a:t>
            </a:r>
            <a:r>
              <a:rPr sz="2000" b="1" spc="-6" dirty="0">
                <a:solidFill>
                  <a:srgbClr val="7E5F00"/>
                </a:solidFill>
                <a:latin typeface="Calibri"/>
                <a:cs typeface="Calibri"/>
              </a:rPr>
              <a:t> </a:t>
            </a:r>
            <a:r>
              <a:rPr sz="2000" b="1" spc="-6" dirty="0" err="1">
                <a:solidFill>
                  <a:srgbClr val="7E5F00"/>
                </a:solidFill>
                <a:latin typeface="Calibri"/>
                <a:cs typeface="Calibri"/>
              </a:rPr>
              <a:t>en</a:t>
            </a:r>
            <a:r>
              <a:rPr sz="2000" b="1" spc="-6" dirty="0">
                <a:solidFill>
                  <a:srgbClr val="7E5F00"/>
                </a:solidFill>
                <a:latin typeface="Calibri"/>
                <a:cs typeface="Calibri"/>
              </a:rPr>
              <a:t> la </a:t>
            </a:r>
            <a:r>
              <a:rPr sz="2000" b="1" spc="-6" dirty="0" err="1">
                <a:solidFill>
                  <a:srgbClr val="7E5F00"/>
                </a:solidFill>
                <a:latin typeface="Calibri"/>
                <a:cs typeface="Calibri"/>
              </a:rPr>
              <a:t>vida</a:t>
            </a:r>
            <a:r>
              <a:rPr sz="2000" b="1" spc="-6" dirty="0">
                <a:solidFill>
                  <a:srgbClr val="7E5F00"/>
                </a:solidFill>
                <a:latin typeface="Calibri"/>
                <a:cs typeface="Calibri"/>
              </a:rPr>
              <a:t> familiar:</a:t>
            </a:r>
          </a:p>
        </p:txBody>
      </p:sp>
      <p:grpSp>
        <p:nvGrpSpPr>
          <p:cNvPr id="72" name="Grupo 71">
            <a:extLst>
              <a:ext uri="{FF2B5EF4-FFF2-40B4-BE49-F238E27FC236}">
                <a16:creationId xmlns:a16="http://schemas.microsoft.com/office/drawing/2014/main" id="{39CECAC0-828C-40F5-2579-8B7D6A4C5229}"/>
              </a:ext>
            </a:extLst>
          </p:cNvPr>
          <p:cNvGrpSpPr/>
          <p:nvPr/>
        </p:nvGrpSpPr>
        <p:grpSpPr>
          <a:xfrm>
            <a:off x="484998" y="4440497"/>
            <a:ext cx="4300813" cy="1561779"/>
            <a:chOff x="-3658374" y="3673022"/>
            <a:chExt cx="3600022" cy="1784674"/>
          </a:xfrm>
        </p:grpSpPr>
        <p:sp>
          <p:nvSpPr>
            <p:cNvPr id="5" name="object 5"/>
            <p:cNvSpPr txBox="1"/>
            <p:nvPr/>
          </p:nvSpPr>
          <p:spPr>
            <a:xfrm>
              <a:off x="-3223375" y="4935749"/>
              <a:ext cx="716545" cy="521947"/>
            </a:xfrm>
            <a:prstGeom prst="rect">
              <a:avLst/>
            </a:prstGeom>
          </p:spPr>
          <p:txBody>
            <a:bodyPr vert="horz" wrap="square" lIns="0" tIns="5556" rIns="0" bIns="0" rtlCol="0">
              <a:spAutoFit/>
            </a:bodyPr>
            <a:lstStyle/>
            <a:p>
              <a:pPr marL="5556" marR="2222" indent="35280">
                <a:lnSpc>
                  <a:spcPct val="127499"/>
                </a:lnSpc>
                <a:spcBef>
                  <a:spcPts val="44"/>
                </a:spcBef>
              </a:pPr>
              <a:r>
                <a:rPr sz="1200" spc="-2" dirty="0" err="1">
                  <a:solidFill>
                    <a:srgbClr val="05252A"/>
                  </a:solidFill>
                  <a:latin typeface="Calibri"/>
                  <a:cs typeface="Calibri"/>
                </a:rPr>
                <a:t>Visibles</a:t>
              </a:r>
              <a:r>
                <a:rPr sz="1200" spc="-2" dirty="0">
                  <a:solidFill>
                    <a:srgbClr val="05252A"/>
                  </a:solidFill>
                  <a:latin typeface="Calibri"/>
                  <a:cs typeface="Calibri"/>
                </a:rPr>
                <a:t> </a:t>
              </a:r>
              <a:r>
                <a:rPr sz="1200" dirty="0">
                  <a:solidFill>
                    <a:srgbClr val="05252A"/>
                  </a:solidFill>
                  <a:latin typeface="Calibri"/>
                  <a:cs typeface="Calibri"/>
                </a:rPr>
                <a:t> I</a:t>
              </a:r>
              <a:r>
                <a:rPr sz="1200" spc="-15" dirty="0">
                  <a:solidFill>
                    <a:srgbClr val="05252A"/>
                  </a:solidFill>
                  <a:latin typeface="Calibri"/>
                  <a:cs typeface="Calibri"/>
                </a:rPr>
                <a:t>n</a:t>
              </a:r>
              <a:r>
                <a:rPr sz="1200" dirty="0">
                  <a:solidFill>
                    <a:srgbClr val="05252A"/>
                  </a:solidFill>
                  <a:latin typeface="Calibri"/>
                  <a:cs typeface="Calibri"/>
                </a:rPr>
                <a:t>v</a:t>
              </a:r>
              <a:r>
                <a:rPr sz="1200" spc="-5" dirty="0">
                  <a:solidFill>
                    <a:srgbClr val="05252A"/>
                  </a:solidFill>
                  <a:latin typeface="Calibri"/>
                  <a:cs typeface="Calibri"/>
                </a:rPr>
                <a:t>i</a:t>
              </a:r>
              <a:r>
                <a:rPr sz="1200" spc="-2" dirty="0">
                  <a:solidFill>
                    <a:srgbClr val="05252A"/>
                  </a:solidFill>
                  <a:latin typeface="Calibri"/>
                  <a:cs typeface="Calibri"/>
                </a:rPr>
                <a:t>s</a:t>
              </a:r>
              <a:r>
                <a:rPr sz="1200" spc="-5" dirty="0">
                  <a:solidFill>
                    <a:srgbClr val="05252A"/>
                  </a:solidFill>
                  <a:latin typeface="Calibri"/>
                  <a:cs typeface="Calibri"/>
                </a:rPr>
                <a:t>i</a:t>
              </a:r>
              <a:r>
                <a:rPr sz="1200" spc="-2" dirty="0">
                  <a:solidFill>
                    <a:srgbClr val="05252A"/>
                  </a:solidFill>
                  <a:latin typeface="Calibri"/>
                  <a:cs typeface="Calibri"/>
                </a:rPr>
                <a:t>bles</a:t>
              </a:r>
              <a:endParaRPr sz="1200" dirty="0">
                <a:latin typeface="Calibri"/>
                <a:cs typeface="Calibri"/>
              </a:endParaRPr>
            </a:p>
          </p:txBody>
        </p:sp>
        <p:grpSp>
          <p:nvGrpSpPr>
            <p:cNvPr id="71" name="Grupo 70">
              <a:extLst>
                <a:ext uri="{FF2B5EF4-FFF2-40B4-BE49-F238E27FC236}">
                  <a16:creationId xmlns:a16="http://schemas.microsoft.com/office/drawing/2014/main" id="{4D18E296-54A0-41BD-C8C0-4A2182F0A658}"/>
                </a:ext>
              </a:extLst>
            </p:cNvPr>
            <p:cNvGrpSpPr/>
            <p:nvPr/>
          </p:nvGrpSpPr>
          <p:grpSpPr>
            <a:xfrm>
              <a:off x="-3658374" y="3673022"/>
              <a:ext cx="3600022" cy="1713958"/>
              <a:chOff x="1412104" y="4162372"/>
              <a:chExt cx="2637925" cy="1445450"/>
            </a:xfrm>
          </p:grpSpPr>
          <p:sp>
            <p:nvSpPr>
              <p:cNvPr id="42" name="object 4">
                <a:extLst>
                  <a:ext uri="{FF2B5EF4-FFF2-40B4-BE49-F238E27FC236}">
                    <a16:creationId xmlns:a16="http://schemas.microsoft.com/office/drawing/2014/main" id="{49E7C4DB-04F8-1D68-3094-0137EDC68BEB}"/>
                  </a:ext>
                </a:extLst>
              </p:cNvPr>
              <p:cNvSpPr txBox="1"/>
              <p:nvPr/>
            </p:nvSpPr>
            <p:spPr>
              <a:xfrm>
                <a:off x="1671730" y="4488832"/>
                <a:ext cx="453058" cy="273564"/>
              </a:xfrm>
              <a:prstGeom prst="rect">
                <a:avLst/>
              </a:prstGeom>
            </p:spPr>
            <p:txBody>
              <a:bodyPr vert="horz" wrap="square" lIns="0" tIns="18614" rIns="0" bIns="0" rtlCol="0">
                <a:spAutoFit/>
              </a:bodyPr>
              <a:lstStyle/>
              <a:p>
                <a:pPr marL="5556" marR="2222" indent="34447">
                  <a:lnSpc>
                    <a:spcPts val="967"/>
                  </a:lnSpc>
                  <a:spcBef>
                    <a:spcPts val="146"/>
                  </a:spcBef>
                </a:pPr>
                <a:r>
                  <a:rPr sz="1200" b="1" spc="-5" dirty="0" err="1">
                    <a:solidFill>
                      <a:srgbClr val="05252A"/>
                    </a:solidFill>
                    <a:latin typeface="Calibri"/>
                    <a:cs typeface="Calibri"/>
                  </a:rPr>
                  <a:t>Nuevos</a:t>
                </a:r>
                <a:r>
                  <a:rPr sz="1200" b="1" spc="-5" dirty="0">
                    <a:solidFill>
                      <a:srgbClr val="05252A"/>
                    </a:solidFill>
                    <a:latin typeface="Calibri"/>
                    <a:cs typeface="Calibri"/>
                  </a:rPr>
                  <a:t> </a:t>
                </a:r>
                <a:r>
                  <a:rPr sz="1200" b="1" spc="-2" dirty="0">
                    <a:solidFill>
                      <a:srgbClr val="05252A"/>
                    </a:solidFill>
                    <a:latin typeface="Calibri"/>
                    <a:cs typeface="Calibri"/>
                  </a:rPr>
                  <a:t> </a:t>
                </a:r>
                <a:r>
                  <a:rPr sz="1200" b="1" spc="-2" dirty="0" err="1">
                    <a:solidFill>
                      <a:srgbClr val="05252A"/>
                    </a:solidFill>
                    <a:latin typeface="Calibri"/>
                    <a:cs typeface="Calibri"/>
                  </a:rPr>
                  <a:t>s</a:t>
                </a:r>
                <a:r>
                  <a:rPr sz="1200" b="1" spc="-5" dirty="0" err="1">
                    <a:solidFill>
                      <a:srgbClr val="05252A"/>
                    </a:solidFill>
                    <a:latin typeface="Calibri"/>
                    <a:cs typeface="Calibri"/>
                  </a:rPr>
                  <a:t>í</a:t>
                </a:r>
                <a:r>
                  <a:rPr sz="1200" b="1" spc="-11" dirty="0" err="1">
                    <a:solidFill>
                      <a:srgbClr val="05252A"/>
                    </a:solidFill>
                    <a:latin typeface="Calibri"/>
                    <a:cs typeface="Calibri"/>
                  </a:rPr>
                  <a:t>nt</a:t>
                </a:r>
                <a:r>
                  <a:rPr sz="1200" b="1" spc="-2" dirty="0" err="1">
                    <a:solidFill>
                      <a:srgbClr val="05252A"/>
                    </a:solidFill>
                    <a:latin typeface="Calibri"/>
                    <a:cs typeface="Calibri"/>
                  </a:rPr>
                  <a:t>omas</a:t>
                </a:r>
                <a:endParaRPr sz="1200" b="1" dirty="0">
                  <a:latin typeface="Calibri"/>
                  <a:cs typeface="Calibri"/>
                </a:endParaRPr>
              </a:p>
            </p:txBody>
          </p:sp>
          <p:grpSp>
            <p:nvGrpSpPr>
              <p:cNvPr id="43" name="object 6">
                <a:extLst>
                  <a:ext uri="{FF2B5EF4-FFF2-40B4-BE49-F238E27FC236}">
                    <a16:creationId xmlns:a16="http://schemas.microsoft.com/office/drawing/2014/main" id="{6BD60B72-7D69-A51A-265C-E59E59B08F95}"/>
                  </a:ext>
                </a:extLst>
              </p:cNvPr>
              <p:cNvGrpSpPr/>
              <p:nvPr/>
            </p:nvGrpSpPr>
            <p:grpSpPr>
              <a:xfrm>
                <a:off x="1451170" y="4234420"/>
                <a:ext cx="100981" cy="217646"/>
                <a:chOff x="3235198" y="3934714"/>
                <a:chExt cx="212725" cy="294640"/>
              </a:xfrm>
            </p:grpSpPr>
            <p:pic>
              <p:nvPicPr>
                <p:cNvPr id="44" name="object 7">
                  <a:extLst>
                    <a:ext uri="{FF2B5EF4-FFF2-40B4-BE49-F238E27FC236}">
                      <a16:creationId xmlns:a16="http://schemas.microsoft.com/office/drawing/2014/main" id="{7DA67AD7-CCE5-2C50-2802-E5848F4BB57C}"/>
                    </a:ext>
                  </a:extLst>
                </p:cNvPr>
                <p:cNvPicPr/>
                <p:nvPr/>
              </p:nvPicPr>
              <p:blipFill>
                <a:blip r:embed="rId3" cstate="print"/>
                <a:stretch>
                  <a:fillRect/>
                </a:stretch>
              </p:blipFill>
              <p:spPr>
                <a:xfrm>
                  <a:off x="3235198" y="4099306"/>
                  <a:ext cx="130048" cy="130048"/>
                </a:xfrm>
                <a:prstGeom prst="rect">
                  <a:avLst/>
                </a:prstGeom>
              </p:spPr>
            </p:pic>
            <p:pic>
              <p:nvPicPr>
                <p:cNvPr id="45" name="object 8">
                  <a:extLst>
                    <a:ext uri="{FF2B5EF4-FFF2-40B4-BE49-F238E27FC236}">
                      <a16:creationId xmlns:a16="http://schemas.microsoft.com/office/drawing/2014/main" id="{FFB221D3-B170-4168-5668-09CF949911F8}"/>
                    </a:ext>
                  </a:extLst>
                </p:cNvPr>
                <p:cNvPicPr/>
                <p:nvPr/>
              </p:nvPicPr>
              <p:blipFill>
                <a:blip r:embed="rId4" cstate="print"/>
                <a:stretch>
                  <a:fillRect/>
                </a:stretch>
              </p:blipFill>
              <p:spPr>
                <a:xfrm>
                  <a:off x="3315970" y="3934714"/>
                  <a:ext cx="131572" cy="130048"/>
                </a:xfrm>
                <a:prstGeom prst="rect">
                  <a:avLst/>
                </a:prstGeom>
              </p:spPr>
            </p:pic>
          </p:grpSp>
          <p:pic>
            <p:nvPicPr>
              <p:cNvPr id="46" name="object 9">
                <a:extLst>
                  <a:ext uri="{FF2B5EF4-FFF2-40B4-BE49-F238E27FC236}">
                    <a16:creationId xmlns:a16="http://schemas.microsoft.com/office/drawing/2014/main" id="{A3903AB4-7B8A-9E3C-25A9-C5629DB843F2}"/>
                  </a:ext>
                </a:extLst>
              </p:cNvPr>
              <p:cNvPicPr/>
              <p:nvPr/>
            </p:nvPicPr>
            <p:blipFill>
              <a:blip r:embed="rId5" cstate="print"/>
              <a:stretch>
                <a:fillRect/>
              </a:stretch>
            </p:blipFill>
            <p:spPr>
              <a:xfrm>
                <a:off x="1583561" y="4259187"/>
                <a:ext cx="93565" cy="145596"/>
              </a:xfrm>
              <a:prstGeom prst="rect">
                <a:avLst/>
              </a:prstGeom>
            </p:spPr>
          </p:pic>
          <p:grpSp>
            <p:nvGrpSpPr>
              <p:cNvPr id="47" name="object 11">
                <a:extLst>
                  <a:ext uri="{FF2B5EF4-FFF2-40B4-BE49-F238E27FC236}">
                    <a16:creationId xmlns:a16="http://schemas.microsoft.com/office/drawing/2014/main" id="{13C50544-04BA-A89B-0CC0-15CD1AB689D5}"/>
                  </a:ext>
                </a:extLst>
              </p:cNvPr>
              <p:cNvGrpSpPr/>
              <p:nvPr/>
            </p:nvGrpSpPr>
            <p:grpSpPr>
              <a:xfrm>
                <a:off x="1888132" y="4162372"/>
                <a:ext cx="249288" cy="289882"/>
                <a:chOff x="4155694" y="3837178"/>
                <a:chExt cx="525145" cy="392430"/>
              </a:xfrm>
            </p:grpSpPr>
            <p:pic>
              <p:nvPicPr>
                <p:cNvPr id="48" name="object 12">
                  <a:extLst>
                    <a:ext uri="{FF2B5EF4-FFF2-40B4-BE49-F238E27FC236}">
                      <a16:creationId xmlns:a16="http://schemas.microsoft.com/office/drawing/2014/main" id="{4CF095F4-5E0D-BCB1-13C2-6AB4D2A73CE4}"/>
                    </a:ext>
                  </a:extLst>
                </p:cNvPr>
                <p:cNvPicPr/>
                <p:nvPr/>
              </p:nvPicPr>
              <p:blipFill>
                <a:blip r:embed="rId6" cstate="print"/>
                <a:stretch>
                  <a:fillRect/>
                </a:stretch>
              </p:blipFill>
              <p:spPr>
                <a:xfrm>
                  <a:off x="4155694" y="3837178"/>
                  <a:ext cx="130048" cy="130048"/>
                </a:xfrm>
                <a:prstGeom prst="rect">
                  <a:avLst/>
                </a:prstGeom>
              </p:spPr>
            </p:pic>
            <p:pic>
              <p:nvPicPr>
                <p:cNvPr id="49" name="object 13">
                  <a:extLst>
                    <a:ext uri="{FF2B5EF4-FFF2-40B4-BE49-F238E27FC236}">
                      <a16:creationId xmlns:a16="http://schemas.microsoft.com/office/drawing/2014/main" id="{E7B43E87-8EEF-5367-80C0-A2ED7C084D07}"/>
                    </a:ext>
                  </a:extLst>
                </p:cNvPr>
                <p:cNvPicPr/>
                <p:nvPr/>
              </p:nvPicPr>
              <p:blipFill>
                <a:blip r:embed="rId7" cstate="print"/>
                <a:stretch>
                  <a:fillRect/>
                </a:stretch>
              </p:blipFill>
              <p:spPr>
                <a:xfrm>
                  <a:off x="4320286" y="3919474"/>
                  <a:ext cx="197103" cy="197103"/>
                </a:xfrm>
                <a:prstGeom prst="rect">
                  <a:avLst/>
                </a:prstGeom>
              </p:spPr>
            </p:pic>
            <p:pic>
              <p:nvPicPr>
                <p:cNvPr id="50" name="object 14">
                  <a:extLst>
                    <a:ext uri="{FF2B5EF4-FFF2-40B4-BE49-F238E27FC236}">
                      <a16:creationId xmlns:a16="http://schemas.microsoft.com/office/drawing/2014/main" id="{61B151A9-C886-B383-45DF-03D746BB11DD}"/>
                    </a:ext>
                  </a:extLst>
                </p:cNvPr>
                <p:cNvPicPr/>
                <p:nvPr/>
              </p:nvPicPr>
              <p:blipFill>
                <a:blip r:embed="rId8" cstate="print"/>
                <a:stretch>
                  <a:fillRect/>
                </a:stretch>
              </p:blipFill>
              <p:spPr>
                <a:xfrm>
                  <a:off x="4550410" y="4099306"/>
                  <a:ext cx="130048" cy="130048"/>
                </a:xfrm>
                <a:prstGeom prst="rect">
                  <a:avLst/>
                </a:prstGeom>
              </p:spPr>
            </p:pic>
          </p:grpSp>
          <p:grpSp>
            <p:nvGrpSpPr>
              <p:cNvPr id="51" name="object 19">
                <a:extLst>
                  <a:ext uri="{FF2B5EF4-FFF2-40B4-BE49-F238E27FC236}">
                    <a16:creationId xmlns:a16="http://schemas.microsoft.com/office/drawing/2014/main" id="{CD7DE073-5CA5-26D0-8432-CCA8163DA5D8}"/>
                  </a:ext>
                </a:extLst>
              </p:cNvPr>
              <p:cNvGrpSpPr/>
              <p:nvPr/>
            </p:nvGrpSpPr>
            <p:grpSpPr>
              <a:xfrm>
                <a:off x="2090697" y="4258438"/>
                <a:ext cx="456633" cy="1349384"/>
                <a:chOff x="4582414" y="3967229"/>
                <a:chExt cx="961934" cy="1826732"/>
              </a:xfrm>
            </p:grpSpPr>
            <p:pic>
              <p:nvPicPr>
                <p:cNvPr id="52" name="object 20">
                  <a:extLst>
                    <a:ext uri="{FF2B5EF4-FFF2-40B4-BE49-F238E27FC236}">
                      <a16:creationId xmlns:a16="http://schemas.microsoft.com/office/drawing/2014/main" id="{45A3C7B2-B673-E5C5-98BD-E7217A354A4B}"/>
                    </a:ext>
                  </a:extLst>
                </p:cNvPr>
                <p:cNvPicPr/>
                <p:nvPr/>
              </p:nvPicPr>
              <p:blipFill>
                <a:blip r:embed="rId9" cstate="print"/>
                <a:stretch>
                  <a:fillRect/>
                </a:stretch>
              </p:blipFill>
              <p:spPr>
                <a:xfrm>
                  <a:off x="4647946" y="4280661"/>
                  <a:ext cx="130048" cy="130048"/>
                </a:xfrm>
                <a:prstGeom prst="rect">
                  <a:avLst/>
                </a:prstGeom>
              </p:spPr>
            </p:pic>
            <p:pic>
              <p:nvPicPr>
                <p:cNvPr id="53" name="object 21">
                  <a:extLst>
                    <a:ext uri="{FF2B5EF4-FFF2-40B4-BE49-F238E27FC236}">
                      <a16:creationId xmlns:a16="http://schemas.microsoft.com/office/drawing/2014/main" id="{967E2243-E6DC-9E06-818B-C0A1F1A89997}"/>
                    </a:ext>
                  </a:extLst>
                </p:cNvPr>
                <p:cNvPicPr/>
                <p:nvPr/>
              </p:nvPicPr>
              <p:blipFill>
                <a:blip r:embed="rId10" cstate="print"/>
                <a:stretch>
                  <a:fillRect/>
                </a:stretch>
              </p:blipFill>
              <p:spPr>
                <a:xfrm>
                  <a:off x="4582414" y="4740909"/>
                  <a:ext cx="197103" cy="197103"/>
                </a:xfrm>
                <a:prstGeom prst="rect">
                  <a:avLst/>
                </a:prstGeom>
              </p:spPr>
            </p:pic>
            <p:sp>
              <p:nvSpPr>
                <p:cNvPr id="54" name="object 22">
                  <a:extLst>
                    <a:ext uri="{FF2B5EF4-FFF2-40B4-BE49-F238E27FC236}">
                      <a16:creationId xmlns:a16="http://schemas.microsoft.com/office/drawing/2014/main" id="{81354557-A7C0-A641-61AF-A9B8DB2BE260}"/>
                    </a:ext>
                  </a:extLst>
                </p:cNvPr>
                <p:cNvSpPr/>
                <p:nvPr/>
              </p:nvSpPr>
              <p:spPr>
                <a:xfrm>
                  <a:off x="5001423" y="3967229"/>
                  <a:ext cx="542925" cy="1826732"/>
                </a:xfrm>
                <a:custGeom>
                  <a:avLst/>
                  <a:gdLst/>
                  <a:ahLst/>
                  <a:cxnLst/>
                  <a:rect l="l" t="t" r="r" b="b"/>
                  <a:pathLst>
                    <a:path w="542925" h="1035050">
                      <a:moveTo>
                        <a:pt x="204470" y="0"/>
                      </a:moveTo>
                      <a:lnTo>
                        <a:pt x="0" y="0"/>
                      </a:lnTo>
                      <a:lnTo>
                        <a:pt x="338074" y="517397"/>
                      </a:lnTo>
                      <a:lnTo>
                        <a:pt x="0" y="1034795"/>
                      </a:lnTo>
                      <a:lnTo>
                        <a:pt x="204470" y="1034795"/>
                      </a:lnTo>
                      <a:lnTo>
                        <a:pt x="542544" y="517397"/>
                      </a:lnTo>
                      <a:lnTo>
                        <a:pt x="204470" y="0"/>
                      </a:lnTo>
                      <a:close/>
                    </a:path>
                  </a:pathLst>
                </a:custGeom>
                <a:solidFill>
                  <a:srgbClr val="81DAE3"/>
                </a:solidFill>
              </p:spPr>
              <p:txBody>
                <a:bodyPr wrap="square" lIns="0" tIns="0" rIns="0" bIns="0" rtlCol="0"/>
                <a:lstStyle/>
                <a:p>
                  <a:endParaRPr sz="1100"/>
                </a:p>
              </p:txBody>
            </p:sp>
          </p:grpSp>
          <p:pic>
            <p:nvPicPr>
              <p:cNvPr id="55" name="object 23">
                <a:extLst>
                  <a:ext uri="{FF2B5EF4-FFF2-40B4-BE49-F238E27FC236}">
                    <a16:creationId xmlns:a16="http://schemas.microsoft.com/office/drawing/2014/main" id="{07082A44-A6B8-0393-6A36-A773249E0675}"/>
                  </a:ext>
                </a:extLst>
              </p:cNvPr>
              <p:cNvPicPr/>
              <p:nvPr/>
            </p:nvPicPr>
            <p:blipFill>
              <a:blip r:embed="rId11" cstate="print"/>
              <a:stretch>
                <a:fillRect/>
              </a:stretch>
            </p:blipFill>
            <p:spPr>
              <a:xfrm>
                <a:off x="1412104" y="4695978"/>
                <a:ext cx="139865" cy="255923"/>
              </a:xfrm>
              <a:prstGeom prst="rect">
                <a:avLst/>
              </a:prstGeom>
            </p:spPr>
          </p:pic>
          <p:grpSp>
            <p:nvGrpSpPr>
              <p:cNvPr id="56" name="object 24">
                <a:extLst>
                  <a:ext uri="{FF2B5EF4-FFF2-40B4-BE49-F238E27FC236}">
                    <a16:creationId xmlns:a16="http://schemas.microsoft.com/office/drawing/2014/main" id="{ED046F95-4D2E-2FA4-B206-AA70828214F7}"/>
                  </a:ext>
                </a:extLst>
              </p:cNvPr>
              <p:cNvGrpSpPr/>
              <p:nvPr/>
            </p:nvGrpSpPr>
            <p:grpSpPr>
              <a:xfrm>
                <a:off x="1575603" y="4903119"/>
                <a:ext cx="133536" cy="207796"/>
                <a:chOff x="3497326" y="4839970"/>
                <a:chExt cx="281305" cy="281305"/>
              </a:xfrm>
            </p:grpSpPr>
            <p:sp>
              <p:nvSpPr>
                <p:cNvPr id="57" name="object 25">
                  <a:extLst>
                    <a:ext uri="{FF2B5EF4-FFF2-40B4-BE49-F238E27FC236}">
                      <a16:creationId xmlns:a16="http://schemas.microsoft.com/office/drawing/2014/main" id="{37F96317-36F5-0C61-AD26-2DE47959FC4F}"/>
                    </a:ext>
                  </a:extLst>
                </p:cNvPr>
                <p:cNvSpPr/>
                <p:nvPr/>
              </p:nvSpPr>
              <p:spPr>
                <a:xfrm>
                  <a:off x="3503676" y="4846320"/>
                  <a:ext cx="268605" cy="268605"/>
                </a:xfrm>
                <a:custGeom>
                  <a:avLst/>
                  <a:gdLst/>
                  <a:ahLst/>
                  <a:cxnLst/>
                  <a:rect l="l" t="t" r="r" b="b"/>
                  <a:pathLst>
                    <a:path w="268604" h="268604">
                      <a:moveTo>
                        <a:pt x="134112" y="0"/>
                      </a:moveTo>
                      <a:lnTo>
                        <a:pt x="91732" y="6839"/>
                      </a:lnTo>
                      <a:lnTo>
                        <a:pt x="54918" y="25883"/>
                      </a:lnTo>
                      <a:lnTo>
                        <a:pt x="25883" y="54918"/>
                      </a:lnTo>
                      <a:lnTo>
                        <a:pt x="6839" y="91732"/>
                      </a:lnTo>
                      <a:lnTo>
                        <a:pt x="0" y="134111"/>
                      </a:lnTo>
                      <a:lnTo>
                        <a:pt x="6839" y="176491"/>
                      </a:lnTo>
                      <a:lnTo>
                        <a:pt x="25883" y="213305"/>
                      </a:lnTo>
                      <a:lnTo>
                        <a:pt x="54918" y="242340"/>
                      </a:lnTo>
                      <a:lnTo>
                        <a:pt x="91732" y="261384"/>
                      </a:lnTo>
                      <a:lnTo>
                        <a:pt x="134112" y="268223"/>
                      </a:lnTo>
                      <a:lnTo>
                        <a:pt x="176491" y="261384"/>
                      </a:lnTo>
                      <a:lnTo>
                        <a:pt x="213305" y="242340"/>
                      </a:lnTo>
                      <a:lnTo>
                        <a:pt x="242340" y="213305"/>
                      </a:lnTo>
                      <a:lnTo>
                        <a:pt x="261384" y="176491"/>
                      </a:lnTo>
                      <a:lnTo>
                        <a:pt x="268224" y="134111"/>
                      </a:lnTo>
                      <a:lnTo>
                        <a:pt x="261384" y="91732"/>
                      </a:lnTo>
                      <a:lnTo>
                        <a:pt x="242340" y="54918"/>
                      </a:lnTo>
                      <a:lnTo>
                        <a:pt x="213305" y="25883"/>
                      </a:lnTo>
                      <a:lnTo>
                        <a:pt x="176491" y="6839"/>
                      </a:lnTo>
                      <a:lnTo>
                        <a:pt x="134112" y="0"/>
                      </a:lnTo>
                      <a:close/>
                    </a:path>
                  </a:pathLst>
                </a:custGeom>
                <a:solidFill>
                  <a:srgbClr val="A7E1EA"/>
                </a:solidFill>
              </p:spPr>
              <p:txBody>
                <a:bodyPr wrap="square" lIns="0" tIns="0" rIns="0" bIns="0" rtlCol="0"/>
                <a:lstStyle/>
                <a:p>
                  <a:endParaRPr sz="1100"/>
                </a:p>
              </p:txBody>
            </p:sp>
            <p:sp>
              <p:nvSpPr>
                <p:cNvPr id="58" name="object 26">
                  <a:extLst>
                    <a:ext uri="{FF2B5EF4-FFF2-40B4-BE49-F238E27FC236}">
                      <a16:creationId xmlns:a16="http://schemas.microsoft.com/office/drawing/2014/main" id="{49BBA890-338E-A3D6-229C-3BF0EE590FCA}"/>
                    </a:ext>
                  </a:extLst>
                </p:cNvPr>
                <p:cNvSpPr/>
                <p:nvPr/>
              </p:nvSpPr>
              <p:spPr>
                <a:xfrm>
                  <a:off x="3503676" y="4846320"/>
                  <a:ext cx="268605" cy="268605"/>
                </a:xfrm>
                <a:custGeom>
                  <a:avLst/>
                  <a:gdLst/>
                  <a:ahLst/>
                  <a:cxnLst/>
                  <a:rect l="l" t="t" r="r" b="b"/>
                  <a:pathLst>
                    <a:path w="268604" h="268604">
                      <a:moveTo>
                        <a:pt x="0" y="134111"/>
                      </a:moveTo>
                      <a:lnTo>
                        <a:pt x="6839" y="91732"/>
                      </a:lnTo>
                      <a:lnTo>
                        <a:pt x="25883" y="54918"/>
                      </a:lnTo>
                      <a:lnTo>
                        <a:pt x="54918" y="25883"/>
                      </a:lnTo>
                      <a:lnTo>
                        <a:pt x="91732" y="6839"/>
                      </a:lnTo>
                      <a:lnTo>
                        <a:pt x="134112" y="0"/>
                      </a:lnTo>
                      <a:lnTo>
                        <a:pt x="176491" y="6839"/>
                      </a:lnTo>
                      <a:lnTo>
                        <a:pt x="213305" y="25883"/>
                      </a:lnTo>
                      <a:lnTo>
                        <a:pt x="242340" y="54918"/>
                      </a:lnTo>
                      <a:lnTo>
                        <a:pt x="261384" y="91732"/>
                      </a:lnTo>
                      <a:lnTo>
                        <a:pt x="268224" y="134111"/>
                      </a:lnTo>
                      <a:lnTo>
                        <a:pt x="261384" y="176491"/>
                      </a:lnTo>
                      <a:lnTo>
                        <a:pt x="242340" y="213305"/>
                      </a:lnTo>
                      <a:lnTo>
                        <a:pt x="213305" y="242340"/>
                      </a:lnTo>
                      <a:lnTo>
                        <a:pt x="176491" y="261384"/>
                      </a:lnTo>
                      <a:lnTo>
                        <a:pt x="134112" y="268223"/>
                      </a:lnTo>
                      <a:lnTo>
                        <a:pt x="91732" y="261384"/>
                      </a:lnTo>
                      <a:lnTo>
                        <a:pt x="54918" y="242340"/>
                      </a:lnTo>
                      <a:lnTo>
                        <a:pt x="25883" y="213305"/>
                      </a:lnTo>
                      <a:lnTo>
                        <a:pt x="6839" y="176491"/>
                      </a:lnTo>
                      <a:lnTo>
                        <a:pt x="0" y="134111"/>
                      </a:lnTo>
                      <a:close/>
                    </a:path>
                  </a:pathLst>
                </a:custGeom>
                <a:ln w="12700">
                  <a:solidFill>
                    <a:srgbClr val="FAFFFF"/>
                  </a:solidFill>
                </a:ln>
              </p:spPr>
              <p:txBody>
                <a:bodyPr wrap="square" lIns="0" tIns="0" rIns="0" bIns="0" rtlCol="0"/>
                <a:lstStyle/>
                <a:p>
                  <a:endParaRPr sz="1100"/>
                </a:p>
              </p:txBody>
            </p:sp>
          </p:grpSp>
          <p:grpSp>
            <p:nvGrpSpPr>
              <p:cNvPr id="59" name="object 27">
                <a:extLst>
                  <a:ext uri="{FF2B5EF4-FFF2-40B4-BE49-F238E27FC236}">
                    <a16:creationId xmlns:a16="http://schemas.microsoft.com/office/drawing/2014/main" id="{79AAE665-957F-D330-643F-EA12FF414E16}"/>
                  </a:ext>
                </a:extLst>
              </p:cNvPr>
              <p:cNvGrpSpPr/>
              <p:nvPr/>
            </p:nvGrpSpPr>
            <p:grpSpPr>
              <a:xfrm>
                <a:off x="1739824" y="4878351"/>
                <a:ext cx="312891" cy="290821"/>
                <a:chOff x="3843273" y="4806441"/>
                <a:chExt cx="659130" cy="393700"/>
              </a:xfrm>
            </p:grpSpPr>
            <p:pic>
              <p:nvPicPr>
                <p:cNvPr id="60" name="object 28">
                  <a:extLst>
                    <a:ext uri="{FF2B5EF4-FFF2-40B4-BE49-F238E27FC236}">
                      <a16:creationId xmlns:a16="http://schemas.microsoft.com/office/drawing/2014/main" id="{2BA980A9-8D73-1111-C5D7-17BB915B2D35}"/>
                    </a:ext>
                  </a:extLst>
                </p:cNvPr>
                <p:cNvPicPr/>
                <p:nvPr/>
              </p:nvPicPr>
              <p:blipFill>
                <a:blip r:embed="rId12" cstate="print"/>
                <a:stretch>
                  <a:fillRect/>
                </a:stretch>
              </p:blipFill>
              <p:spPr>
                <a:xfrm>
                  <a:off x="3843273" y="4839969"/>
                  <a:ext cx="360172" cy="360171"/>
                </a:xfrm>
                <a:prstGeom prst="rect">
                  <a:avLst/>
                </a:prstGeom>
              </p:spPr>
            </p:pic>
            <p:sp>
              <p:nvSpPr>
                <p:cNvPr id="61" name="object 29">
                  <a:extLst>
                    <a:ext uri="{FF2B5EF4-FFF2-40B4-BE49-F238E27FC236}">
                      <a16:creationId xmlns:a16="http://schemas.microsoft.com/office/drawing/2014/main" id="{C72A275A-74E1-D601-23F6-03AEEC41DE00}"/>
                    </a:ext>
                  </a:extLst>
                </p:cNvPr>
                <p:cNvSpPr/>
                <p:nvPr/>
              </p:nvSpPr>
              <p:spPr>
                <a:xfrm>
                  <a:off x="4227575" y="4812791"/>
                  <a:ext cx="268605" cy="268605"/>
                </a:xfrm>
                <a:custGeom>
                  <a:avLst/>
                  <a:gdLst/>
                  <a:ahLst/>
                  <a:cxnLst/>
                  <a:rect l="l" t="t" r="r" b="b"/>
                  <a:pathLst>
                    <a:path w="268604" h="268604">
                      <a:moveTo>
                        <a:pt x="134112" y="0"/>
                      </a:moveTo>
                      <a:lnTo>
                        <a:pt x="91732" y="6839"/>
                      </a:lnTo>
                      <a:lnTo>
                        <a:pt x="54918" y="25883"/>
                      </a:lnTo>
                      <a:lnTo>
                        <a:pt x="25883" y="54918"/>
                      </a:lnTo>
                      <a:lnTo>
                        <a:pt x="6839" y="91732"/>
                      </a:lnTo>
                      <a:lnTo>
                        <a:pt x="0" y="134111"/>
                      </a:lnTo>
                      <a:lnTo>
                        <a:pt x="6839" y="176491"/>
                      </a:lnTo>
                      <a:lnTo>
                        <a:pt x="25883" y="213305"/>
                      </a:lnTo>
                      <a:lnTo>
                        <a:pt x="54918" y="242340"/>
                      </a:lnTo>
                      <a:lnTo>
                        <a:pt x="91732" y="261384"/>
                      </a:lnTo>
                      <a:lnTo>
                        <a:pt x="134112" y="268223"/>
                      </a:lnTo>
                      <a:lnTo>
                        <a:pt x="176491" y="261384"/>
                      </a:lnTo>
                      <a:lnTo>
                        <a:pt x="213305" y="242340"/>
                      </a:lnTo>
                      <a:lnTo>
                        <a:pt x="242340" y="213305"/>
                      </a:lnTo>
                      <a:lnTo>
                        <a:pt x="261384" y="176491"/>
                      </a:lnTo>
                      <a:lnTo>
                        <a:pt x="268224" y="134111"/>
                      </a:lnTo>
                      <a:lnTo>
                        <a:pt x="261384" y="91732"/>
                      </a:lnTo>
                      <a:lnTo>
                        <a:pt x="242340" y="54918"/>
                      </a:lnTo>
                      <a:lnTo>
                        <a:pt x="213305" y="25883"/>
                      </a:lnTo>
                      <a:lnTo>
                        <a:pt x="176491" y="6839"/>
                      </a:lnTo>
                      <a:lnTo>
                        <a:pt x="134112" y="0"/>
                      </a:lnTo>
                      <a:close/>
                    </a:path>
                  </a:pathLst>
                </a:custGeom>
                <a:solidFill>
                  <a:srgbClr val="7AC4CD"/>
                </a:solidFill>
              </p:spPr>
              <p:txBody>
                <a:bodyPr wrap="square" lIns="0" tIns="0" rIns="0" bIns="0" rtlCol="0"/>
                <a:lstStyle/>
                <a:p>
                  <a:endParaRPr sz="1100"/>
                </a:p>
              </p:txBody>
            </p:sp>
            <p:sp>
              <p:nvSpPr>
                <p:cNvPr id="62" name="object 30">
                  <a:extLst>
                    <a:ext uri="{FF2B5EF4-FFF2-40B4-BE49-F238E27FC236}">
                      <a16:creationId xmlns:a16="http://schemas.microsoft.com/office/drawing/2014/main" id="{085AE33F-B9AD-E9C5-064D-3A32D4766203}"/>
                    </a:ext>
                  </a:extLst>
                </p:cNvPr>
                <p:cNvSpPr/>
                <p:nvPr/>
              </p:nvSpPr>
              <p:spPr>
                <a:xfrm>
                  <a:off x="4227575" y="4812791"/>
                  <a:ext cx="268605" cy="268605"/>
                </a:xfrm>
                <a:custGeom>
                  <a:avLst/>
                  <a:gdLst/>
                  <a:ahLst/>
                  <a:cxnLst/>
                  <a:rect l="l" t="t" r="r" b="b"/>
                  <a:pathLst>
                    <a:path w="268604" h="268604">
                      <a:moveTo>
                        <a:pt x="0" y="134111"/>
                      </a:moveTo>
                      <a:lnTo>
                        <a:pt x="6839" y="91732"/>
                      </a:lnTo>
                      <a:lnTo>
                        <a:pt x="25883" y="54918"/>
                      </a:lnTo>
                      <a:lnTo>
                        <a:pt x="54918" y="25883"/>
                      </a:lnTo>
                      <a:lnTo>
                        <a:pt x="91732" y="6839"/>
                      </a:lnTo>
                      <a:lnTo>
                        <a:pt x="134112" y="0"/>
                      </a:lnTo>
                      <a:lnTo>
                        <a:pt x="176491" y="6839"/>
                      </a:lnTo>
                      <a:lnTo>
                        <a:pt x="213305" y="25883"/>
                      </a:lnTo>
                      <a:lnTo>
                        <a:pt x="242340" y="54918"/>
                      </a:lnTo>
                      <a:lnTo>
                        <a:pt x="261384" y="91732"/>
                      </a:lnTo>
                      <a:lnTo>
                        <a:pt x="268224" y="134111"/>
                      </a:lnTo>
                      <a:lnTo>
                        <a:pt x="261384" y="176491"/>
                      </a:lnTo>
                      <a:lnTo>
                        <a:pt x="242340" y="213305"/>
                      </a:lnTo>
                      <a:lnTo>
                        <a:pt x="213305" y="242340"/>
                      </a:lnTo>
                      <a:lnTo>
                        <a:pt x="176491" y="261384"/>
                      </a:lnTo>
                      <a:lnTo>
                        <a:pt x="134112" y="268223"/>
                      </a:lnTo>
                      <a:lnTo>
                        <a:pt x="91732" y="261384"/>
                      </a:lnTo>
                      <a:lnTo>
                        <a:pt x="54918" y="242340"/>
                      </a:lnTo>
                      <a:lnTo>
                        <a:pt x="25883" y="213305"/>
                      </a:lnTo>
                      <a:lnTo>
                        <a:pt x="6839" y="176491"/>
                      </a:lnTo>
                      <a:lnTo>
                        <a:pt x="0" y="134111"/>
                      </a:lnTo>
                      <a:close/>
                    </a:path>
                  </a:pathLst>
                </a:custGeom>
                <a:ln w="12700">
                  <a:solidFill>
                    <a:srgbClr val="FAFFFF"/>
                  </a:solidFill>
                </a:ln>
              </p:spPr>
              <p:txBody>
                <a:bodyPr wrap="square" lIns="0" tIns="0" rIns="0" bIns="0" rtlCol="0"/>
                <a:lstStyle/>
                <a:p>
                  <a:endParaRPr sz="1100"/>
                </a:p>
              </p:txBody>
            </p:sp>
          </p:grpSp>
          <p:sp>
            <p:nvSpPr>
              <p:cNvPr id="63" name="object 31">
                <a:extLst>
                  <a:ext uri="{FF2B5EF4-FFF2-40B4-BE49-F238E27FC236}">
                    <a16:creationId xmlns:a16="http://schemas.microsoft.com/office/drawing/2014/main" id="{A726FD81-72CB-069C-65D1-1F93C719827D}"/>
                  </a:ext>
                </a:extLst>
              </p:cNvPr>
              <p:cNvSpPr txBox="1"/>
              <p:nvPr/>
            </p:nvSpPr>
            <p:spPr>
              <a:xfrm>
                <a:off x="2657475" y="4488832"/>
                <a:ext cx="377097" cy="273564"/>
              </a:xfrm>
              <a:prstGeom prst="rect">
                <a:avLst/>
              </a:prstGeom>
            </p:spPr>
            <p:txBody>
              <a:bodyPr vert="horz" wrap="square" lIns="0" tIns="18614" rIns="0" bIns="0" rtlCol="0">
                <a:spAutoFit/>
              </a:bodyPr>
              <a:lstStyle/>
              <a:p>
                <a:pPr marL="6667" marR="2222" indent="-1389">
                  <a:lnSpc>
                    <a:spcPts val="967"/>
                  </a:lnSpc>
                  <a:spcBef>
                    <a:spcPts val="146"/>
                  </a:spcBef>
                </a:pPr>
                <a:r>
                  <a:rPr sz="1200" b="1" dirty="0" err="1">
                    <a:solidFill>
                      <a:srgbClr val="05252A"/>
                    </a:solidFill>
                    <a:latin typeface="Calibri"/>
                    <a:cs typeface="Calibri"/>
                  </a:rPr>
                  <a:t>Nu</a:t>
                </a:r>
                <a:r>
                  <a:rPr sz="1200" b="1" spc="-5" dirty="0" err="1">
                    <a:solidFill>
                      <a:srgbClr val="05252A"/>
                    </a:solidFill>
                    <a:latin typeface="Calibri"/>
                    <a:cs typeface="Calibri"/>
                  </a:rPr>
                  <a:t>e</a:t>
                </a:r>
                <a:r>
                  <a:rPr sz="1200" b="1" spc="-13" dirty="0" err="1">
                    <a:solidFill>
                      <a:srgbClr val="05252A"/>
                    </a:solidFill>
                    <a:latin typeface="Calibri"/>
                    <a:cs typeface="Calibri"/>
                  </a:rPr>
                  <a:t>v</a:t>
                </a:r>
                <a:r>
                  <a:rPr sz="1200" b="1" spc="-2" dirty="0" err="1">
                    <a:solidFill>
                      <a:srgbClr val="05252A"/>
                    </a:solidFill>
                    <a:latin typeface="Calibri"/>
                    <a:cs typeface="Calibri"/>
                  </a:rPr>
                  <a:t>os</a:t>
                </a:r>
                <a:r>
                  <a:rPr sz="1200" b="1" spc="-2" dirty="0">
                    <a:solidFill>
                      <a:srgbClr val="05252A"/>
                    </a:solidFill>
                    <a:latin typeface="Calibri"/>
                    <a:cs typeface="Calibri"/>
                  </a:rPr>
                  <a:t>  </a:t>
                </a:r>
                <a:r>
                  <a:rPr sz="1200" b="1" spc="-2" dirty="0" err="1">
                    <a:solidFill>
                      <a:srgbClr val="05252A"/>
                    </a:solidFill>
                    <a:latin typeface="Calibri"/>
                    <a:cs typeface="Calibri"/>
                  </a:rPr>
                  <a:t>há</a:t>
                </a:r>
                <a:r>
                  <a:rPr sz="1200" b="1" spc="2" dirty="0" err="1">
                    <a:solidFill>
                      <a:srgbClr val="05252A"/>
                    </a:solidFill>
                    <a:latin typeface="Calibri"/>
                    <a:cs typeface="Calibri"/>
                  </a:rPr>
                  <a:t>b</a:t>
                </a:r>
                <a:r>
                  <a:rPr sz="1200" b="1" dirty="0" err="1">
                    <a:solidFill>
                      <a:srgbClr val="05252A"/>
                    </a:solidFill>
                    <a:latin typeface="Calibri"/>
                    <a:cs typeface="Calibri"/>
                  </a:rPr>
                  <a:t>i</a:t>
                </a:r>
                <a:r>
                  <a:rPr sz="1200" b="1" spc="-13" dirty="0" err="1">
                    <a:solidFill>
                      <a:srgbClr val="05252A"/>
                    </a:solidFill>
                    <a:latin typeface="Calibri"/>
                    <a:cs typeface="Calibri"/>
                  </a:rPr>
                  <a:t>t</a:t>
                </a:r>
                <a:r>
                  <a:rPr sz="1200" b="1" spc="-2" dirty="0" err="1">
                    <a:solidFill>
                      <a:srgbClr val="05252A"/>
                    </a:solidFill>
                    <a:latin typeface="Calibri"/>
                    <a:cs typeface="Calibri"/>
                  </a:rPr>
                  <a:t>os</a:t>
                </a:r>
                <a:endParaRPr sz="1200" b="1" dirty="0">
                  <a:latin typeface="Calibri"/>
                  <a:cs typeface="Calibri"/>
                </a:endParaRPr>
              </a:p>
            </p:txBody>
          </p:sp>
          <p:sp>
            <p:nvSpPr>
              <p:cNvPr id="64" name="object 32">
                <a:extLst>
                  <a:ext uri="{FF2B5EF4-FFF2-40B4-BE49-F238E27FC236}">
                    <a16:creationId xmlns:a16="http://schemas.microsoft.com/office/drawing/2014/main" id="{7D740646-2B63-6D05-943A-FD60D74D1B23}"/>
                  </a:ext>
                </a:extLst>
              </p:cNvPr>
              <p:cNvSpPr txBox="1"/>
              <p:nvPr/>
            </p:nvSpPr>
            <p:spPr>
              <a:xfrm>
                <a:off x="2635300" y="5216118"/>
                <a:ext cx="378905" cy="391703"/>
              </a:xfrm>
              <a:prstGeom prst="rect">
                <a:avLst/>
              </a:prstGeom>
            </p:spPr>
            <p:txBody>
              <a:bodyPr vert="horz" wrap="square" lIns="0" tIns="5556" rIns="0" bIns="0" rtlCol="0">
                <a:spAutoFit/>
              </a:bodyPr>
              <a:lstStyle/>
              <a:p>
                <a:pPr marL="71672" marR="2222" indent="-66116">
                  <a:lnSpc>
                    <a:spcPct val="127499"/>
                  </a:lnSpc>
                  <a:spcBef>
                    <a:spcPts val="44"/>
                  </a:spcBef>
                </a:pPr>
                <a:r>
                  <a:rPr sz="1200" dirty="0" err="1">
                    <a:solidFill>
                      <a:srgbClr val="05252A"/>
                    </a:solidFill>
                    <a:latin typeface="Calibri"/>
                    <a:cs typeface="Calibri"/>
                  </a:rPr>
                  <a:t>Rutinas</a:t>
                </a:r>
                <a:r>
                  <a:rPr sz="1200" dirty="0">
                    <a:solidFill>
                      <a:srgbClr val="05252A"/>
                    </a:solidFill>
                    <a:latin typeface="Calibri"/>
                    <a:cs typeface="Calibri"/>
                  </a:rPr>
                  <a:t>  </a:t>
                </a:r>
                <a:r>
                  <a:rPr sz="1200" dirty="0" err="1">
                    <a:solidFill>
                      <a:srgbClr val="05252A"/>
                    </a:solidFill>
                    <a:latin typeface="Calibri"/>
                    <a:cs typeface="Calibri"/>
                  </a:rPr>
                  <a:t>Ocio</a:t>
                </a:r>
                <a:endParaRPr sz="1200" dirty="0">
                  <a:latin typeface="Calibri"/>
                  <a:cs typeface="Calibri"/>
                </a:endParaRPr>
              </a:p>
            </p:txBody>
          </p:sp>
          <p:sp>
            <p:nvSpPr>
              <p:cNvPr id="65" name="object 33">
                <a:extLst>
                  <a:ext uri="{FF2B5EF4-FFF2-40B4-BE49-F238E27FC236}">
                    <a16:creationId xmlns:a16="http://schemas.microsoft.com/office/drawing/2014/main" id="{7D0AB4D4-BAB8-6EED-679F-C5EFE25C4DDC}"/>
                  </a:ext>
                </a:extLst>
              </p:cNvPr>
              <p:cNvSpPr/>
              <p:nvPr/>
            </p:nvSpPr>
            <p:spPr>
              <a:xfrm>
                <a:off x="3102175" y="4258437"/>
                <a:ext cx="256823" cy="1349383"/>
              </a:xfrm>
              <a:custGeom>
                <a:avLst/>
                <a:gdLst/>
                <a:ahLst/>
                <a:cxnLst/>
                <a:rect l="l" t="t" r="r" b="b"/>
                <a:pathLst>
                  <a:path w="541020" h="1035050">
                    <a:moveTo>
                      <a:pt x="203961" y="0"/>
                    </a:moveTo>
                    <a:lnTo>
                      <a:pt x="0" y="0"/>
                    </a:lnTo>
                    <a:lnTo>
                      <a:pt x="337058" y="517397"/>
                    </a:lnTo>
                    <a:lnTo>
                      <a:pt x="0" y="1034795"/>
                    </a:lnTo>
                    <a:lnTo>
                      <a:pt x="203961" y="1034795"/>
                    </a:lnTo>
                    <a:lnTo>
                      <a:pt x="541020" y="517397"/>
                    </a:lnTo>
                    <a:lnTo>
                      <a:pt x="203961" y="0"/>
                    </a:lnTo>
                    <a:close/>
                  </a:path>
                </a:pathLst>
              </a:custGeom>
              <a:solidFill>
                <a:srgbClr val="CFF1F7"/>
              </a:solidFill>
            </p:spPr>
            <p:txBody>
              <a:bodyPr wrap="square" lIns="0" tIns="0" rIns="0" bIns="0" rtlCol="0"/>
              <a:lstStyle/>
              <a:p>
                <a:endParaRPr sz="1100"/>
              </a:p>
            </p:txBody>
          </p:sp>
          <p:grpSp>
            <p:nvGrpSpPr>
              <p:cNvPr id="66" name="object 34">
                <a:extLst>
                  <a:ext uri="{FF2B5EF4-FFF2-40B4-BE49-F238E27FC236}">
                    <a16:creationId xmlns:a16="http://schemas.microsoft.com/office/drawing/2014/main" id="{0D3C4515-5E4D-327E-7302-9ABD874246C9}"/>
                  </a:ext>
                </a:extLst>
              </p:cNvPr>
              <p:cNvGrpSpPr/>
              <p:nvPr/>
            </p:nvGrpSpPr>
            <p:grpSpPr>
              <a:xfrm>
                <a:off x="3447157" y="4205149"/>
                <a:ext cx="602872" cy="937194"/>
                <a:chOff x="7439914" y="3895090"/>
                <a:chExt cx="1270000" cy="1268730"/>
              </a:xfrm>
            </p:grpSpPr>
            <p:sp>
              <p:nvSpPr>
                <p:cNvPr id="67" name="object 35">
                  <a:extLst>
                    <a:ext uri="{FF2B5EF4-FFF2-40B4-BE49-F238E27FC236}">
                      <a16:creationId xmlns:a16="http://schemas.microsoft.com/office/drawing/2014/main" id="{E5E3E666-C412-446D-F983-672DAA70CF64}"/>
                    </a:ext>
                  </a:extLst>
                </p:cNvPr>
                <p:cNvSpPr/>
                <p:nvPr/>
              </p:nvSpPr>
              <p:spPr>
                <a:xfrm>
                  <a:off x="7446264" y="3901440"/>
                  <a:ext cx="1257300" cy="1256030"/>
                </a:xfrm>
                <a:custGeom>
                  <a:avLst/>
                  <a:gdLst/>
                  <a:ahLst/>
                  <a:cxnLst/>
                  <a:rect l="l" t="t" r="r" b="b"/>
                  <a:pathLst>
                    <a:path w="1257300" h="1256029">
                      <a:moveTo>
                        <a:pt x="628650" y="0"/>
                      </a:moveTo>
                      <a:lnTo>
                        <a:pt x="579518" y="1889"/>
                      </a:lnTo>
                      <a:lnTo>
                        <a:pt x="531421" y="7464"/>
                      </a:lnTo>
                      <a:lnTo>
                        <a:pt x="484498" y="16586"/>
                      </a:lnTo>
                      <a:lnTo>
                        <a:pt x="438890" y="29114"/>
                      </a:lnTo>
                      <a:lnTo>
                        <a:pt x="394735" y="44908"/>
                      </a:lnTo>
                      <a:lnTo>
                        <a:pt x="352175" y="63830"/>
                      </a:lnTo>
                      <a:lnTo>
                        <a:pt x="311347" y="85739"/>
                      </a:lnTo>
                      <a:lnTo>
                        <a:pt x="272393" y="110495"/>
                      </a:lnTo>
                      <a:lnTo>
                        <a:pt x="235451" y="137959"/>
                      </a:lnTo>
                      <a:lnTo>
                        <a:pt x="200662" y="167992"/>
                      </a:lnTo>
                      <a:lnTo>
                        <a:pt x="168164" y="200452"/>
                      </a:lnTo>
                      <a:lnTo>
                        <a:pt x="138099" y="235202"/>
                      </a:lnTo>
                      <a:lnTo>
                        <a:pt x="110606" y="272101"/>
                      </a:lnTo>
                      <a:lnTo>
                        <a:pt x="85823" y="311008"/>
                      </a:lnTo>
                      <a:lnTo>
                        <a:pt x="63892" y="351786"/>
                      </a:lnTo>
                      <a:lnTo>
                        <a:pt x="44951" y="394293"/>
                      </a:lnTo>
                      <a:lnTo>
                        <a:pt x="29141" y="438390"/>
                      </a:lnTo>
                      <a:lnTo>
                        <a:pt x="16601" y="483938"/>
                      </a:lnTo>
                      <a:lnTo>
                        <a:pt x="7471" y="530797"/>
                      </a:lnTo>
                      <a:lnTo>
                        <a:pt x="1891" y="578827"/>
                      </a:lnTo>
                      <a:lnTo>
                        <a:pt x="0" y="627888"/>
                      </a:lnTo>
                      <a:lnTo>
                        <a:pt x="1891" y="676948"/>
                      </a:lnTo>
                      <a:lnTo>
                        <a:pt x="7471" y="724978"/>
                      </a:lnTo>
                      <a:lnTo>
                        <a:pt x="16601" y="771837"/>
                      </a:lnTo>
                      <a:lnTo>
                        <a:pt x="29141" y="817385"/>
                      </a:lnTo>
                      <a:lnTo>
                        <a:pt x="44951" y="861482"/>
                      </a:lnTo>
                      <a:lnTo>
                        <a:pt x="63892" y="903989"/>
                      </a:lnTo>
                      <a:lnTo>
                        <a:pt x="85823" y="944767"/>
                      </a:lnTo>
                      <a:lnTo>
                        <a:pt x="110606" y="983674"/>
                      </a:lnTo>
                      <a:lnTo>
                        <a:pt x="138099" y="1020573"/>
                      </a:lnTo>
                      <a:lnTo>
                        <a:pt x="168164" y="1055323"/>
                      </a:lnTo>
                      <a:lnTo>
                        <a:pt x="200662" y="1087783"/>
                      </a:lnTo>
                      <a:lnTo>
                        <a:pt x="235451" y="1117816"/>
                      </a:lnTo>
                      <a:lnTo>
                        <a:pt x="272393" y="1145280"/>
                      </a:lnTo>
                      <a:lnTo>
                        <a:pt x="311347" y="1170036"/>
                      </a:lnTo>
                      <a:lnTo>
                        <a:pt x="352175" y="1191945"/>
                      </a:lnTo>
                      <a:lnTo>
                        <a:pt x="394735" y="1210867"/>
                      </a:lnTo>
                      <a:lnTo>
                        <a:pt x="438890" y="1226661"/>
                      </a:lnTo>
                      <a:lnTo>
                        <a:pt x="484498" y="1239189"/>
                      </a:lnTo>
                      <a:lnTo>
                        <a:pt x="531421" y="1248311"/>
                      </a:lnTo>
                      <a:lnTo>
                        <a:pt x="579518" y="1253886"/>
                      </a:lnTo>
                      <a:lnTo>
                        <a:pt x="628650" y="1255776"/>
                      </a:lnTo>
                      <a:lnTo>
                        <a:pt x="677781" y="1253886"/>
                      </a:lnTo>
                      <a:lnTo>
                        <a:pt x="725878" y="1248311"/>
                      </a:lnTo>
                      <a:lnTo>
                        <a:pt x="772801" y="1239189"/>
                      </a:lnTo>
                      <a:lnTo>
                        <a:pt x="818409" y="1226661"/>
                      </a:lnTo>
                      <a:lnTo>
                        <a:pt x="862564" y="1210867"/>
                      </a:lnTo>
                      <a:lnTo>
                        <a:pt x="905124" y="1191945"/>
                      </a:lnTo>
                      <a:lnTo>
                        <a:pt x="945952" y="1170036"/>
                      </a:lnTo>
                      <a:lnTo>
                        <a:pt x="984906" y="1145280"/>
                      </a:lnTo>
                      <a:lnTo>
                        <a:pt x="1021848" y="1117816"/>
                      </a:lnTo>
                      <a:lnTo>
                        <a:pt x="1056637" y="1087783"/>
                      </a:lnTo>
                      <a:lnTo>
                        <a:pt x="1089135" y="1055323"/>
                      </a:lnTo>
                      <a:lnTo>
                        <a:pt x="1119200" y="1020573"/>
                      </a:lnTo>
                      <a:lnTo>
                        <a:pt x="1146693" y="983674"/>
                      </a:lnTo>
                      <a:lnTo>
                        <a:pt x="1171476" y="944767"/>
                      </a:lnTo>
                      <a:lnTo>
                        <a:pt x="1193407" y="903989"/>
                      </a:lnTo>
                      <a:lnTo>
                        <a:pt x="1212348" y="861482"/>
                      </a:lnTo>
                      <a:lnTo>
                        <a:pt x="1228158" y="817385"/>
                      </a:lnTo>
                      <a:lnTo>
                        <a:pt x="1240698" y="771837"/>
                      </a:lnTo>
                      <a:lnTo>
                        <a:pt x="1249828" y="724978"/>
                      </a:lnTo>
                      <a:lnTo>
                        <a:pt x="1255408" y="676948"/>
                      </a:lnTo>
                      <a:lnTo>
                        <a:pt x="1257300" y="627888"/>
                      </a:lnTo>
                      <a:lnTo>
                        <a:pt x="1255408" y="578827"/>
                      </a:lnTo>
                      <a:lnTo>
                        <a:pt x="1249828" y="530797"/>
                      </a:lnTo>
                      <a:lnTo>
                        <a:pt x="1240698" y="483938"/>
                      </a:lnTo>
                      <a:lnTo>
                        <a:pt x="1228158" y="438390"/>
                      </a:lnTo>
                      <a:lnTo>
                        <a:pt x="1212348" y="394293"/>
                      </a:lnTo>
                      <a:lnTo>
                        <a:pt x="1193407" y="351786"/>
                      </a:lnTo>
                      <a:lnTo>
                        <a:pt x="1171476" y="311008"/>
                      </a:lnTo>
                      <a:lnTo>
                        <a:pt x="1146693" y="272101"/>
                      </a:lnTo>
                      <a:lnTo>
                        <a:pt x="1119200" y="235202"/>
                      </a:lnTo>
                      <a:lnTo>
                        <a:pt x="1089135" y="200452"/>
                      </a:lnTo>
                      <a:lnTo>
                        <a:pt x="1056637" y="167992"/>
                      </a:lnTo>
                      <a:lnTo>
                        <a:pt x="1021848" y="137959"/>
                      </a:lnTo>
                      <a:lnTo>
                        <a:pt x="984906" y="110495"/>
                      </a:lnTo>
                      <a:lnTo>
                        <a:pt x="945952" y="85739"/>
                      </a:lnTo>
                      <a:lnTo>
                        <a:pt x="905124" y="63830"/>
                      </a:lnTo>
                      <a:lnTo>
                        <a:pt x="862564" y="44908"/>
                      </a:lnTo>
                      <a:lnTo>
                        <a:pt x="818409" y="29114"/>
                      </a:lnTo>
                      <a:lnTo>
                        <a:pt x="772801" y="16586"/>
                      </a:lnTo>
                      <a:lnTo>
                        <a:pt x="725878" y="7464"/>
                      </a:lnTo>
                      <a:lnTo>
                        <a:pt x="677781" y="1889"/>
                      </a:lnTo>
                      <a:lnTo>
                        <a:pt x="628650" y="0"/>
                      </a:lnTo>
                      <a:close/>
                    </a:path>
                  </a:pathLst>
                </a:custGeom>
                <a:solidFill>
                  <a:srgbClr val="69B0B9"/>
                </a:solidFill>
              </p:spPr>
              <p:txBody>
                <a:bodyPr wrap="square" lIns="0" tIns="0" rIns="0" bIns="0" rtlCol="0"/>
                <a:lstStyle/>
                <a:p>
                  <a:endParaRPr sz="1100"/>
                </a:p>
              </p:txBody>
            </p:sp>
            <p:sp>
              <p:nvSpPr>
                <p:cNvPr id="68" name="object 36">
                  <a:extLst>
                    <a:ext uri="{FF2B5EF4-FFF2-40B4-BE49-F238E27FC236}">
                      <a16:creationId xmlns:a16="http://schemas.microsoft.com/office/drawing/2014/main" id="{8EF0F3B3-3B84-CAD7-1C7C-335F2FA8C718}"/>
                    </a:ext>
                  </a:extLst>
                </p:cNvPr>
                <p:cNvSpPr/>
                <p:nvPr/>
              </p:nvSpPr>
              <p:spPr>
                <a:xfrm>
                  <a:off x="7446264" y="3901440"/>
                  <a:ext cx="1257300" cy="1256030"/>
                </a:xfrm>
                <a:custGeom>
                  <a:avLst/>
                  <a:gdLst/>
                  <a:ahLst/>
                  <a:cxnLst/>
                  <a:rect l="l" t="t" r="r" b="b"/>
                  <a:pathLst>
                    <a:path w="1257300" h="1256029">
                      <a:moveTo>
                        <a:pt x="0" y="627888"/>
                      </a:moveTo>
                      <a:lnTo>
                        <a:pt x="1891" y="578827"/>
                      </a:lnTo>
                      <a:lnTo>
                        <a:pt x="7471" y="530797"/>
                      </a:lnTo>
                      <a:lnTo>
                        <a:pt x="16601" y="483938"/>
                      </a:lnTo>
                      <a:lnTo>
                        <a:pt x="29141" y="438390"/>
                      </a:lnTo>
                      <a:lnTo>
                        <a:pt x="44951" y="394293"/>
                      </a:lnTo>
                      <a:lnTo>
                        <a:pt x="63892" y="351786"/>
                      </a:lnTo>
                      <a:lnTo>
                        <a:pt x="85823" y="311008"/>
                      </a:lnTo>
                      <a:lnTo>
                        <a:pt x="110606" y="272101"/>
                      </a:lnTo>
                      <a:lnTo>
                        <a:pt x="138099" y="235202"/>
                      </a:lnTo>
                      <a:lnTo>
                        <a:pt x="168164" y="200452"/>
                      </a:lnTo>
                      <a:lnTo>
                        <a:pt x="200662" y="167992"/>
                      </a:lnTo>
                      <a:lnTo>
                        <a:pt x="235451" y="137959"/>
                      </a:lnTo>
                      <a:lnTo>
                        <a:pt x="272393" y="110495"/>
                      </a:lnTo>
                      <a:lnTo>
                        <a:pt x="311347" y="85739"/>
                      </a:lnTo>
                      <a:lnTo>
                        <a:pt x="352175" y="63830"/>
                      </a:lnTo>
                      <a:lnTo>
                        <a:pt x="394735" y="44908"/>
                      </a:lnTo>
                      <a:lnTo>
                        <a:pt x="438890" y="29114"/>
                      </a:lnTo>
                      <a:lnTo>
                        <a:pt x="484498" y="16586"/>
                      </a:lnTo>
                      <a:lnTo>
                        <a:pt x="531421" y="7464"/>
                      </a:lnTo>
                      <a:lnTo>
                        <a:pt x="579518" y="1889"/>
                      </a:lnTo>
                      <a:lnTo>
                        <a:pt x="628650" y="0"/>
                      </a:lnTo>
                      <a:lnTo>
                        <a:pt x="677781" y="1889"/>
                      </a:lnTo>
                      <a:lnTo>
                        <a:pt x="725878" y="7464"/>
                      </a:lnTo>
                      <a:lnTo>
                        <a:pt x="772801" y="16586"/>
                      </a:lnTo>
                      <a:lnTo>
                        <a:pt x="818409" y="29114"/>
                      </a:lnTo>
                      <a:lnTo>
                        <a:pt x="862564" y="44908"/>
                      </a:lnTo>
                      <a:lnTo>
                        <a:pt x="905124" y="63830"/>
                      </a:lnTo>
                      <a:lnTo>
                        <a:pt x="945952" y="85739"/>
                      </a:lnTo>
                      <a:lnTo>
                        <a:pt x="984906" y="110495"/>
                      </a:lnTo>
                      <a:lnTo>
                        <a:pt x="1021848" y="137959"/>
                      </a:lnTo>
                      <a:lnTo>
                        <a:pt x="1056637" y="167992"/>
                      </a:lnTo>
                      <a:lnTo>
                        <a:pt x="1089135" y="200452"/>
                      </a:lnTo>
                      <a:lnTo>
                        <a:pt x="1119200" y="235202"/>
                      </a:lnTo>
                      <a:lnTo>
                        <a:pt x="1146693" y="272101"/>
                      </a:lnTo>
                      <a:lnTo>
                        <a:pt x="1171476" y="311008"/>
                      </a:lnTo>
                      <a:lnTo>
                        <a:pt x="1193407" y="351786"/>
                      </a:lnTo>
                      <a:lnTo>
                        <a:pt x="1212348" y="394293"/>
                      </a:lnTo>
                      <a:lnTo>
                        <a:pt x="1228158" y="438390"/>
                      </a:lnTo>
                      <a:lnTo>
                        <a:pt x="1240698" y="483938"/>
                      </a:lnTo>
                      <a:lnTo>
                        <a:pt x="1249828" y="530797"/>
                      </a:lnTo>
                      <a:lnTo>
                        <a:pt x="1255408" y="578827"/>
                      </a:lnTo>
                      <a:lnTo>
                        <a:pt x="1257300" y="627888"/>
                      </a:lnTo>
                      <a:lnTo>
                        <a:pt x="1255408" y="676948"/>
                      </a:lnTo>
                      <a:lnTo>
                        <a:pt x="1249828" y="724978"/>
                      </a:lnTo>
                      <a:lnTo>
                        <a:pt x="1240698" y="771837"/>
                      </a:lnTo>
                      <a:lnTo>
                        <a:pt x="1228158" y="817385"/>
                      </a:lnTo>
                      <a:lnTo>
                        <a:pt x="1212348" y="861482"/>
                      </a:lnTo>
                      <a:lnTo>
                        <a:pt x="1193407" y="903989"/>
                      </a:lnTo>
                      <a:lnTo>
                        <a:pt x="1171476" y="944767"/>
                      </a:lnTo>
                      <a:lnTo>
                        <a:pt x="1146693" y="983674"/>
                      </a:lnTo>
                      <a:lnTo>
                        <a:pt x="1119200" y="1020573"/>
                      </a:lnTo>
                      <a:lnTo>
                        <a:pt x="1089135" y="1055323"/>
                      </a:lnTo>
                      <a:lnTo>
                        <a:pt x="1056637" y="1087783"/>
                      </a:lnTo>
                      <a:lnTo>
                        <a:pt x="1021848" y="1117816"/>
                      </a:lnTo>
                      <a:lnTo>
                        <a:pt x="984906" y="1145280"/>
                      </a:lnTo>
                      <a:lnTo>
                        <a:pt x="945952" y="1170036"/>
                      </a:lnTo>
                      <a:lnTo>
                        <a:pt x="905124" y="1191945"/>
                      </a:lnTo>
                      <a:lnTo>
                        <a:pt x="862564" y="1210867"/>
                      </a:lnTo>
                      <a:lnTo>
                        <a:pt x="818409" y="1226661"/>
                      </a:lnTo>
                      <a:lnTo>
                        <a:pt x="772801" y="1239189"/>
                      </a:lnTo>
                      <a:lnTo>
                        <a:pt x="725878" y="1248311"/>
                      </a:lnTo>
                      <a:lnTo>
                        <a:pt x="677781" y="1253886"/>
                      </a:lnTo>
                      <a:lnTo>
                        <a:pt x="628650" y="1255776"/>
                      </a:lnTo>
                      <a:lnTo>
                        <a:pt x="579518" y="1253886"/>
                      </a:lnTo>
                      <a:lnTo>
                        <a:pt x="531421" y="1248311"/>
                      </a:lnTo>
                      <a:lnTo>
                        <a:pt x="484498" y="1239189"/>
                      </a:lnTo>
                      <a:lnTo>
                        <a:pt x="438890" y="1226661"/>
                      </a:lnTo>
                      <a:lnTo>
                        <a:pt x="394735" y="1210867"/>
                      </a:lnTo>
                      <a:lnTo>
                        <a:pt x="352175" y="1191945"/>
                      </a:lnTo>
                      <a:lnTo>
                        <a:pt x="311347" y="1170036"/>
                      </a:lnTo>
                      <a:lnTo>
                        <a:pt x="272393" y="1145280"/>
                      </a:lnTo>
                      <a:lnTo>
                        <a:pt x="235451" y="1117816"/>
                      </a:lnTo>
                      <a:lnTo>
                        <a:pt x="200662" y="1087783"/>
                      </a:lnTo>
                      <a:lnTo>
                        <a:pt x="168164" y="1055323"/>
                      </a:lnTo>
                      <a:lnTo>
                        <a:pt x="138099" y="1020573"/>
                      </a:lnTo>
                      <a:lnTo>
                        <a:pt x="110606" y="983674"/>
                      </a:lnTo>
                      <a:lnTo>
                        <a:pt x="85823" y="944767"/>
                      </a:lnTo>
                      <a:lnTo>
                        <a:pt x="63892" y="903989"/>
                      </a:lnTo>
                      <a:lnTo>
                        <a:pt x="44951" y="861482"/>
                      </a:lnTo>
                      <a:lnTo>
                        <a:pt x="29141" y="817385"/>
                      </a:lnTo>
                      <a:lnTo>
                        <a:pt x="16601" y="771837"/>
                      </a:lnTo>
                      <a:lnTo>
                        <a:pt x="7471" y="724978"/>
                      </a:lnTo>
                      <a:lnTo>
                        <a:pt x="1891" y="676948"/>
                      </a:lnTo>
                      <a:lnTo>
                        <a:pt x="0" y="627888"/>
                      </a:lnTo>
                      <a:close/>
                    </a:path>
                  </a:pathLst>
                </a:custGeom>
                <a:ln w="12700">
                  <a:solidFill>
                    <a:srgbClr val="FAFFFF"/>
                  </a:solidFill>
                </a:ln>
              </p:spPr>
              <p:txBody>
                <a:bodyPr wrap="square" lIns="0" tIns="0" rIns="0" bIns="0" rtlCol="0"/>
                <a:lstStyle/>
                <a:p>
                  <a:endParaRPr sz="1100"/>
                </a:p>
              </p:txBody>
            </p:sp>
          </p:grpSp>
          <p:sp>
            <p:nvSpPr>
              <p:cNvPr id="69" name="object 37">
                <a:extLst>
                  <a:ext uri="{FF2B5EF4-FFF2-40B4-BE49-F238E27FC236}">
                    <a16:creationId xmlns:a16="http://schemas.microsoft.com/office/drawing/2014/main" id="{405309C5-12FE-6024-3F1D-D70D0989E6B0}"/>
                  </a:ext>
                </a:extLst>
              </p:cNvPr>
              <p:cNvSpPr txBox="1"/>
              <p:nvPr/>
            </p:nvSpPr>
            <p:spPr>
              <a:xfrm>
                <a:off x="3572613" y="4521914"/>
                <a:ext cx="377097" cy="260857"/>
              </a:xfrm>
              <a:prstGeom prst="rect">
                <a:avLst/>
              </a:prstGeom>
            </p:spPr>
            <p:txBody>
              <a:bodyPr vert="horz" wrap="square" lIns="0" tIns="5556" rIns="0" bIns="0" rtlCol="0">
                <a:spAutoFit/>
              </a:bodyPr>
              <a:lstStyle/>
              <a:p>
                <a:pPr algn="ctr">
                  <a:lnSpc>
                    <a:spcPts val="1009"/>
                  </a:lnSpc>
                  <a:spcBef>
                    <a:spcPts val="44"/>
                  </a:spcBef>
                </a:pPr>
                <a:r>
                  <a:rPr sz="1200" b="1" spc="-5" dirty="0" err="1">
                    <a:solidFill>
                      <a:srgbClr val="FAFFFF"/>
                    </a:solidFill>
                    <a:latin typeface="Calibri"/>
                    <a:cs typeface="Calibri"/>
                  </a:rPr>
                  <a:t>Nuevos</a:t>
                </a:r>
                <a:endParaRPr sz="1200" b="1" dirty="0">
                  <a:latin typeface="Calibri"/>
                  <a:cs typeface="Calibri"/>
                </a:endParaRPr>
              </a:p>
              <a:p>
                <a:pPr marL="834" algn="ctr">
                  <a:lnSpc>
                    <a:spcPts val="1009"/>
                  </a:lnSpc>
                </a:pPr>
                <a:r>
                  <a:rPr sz="1200" b="1" spc="-5" dirty="0">
                    <a:solidFill>
                      <a:srgbClr val="FAFFFF"/>
                    </a:solidFill>
                    <a:latin typeface="Calibri"/>
                    <a:cs typeface="Calibri"/>
                  </a:rPr>
                  <a:t>roles</a:t>
                </a:r>
                <a:endParaRPr sz="1200" b="1" dirty="0">
                  <a:latin typeface="Calibri"/>
                  <a:cs typeface="Calibri"/>
                </a:endParaRPr>
              </a:p>
            </p:txBody>
          </p:sp>
          <p:sp>
            <p:nvSpPr>
              <p:cNvPr id="70" name="object 38">
                <a:extLst>
                  <a:ext uri="{FF2B5EF4-FFF2-40B4-BE49-F238E27FC236}">
                    <a16:creationId xmlns:a16="http://schemas.microsoft.com/office/drawing/2014/main" id="{C4906A6C-FA59-4534-825D-5557517681FA}"/>
                  </a:ext>
                </a:extLst>
              </p:cNvPr>
              <p:cNvSpPr txBox="1"/>
              <p:nvPr/>
            </p:nvSpPr>
            <p:spPr>
              <a:xfrm>
                <a:off x="3548198" y="5216118"/>
                <a:ext cx="401512" cy="391703"/>
              </a:xfrm>
              <a:prstGeom prst="rect">
                <a:avLst/>
              </a:prstGeom>
            </p:spPr>
            <p:txBody>
              <a:bodyPr vert="horz" wrap="square" lIns="0" tIns="5556" rIns="0" bIns="0" rtlCol="0">
                <a:spAutoFit/>
              </a:bodyPr>
              <a:lstStyle/>
              <a:p>
                <a:pPr marL="5556" marR="2222" indent="13334">
                  <a:lnSpc>
                    <a:spcPct val="127499"/>
                  </a:lnSpc>
                  <a:spcBef>
                    <a:spcPts val="44"/>
                  </a:spcBef>
                </a:pPr>
                <a:r>
                  <a:rPr sz="1200" spc="-5" dirty="0">
                    <a:solidFill>
                      <a:srgbClr val="05252A"/>
                    </a:solidFill>
                    <a:latin typeface="Calibri"/>
                    <a:cs typeface="Calibri"/>
                  </a:rPr>
                  <a:t>Laboral </a:t>
                </a:r>
                <a:r>
                  <a:rPr sz="1200" spc="-192" dirty="0">
                    <a:solidFill>
                      <a:srgbClr val="05252A"/>
                    </a:solidFill>
                    <a:latin typeface="Calibri"/>
                    <a:cs typeface="Calibri"/>
                  </a:rPr>
                  <a:t> </a:t>
                </a:r>
                <a:r>
                  <a:rPr sz="1200" spc="-20" dirty="0">
                    <a:solidFill>
                      <a:srgbClr val="05252A"/>
                    </a:solidFill>
                    <a:latin typeface="Calibri"/>
                    <a:cs typeface="Calibri"/>
                  </a:rPr>
                  <a:t>F</a:t>
                </a:r>
                <a:r>
                  <a:rPr sz="1200" dirty="0">
                    <a:solidFill>
                      <a:srgbClr val="05252A"/>
                    </a:solidFill>
                    <a:latin typeface="Calibri"/>
                    <a:cs typeface="Calibri"/>
                  </a:rPr>
                  <a:t>am</a:t>
                </a:r>
                <a:r>
                  <a:rPr sz="1200" spc="-5" dirty="0">
                    <a:solidFill>
                      <a:srgbClr val="05252A"/>
                    </a:solidFill>
                    <a:latin typeface="Calibri"/>
                    <a:cs typeface="Calibri"/>
                  </a:rPr>
                  <a:t>i</a:t>
                </a:r>
                <a:r>
                  <a:rPr sz="1200" dirty="0">
                    <a:solidFill>
                      <a:srgbClr val="05252A"/>
                    </a:solidFill>
                    <a:latin typeface="Calibri"/>
                    <a:cs typeface="Calibri"/>
                  </a:rPr>
                  <a:t>l</a:t>
                </a:r>
                <a:r>
                  <a:rPr sz="1200" spc="-5" dirty="0">
                    <a:solidFill>
                      <a:srgbClr val="05252A"/>
                    </a:solidFill>
                    <a:latin typeface="Calibri"/>
                    <a:cs typeface="Calibri"/>
                  </a:rPr>
                  <a:t>i</a:t>
                </a:r>
                <a:r>
                  <a:rPr sz="1200" dirty="0">
                    <a:solidFill>
                      <a:srgbClr val="05252A"/>
                    </a:solidFill>
                    <a:latin typeface="Calibri"/>
                    <a:cs typeface="Calibri"/>
                  </a:rPr>
                  <a:t>ar</a:t>
                </a:r>
                <a:endParaRPr sz="1200" dirty="0">
                  <a:latin typeface="Calibri"/>
                  <a:cs typeface="Calibri"/>
                </a:endParaRPr>
              </a:p>
            </p:txBody>
          </p:sp>
        </p:grpSp>
      </p:grpSp>
      <p:sp>
        <p:nvSpPr>
          <p:cNvPr id="7" name="Marcador de número de diapositiva 6">
            <a:extLst>
              <a:ext uri="{FF2B5EF4-FFF2-40B4-BE49-F238E27FC236}">
                <a16:creationId xmlns:a16="http://schemas.microsoft.com/office/drawing/2014/main" id="{CD3398FF-7824-D063-DE41-299ECF07C57E}"/>
              </a:ext>
            </a:extLst>
          </p:cNvPr>
          <p:cNvSpPr>
            <a:spLocks noGrp="1"/>
          </p:cNvSpPr>
          <p:nvPr>
            <p:ph type="sldNum" sz="quarter" idx="4"/>
          </p:nvPr>
        </p:nvSpPr>
        <p:spPr/>
        <p:txBody>
          <a:bodyPr/>
          <a:lstStyle/>
          <a:p>
            <a:fld id="{C2D5E945-2478-44AA-BA19-29F3FC66B24B}" type="slidenum">
              <a:rPr lang="es-ES" smtClean="0"/>
              <a:pPr/>
              <a:t>41</a:t>
            </a:fld>
            <a:endParaRPr lang="es-ES" dirty="0"/>
          </a:p>
        </p:txBody>
      </p:sp>
    </p:spTree>
  </p:cSld>
  <p:clrMapOvr>
    <a:masterClrMapping/>
  </p:clrMapOvr>
  <p:extLst>
    <p:ext uri="{6950BFC3-D8DA-4A85-94F7-54DA5524770B}">
      <p188:commentRel xmlns:p188="http://schemas.microsoft.com/office/powerpoint/2018/8/main" r:id="rId2"/>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4416" y="1817467"/>
            <a:ext cx="4234284" cy="4106501"/>
          </a:xfrm>
          <a:prstGeom prst="rect">
            <a:avLst/>
          </a:prstGeom>
        </p:spPr>
        <p:txBody>
          <a:bodyPr vert="horz" wrap="square" lIns="0" tIns="5834" rIns="0" bIns="0" rtlCol="0">
            <a:spAutoFit/>
          </a:bodyPr>
          <a:lstStyle/>
          <a:p>
            <a:pPr marL="452253" lvl="2" indent="-446975">
              <a:lnSpc>
                <a:spcPct val="100000"/>
              </a:lnSpc>
              <a:spcBef>
                <a:spcPts val="46"/>
              </a:spcBef>
              <a:buAutoNum type="arabicPeriod"/>
              <a:tabLst>
                <a:tab pos="452531" algn="l"/>
              </a:tabLst>
            </a:pPr>
            <a:r>
              <a:rPr sz="2000" spc="-6" dirty="0">
                <a:solidFill>
                  <a:srgbClr val="F3B600"/>
                </a:solidFill>
                <a:latin typeface="Calibri"/>
                <a:cs typeface="Calibri"/>
              </a:rPr>
              <a:t>Familia</a:t>
            </a:r>
            <a:r>
              <a:rPr sz="2000" spc="5" dirty="0">
                <a:solidFill>
                  <a:srgbClr val="F3B600"/>
                </a:solidFill>
                <a:latin typeface="Calibri"/>
                <a:cs typeface="Calibri"/>
              </a:rPr>
              <a:t> </a:t>
            </a:r>
            <a:r>
              <a:rPr sz="2000" dirty="0">
                <a:solidFill>
                  <a:srgbClr val="F3B600"/>
                </a:solidFill>
                <a:latin typeface="Calibri"/>
                <a:cs typeface="Calibri"/>
              </a:rPr>
              <a:t>y</a:t>
            </a:r>
            <a:r>
              <a:rPr sz="2000" spc="-5" dirty="0">
                <a:solidFill>
                  <a:srgbClr val="F3B600"/>
                </a:solidFill>
                <a:latin typeface="Calibri"/>
                <a:cs typeface="Calibri"/>
              </a:rPr>
              <a:t> </a:t>
            </a:r>
            <a:r>
              <a:rPr sz="2000" b="1" spc="-6" dirty="0">
                <a:solidFill>
                  <a:srgbClr val="F3B600"/>
                </a:solidFill>
                <a:latin typeface="Calibri"/>
                <a:cs typeface="Calibri"/>
              </a:rPr>
              <a:t>SÍNTOMAS</a:t>
            </a:r>
            <a:r>
              <a:rPr sz="2000" b="1" spc="-5" dirty="0">
                <a:solidFill>
                  <a:srgbClr val="F3B600"/>
                </a:solidFill>
                <a:latin typeface="Calibri"/>
                <a:cs typeface="Calibri"/>
              </a:rPr>
              <a:t> </a:t>
            </a:r>
            <a:r>
              <a:rPr sz="2000" b="1" spc="-2" dirty="0">
                <a:solidFill>
                  <a:srgbClr val="F3B600"/>
                </a:solidFill>
                <a:latin typeface="Calibri"/>
                <a:cs typeface="Calibri"/>
              </a:rPr>
              <a:t>INVISIBLES:</a:t>
            </a:r>
            <a:endParaRPr sz="2000" dirty="0">
              <a:latin typeface="Calibri"/>
              <a:cs typeface="Calibri"/>
            </a:endParaRPr>
          </a:p>
          <a:p>
            <a:pPr marL="205570">
              <a:lnSpc>
                <a:spcPct val="100000"/>
              </a:lnSpc>
            </a:pPr>
            <a:r>
              <a:rPr sz="2000" b="1" spc="-31" dirty="0">
                <a:solidFill>
                  <a:srgbClr val="F3B600"/>
                </a:solidFill>
                <a:latin typeface="Calibri"/>
                <a:cs typeface="Calibri"/>
              </a:rPr>
              <a:t>FATIGA</a:t>
            </a:r>
            <a:endParaRPr sz="2000" dirty="0">
              <a:latin typeface="Calibri"/>
              <a:cs typeface="Calibri"/>
            </a:endParaRPr>
          </a:p>
          <a:p>
            <a:pPr marL="317522" lvl="3" indent="-100284">
              <a:lnSpc>
                <a:spcPct val="100000"/>
              </a:lnSpc>
              <a:spcBef>
                <a:spcPts val="356"/>
              </a:spcBef>
              <a:buClr>
                <a:srgbClr val="FFC50A"/>
              </a:buClr>
              <a:buFont typeface="Calibri"/>
              <a:buChar char="-"/>
              <a:tabLst>
                <a:tab pos="317522" algn="l"/>
                <a:tab pos="317799" algn="l"/>
              </a:tabLst>
            </a:pPr>
            <a:r>
              <a:rPr sz="1600" b="1" spc="-9" dirty="0" err="1">
                <a:solidFill>
                  <a:srgbClr val="05252A"/>
                </a:solidFill>
                <a:latin typeface="Calibri"/>
                <a:cs typeface="Calibri"/>
              </a:rPr>
              <a:t>Fatiga</a:t>
            </a:r>
            <a:r>
              <a:rPr sz="1600" b="1" spc="-11" dirty="0">
                <a:solidFill>
                  <a:srgbClr val="05252A"/>
                </a:solidFill>
                <a:latin typeface="Calibri"/>
                <a:cs typeface="Calibri"/>
              </a:rPr>
              <a:t> </a:t>
            </a:r>
            <a:r>
              <a:rPr sz="1600" b="1" dirty="0">
                <a:solidFill>
                  <a:srgbClr val="05252A"/>
                </a:solidFill>
                <a:latin typeface="Calibri"/>
                <a:cs typeface="Calibri"/>
              </a:rPr>
              <a:t>no</a:t>
            </a:r>
            <a:r>
              <a:rPr sz="1600" b="1" spc="-6" dirty="0">
                <a:solidFill>
                  <a:srgbClr val="05252A"/>
                </a:solidFill>
                <a:latin typeface="Calibri"/>
                <a:cs typeface="Calibri"/>
              </a:rPr>
              <a:t> </a:t>
            </a:r>
            <a:r>
              <a:rPr sz="1600" b="1" spc="-2" dirty="0">
                <a:solidFill>
                  <a:srgbClr val="05252A"/>
                </a:solidFill>
                <a:latin typeface="Calibri"/>
                <a:cs typeface="Calibri"/>
              </a:rPr>
              <a:t>es</a:t>
            </a:r>
            <a:r>
              <a:rPr sz="1600" b="1" spc="-6" dirty="0">
                <a:solidFill>
                  <a:srgbClr val="05252A"/>
                </a:solidFill>
                <a:latin typeface="Calibri"/>
                <a:cs typeface="Calibri"/>
              </a:rPr>
              <a:t> </a:t>
            </a:r>
            <a:r>
              <a:rPr sz="1600" b="1" spc="-6" dirty="0" err="1">
                <a:solidFill>
                  <a:srgbClr val="05252A"/>
                </a:solidFill>
                <a:latin typeface="Calibri"/>
                <a:cs typeface="Calibri"/>
              </a:rPr>
              <a:t>falta</a:t>
            </a:r>
            <a:r>
              <a:rPr sz="1600" b="1" spc="-2" dirty="0">
                <a:solidFill>
                  <a:srgbClr val="05252A"/>
                </a:solidFill>
                <a:latin typeface="Calibri"/>
                <a:cs typeface="Calibri"/>
              </a:rPr>
              <a:t> </a:t>
            </a:r>
            <a:r>
              <a:rPr sz="1600" b="1" dirty="0">
                <a:solidFill>
                  <a:srgbClr val="05252A"/>
                </a:solidFill>
                <a:latin typeface="Calibri"/>
                <a:cs typeface="Calibri"/>
              </a:rPr>
              <a:t>de</a:t>
            </a:r>
            <a:r>
              <a:rPr sz="1600" b="1" spc="-2" dirty="0">
                <a:solidFill>
                  <a:srgbClr val="05252A"/>
                </a:solidFill>
                <a:latin typeface="Calibri"/>
                <a:cs typeface="Calibri"/>
              </a:rPr>
              <a:t> </a:t>
            </a:r>
            <a:r>
              <a:rPr sz="1600" b="1" spc="-5" dirty="0" err="1">
                <a:solidFill>
                  <a:srgbClr val="05252A"/>
                </a:solidFill>
                <a:latin typeface="Calibri"/>
                <a:cs typeface="Calibri"/>
              </a:rPr>
              <a:t>voluntad</a:t>
            </a:r>
            <a:endParaRPr sz="1600" dirty="0">
              <a:latin typeface="Calibri"/>
              <a:cs typeface="Calibri"/>
            </a:endParaRPr>
          </a:p>
          <a:p>
            <a:pPr marL="317522" lvl="3" indent="-100284">
              <a:lnSpc>
                <a:spcPct val="100000"/>
              </a:lnSpc>
              <a:spcBef>
                <a:spcPts val="335"/>
              </a:spcBef>
              <a:buClr>
                <a:srgbClr val="FFC50A"/>
              </a:buClr>
              <a:buChar char="-"/>
              <a:tabLst>
                <a:tab pos="317522" algn="l"/>
                <a:tab pos="317799" algn="l"/>
              </a:tabLst>
            </a:pPr>
            <a:r>
              <a:rPr sz="1600" spc="-5" dirty="0" err="1">
                <a:solidFill>
                  <a:srgbClr val="05252A"/>
                </a:solidFill>
                <a:latin typeface="Calibri"/>
                <a:cs typeface="Calibri"/>
              </a:rPr>
              <a:t>Sobreproteger</a:t>
            </a:r>
            <a:r>
              <a:rPr sz="1600" spc="-5" dirty="0">
                <a:solidFill>
                  <a:srgbClr val="05252A"/>
                </a:solidFill>
                <a:latin typeface="Calibri"/>
                <a:cs typeface="Calibri"/>
              </a:rPr>
              <a:t> </a:t>
            </a:r>
            <a:r>
              <a:rPr sz="1600" spc="-2" dirty="0" err="1">
                <a:solidFill>
                  <a:srgbClr val="05252A"/>
                </a:solidFill>
                <a:latin typeface="Calibri"/>
                <a:cs typeface="Calibri"/>
              </a:rPr>
              <a:t>implica</a:t>
            </a:r>
            <a:r>
              <a:rPr sz="1600" spc="6" dirty="0">
                <a:solidFill>
                  <a:srgbClr val="05252A"/>
                </a:solidFill>
                <a:latin typeface="Calibri"/>
                <a:cs typeface="Calibri"/>
              </a:rPr>
              <a:t> </a:t>
            </a:r>
            <a:r>
              <a:rPr sz="1600" dirty="0" err="1">
                <a:solidFill>
                  <a:srgbClr val="05252A"/>
                </a:solidFill>
                <a:latin typeface="Calibri"/>
                <a:cs typeface="Calibri"/>
              </a:rPr>
              <a:t>una</a:t>
            </a:r>
            <a:r>
              <a:rPr sz="1600" spc="-9" dirty="0">
                <a:solidFill>
                  <a:srgbClr val="05252A"/>
                </a:solidFill>
                <a:latin typeface="Calibri"/>
                <a:cs typeface="Calibri"/>
              </a:rPr>
              <a:t> </a:t>
            </a:r>
            <a:r>
              <a:rPr sz="1600" spc="-2" dirty="0" err="1">
                <a:solidFill>
                  <a:srgbClr val="05252A"/>
                </a:solidFill>
                <a:latin typeface="Calibri"/>
                <a:cs typeface="Calibri"/>
              </a:rPr>
              <a:t>anticipación</a:t>
            </a:r>
            <a:r>
              <a:rPr sz="1600" spc="6" dirty="0">
                <a:solidFill>
                  <a:srgbClr val="05252A"/>
                </a:solidFill>
                <a:latin typeface="Calibri"/>
                <a:cs typeface="Calibri"/>
              </a:rPr>
              <a:t> </a:t>
            </a:r>
            <a:r>
              <a:rPr sz="1600" spc="-2" dirty="0">
                <a:solidFill>
                  <a:srgbClr val="05252A"/>
                </a:solidFill>
                <a:latin typeface="Calibri"/>
                <a:cs typeface="Calibri"/>
              </a:rPr>
              <a:t>del</a:t>
            </a:r>
            <a:r>
              <a:rPr sz="1600" spc="2" dirty="0">
                <a:solidFill>
                  <a:srgbClr val="05252A"/>
                </a:solidFill>
                <a:latin typeface="Calibri"/>
                <a:cs typeface="Calibri"/>
              </a:rPr>
              <a:t> </a:t>
            </a:r>
            <a:r>
              <a:rPr sz="1600" spc="-2" dirty="0">
                <a:solidFill>
                  <a:srgbClr val="05252A"/>
                </a:solidFill>
                <a:latin typeface="Calibri"/>
                <a:cs typeface="Calibri"/>
              </a:rPr>
              <a:t>“no</a:t>
            </a:r>
            <a:r>
              <a:rPr sz="1600" spc="-6" dirty="0">
                <a:solidFill>
                  <a:srgbClr val="05252A"/>
                </a:solidFill>
                <a:latin typeface="Calibri"/>
                <a:cs typeface="Calibri"/>
              </a:rPr>
              <a:t> </a:t>
            </a:r>
            <a:r>
              <a:rPr sz="1600" spc="-2" dirty="0" err="1">
                <a:solidFill>
                  <a:srgbClr val="05252A"/>
                </a:solidFill>
                <a:latin typeface="Calibri"/>
                <a:cs typeface="Calibri"/>
              </a:rPr>
              <a:t>puedo</a:t>
            </a:r>
            <a:r>
              <a:rPr sz="1600" spc="-2" dirty="0">
                <a:solidFill>
                  <a:srgbClr val="05252A"/>
                </a:solidFill>
                <a:latin typeface="Calibri"/>
                <a:cs typeface="Calibri"/>
              </a:rPr>
              <a:t>”</a:t>
            </a:r>
            <a:endParaRPr sz="1600" dirty="0">
              <a:latin typeface="Calibri"/>
              <a:cs typeface="Calibri"/>
            </a:endParaRPr>
          </a:p>
          <a:p>
            <a:pPr marL="311827" marR="0" lvl="0" indent="-100007" algn="just" defTabSz="400027" rtl="0" eaLnBrk="1" fontAlgn="auto" latinLnBrk="0" hangingPunct="1">
              <a:lnSpc>
                <a:spcPct val="90000"/>
              </a:lnSpc>
              <a:spcBef>
                <a:spcPts val="437"/>
              </a:spcBef>
              <a:spcAft>
                <a:spcPts val="0"/>
              </a:spcAft>
              <a:buClr>
                <a:srgbClr val="FFC50B"/>
              </a:buClr>
              <a:buSzTx/>
              <a:buFontTx/>
              <a:buChar char="-"/>
              <a:tabLst/>
              <a:defRPr/>
            </a:pPr>
            <a:r>
              <a:rPr kumimoji="0" lang="es-ES" sz="16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Minimizar los síntomas: (</a:t>
            </a:r>
            <a:r>
              <a:rPr kumimoji="0" lang="es-ES" sz="1600" b="1" i="1"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r>
              <a:rPr kumimoji="0" lang="es-ES" sz="1600" b="1" i="1" u="none" strike="noStrike" kern="1200" cap="none" spc="0" normalizeH="0" baseline="0" noProof="0" dirty="0">
                <a:ln>
                  <a:noFill/>
                </a:ln>
                <a:solidFill>
                  <a:srgbClr val="87E4EF">
                    <a:lumMod val="75000"/>
                  </a:srgbClr>
                </a:solidFill>
                <a:effectLst/>
                <a:uLnTx/>
                <a:uFillTx/>
                <a:latin typeface="Calibri" panose="020F0502020204030204" pitchFamily="34" charset="0"/>
                <a:ea typeface="+mn-ea"/>
                <a:cs typeface="Calibri" panose="020F0502020204030204" pitchFamily="34" charset="0"/>
              </a:rPr>
              <a:t>Yo también estoy cansado</a:t>
            </a:r>
            <a:r>
              <a:rPr kumimoji="0" lang="es-ES" sz="1600" b="1" i="1"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s-ES" sz="16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genera incomprensión y soledad</a:t>
            </a:r>
          </a:p>
          <a:p>
            <a:pPr lvl="3">
              <a:lnSpc>
                <a:spcPct val="100000"/>
              </a:lnSpc>
              <a:buClr>
                <a:srgbClr val="FFC50A"/>
              </a:buClr>
              <a:buFont typeface="Calibri"/>
              <a:buChar char="-"/>
            </a:pPr>
            <a:endParaRPr sz="1200" dirty="0">
              <a:latin typeface="Calibri"/>
              <a:cs typeface="Calibri"/>
            </a:endParaRPr>
          </a:p>
          <a:p>
            <a:pPr marL="205570">
              <a:lnSpc>
                <a:spcPct val="100000"/>
              </a:lnSpc>
              <a:spcBef>
                <a:spcPts val="549"/>
              </a:spcBef>
            </a:pPr>
            <a:r>
              <a:rPr sz="2000" b="1" spc="-13" dirty="0">
                <a:solidFill>
                  <a:srgbClr val="F3B600"/>
                </a:solidFill>
                <a:latin typeface="Calibri"/>
                <a:cs typeface="Calibri"/>
              </a:rPr>
              <a:t>ALTERACIONES</a:t>
            </a:r>
            <a:r>
              <a:rPr sz="2000" b="1" spc="13" dirty="0">
                <a:solidFill>
                  <a:srgbClr val="F3B600"/>
                </a:solidFill>
                <a:latin typeface="Calibri"/>
                <a:cs typeface="Calibri"/>
              </a:rPr>
              <a:t> </a:t>
            </a:r>
            <a:r>
              <a:rPr sz="2000" b="1" spc="-11" dirty="0">
                <a:solidFill>
                  <a:srgbClr val="F3B600"/>
                </a:solidFill>
                <a:latin typeface="Calibri"/>
                <a:cs typeface="Calibri"/>
              </a:rPr>
              <a:t>COGNITIVAS</a:t>
            </a:r>
            <a:endParaRPr sz="2000" dirty="0">
              <a:latin typeface="Calibri"/>
              <a:cs typeface="Calibri"/>
            </a:endParaRPr>
          </a:p>
          <a:p>
            <a:pPr marL="317522" lvl="3" indent="-100284">
              <a:lnSpc>
                <a:spcPct val="100000"/>
              </a:lnSpc>
              <a:spcBef>
                <a:spcPts val="356"/>
              </a:spcBef>
              <a:buClr>
                <a:srgbClr val="FFC50A"/>
              </a:buClr>
              <a:buFont typeface="Calibri"/>
              <a:buChar char="-"/>
              <a:tabLst>
                <a:tab pos="317522" algn="l"/>
                <a:tab pos="317799" algn="l"/>
              </a:tabLst>
            </a:pPr>
            <a:r>
              <a:rPr sz="1600" b="1" spc="-5" dirty="0" err="1">
                <a:solidFill>
                  <a:srgbClr val="05252A"/>
                </a:solidFill>
                <a:latin typeface="Calibri"/>
                <a:cs typeface="Calibri"/>
              </a:rPr>
              <a:t>Detrás</a:t>
            </a:r>
            <a:r>
              <a:rPr sz="1600" b="1" spc="-2" dirty="0">
                <a:solidFill>
                  <a:srgbClr val="05252A"/>
                </a:solidFill>
                <a:latin typeface="Calibri"/>
                <a:cs typeface="Calibri"/>
              </a:rPr>
              <a:t> </a:t>
            </a:r>
            <a:r>
              <a:rPr sz="1600" b="1" dirty="0">
                <a:solidFill>
                  <a:srgbClr val="05252A"/>
                </a:solidFill>
                <a:latin typeface="Calibri"/>
                <a:cs typeface="Calibri"/>
              </a:rPr>
              <a:t>del</a:t>
            </a:r>
            <a:r>
              <a:rPr sz="1600" b="1" spc="-2" dirty="0">
                <a:solidFill>
                  <a:srgbClr val="05252A"/>
                </a:solidFill>
                <a:latin typeface="Calibri"/>
                <a:cs typeface="Calibri"/>
              </a:rPr>
              <a:t> </a:t>
            </a:r>
            <a:r>
              <a:rPr sz="1600" b="1" spc="-5" dirty="0" err="1">
                <a:solidFill>
                  <a:srgbClr val="05252A"/>
                </a:solidFill>
                <a:latin typeface="Calibri"/>
                <a:cs typeface="Calibri"/>
              </a:rPr>
              <a:t>enlentecimiento</a:t>
            </a:r>
            <a:r>
              <a:rPr sz="1600" b="1" spc="-6" dirty="0">
                <a:solidFill>
                  <a:srgbClr val="05252A"/>
                </a:solidFill>
                <a:latin typeface="Calibri"/>
                <a:cs typeface="Calibri"/>
              </a:rPr>
              <a:t> </a:t>
            </a:r>
            <a:r>
              <a:rPr sz="1600" b="1" dirty="0">
                <a:solidFill>
                  <a:srgbClr val="05252A"/>
                </a:solidFill>
                <a:latin typeface="Calibri"/>
                <a:cs typeface="Calibri"/>
              </a:rPr>
              <a:t>y</a:t>
            </a:r>
            <a:r>
              <a:rPr sz="1600" b="1" spc="2" dirty="0">
                <a:solidFill>
                  <a:srgbClr val="05252A"/>
                </a:solidFill>
                <a:latin typeface="Calibri"/>
                <a:cs typeface="Calibri"/>
              </a:rPr>
              <a:t> </a:t>
            </a:r>
            <a:r>
              <a:rPr sz="1600" b="1" dirty="0" err="1">
                <a:solidFill>
                  <a:srgbClr val="05252A"/>
                </a:solidFill>
                <a:latin typeface="Calibri"/>
                <a:cs typeface="Calibri"/>
              </a:rPr>
              <a:t>los</a:t>
            </a:r>
            <a:r>
              <a:rPr sz="1600" b="1" spc="-6" dirty="0">
                <a:solidFill>
                  <a:srgbClr val="05252A"/>
                </a:solidFill>
                <a:latin typeface="Calibri"/>
                <a:cs typeface="Calibri"/>
              </a:rPr>
              <a:t> </a:t>
            </a:r>
            <a:r>
              <a:rPr sz="1600" b="1" spc="-2" dirty="0" err="1">
                <a:solidFill>
                  <a:srgbClr val="05252A"/>
                </a:solidFill>
                <a:latin typeface="Calibri"/>
                <a:cs typeface="Calibri"/>
              </a:rPr>
              <a:t>despistes</a:t>
            </a:r>
            <a:r>
              <a:rPr sz="1600" b="1" spc="-5" dirty="0">
                <a:solidFill>
                  <a:srgbClr val="05252A"/>
                </a:solidFill>
                <a:latin typeface="Calibri"/>
                <a:cs typeface="Calibri"/>
              </a:rPr>
              <a:t> </a:t>
            </a:r>
            <a:r>
              <a:rPr sz="1600" b="1" dirty="0">
                <a:solidFill>
                  <a:srgbClr val="05252A"/>
                </a:solidFill>
                <a:latin typeface="Calibri"/>
                <a:cs typeface="Calibri"/>
              </a:rPr>
              <a:t>no</a:t>
            </a:r>
            <a:r>
              <a:rPr sz="1600" b="1" spc="-9" dirty="0">
                <a:solidFill>
                  <a:srgbClr val="05252A"/>
                </a:solidFill>
                <a:latin typeface="Calibri"/>
                <a:cs typeface="Calibri"/>
              </a:rPr>
              <a:t> </a:t>
            </a:r>
            <a:r>
              <a:rPr sz="1600" b="1" spc="-6" dirty="0">
                <a:solidFill>
                  <a:srgbClr val="05252A"/>
                </a:solidFill>
                <a:latin typeface="Calibri"/>
                <a:cs typeface="Calibri"/>
              </a:rPr>
              <a:t>hay</a:t>
            </a:r>
            <a:r>
              <a:rPr sz="1600" b="1" spc="2" dirty="0">
                <a:solidFill>
                  <a:srgbClr val="05252A"/>
                </a:solidFill>
                <a:latin typeface="Calibri"/>
                <a:cs typeface="Calibri"/>
              </a:rPr>
              <a:t> </a:t>
            </a:r>
            <a:r>
              <a:rPr sz="1600" b="1" spc="-2" dirty="0" err="1">
                <a:solidFill>
                  <a:srgbClr val="05252A"/>
                </a:solidFill>
                <a:latin typeface="Calibri"/>
                <a:cs typeface="Calibri"/>
              </a:rPr>
              <a:t>intencionalidad</a:t>
            </a:r>
            <a:endParaRPr sz="1600" dirty="0">
              <a:latin typeface="Calibri"/>
              <a:cs typeface="Calibri"/>
            </a:endParaRPr>
          </a:p>
          <a:p>
            <a:pPr marL="317522" lvl="3" indent="-100284">
              <a:lnSpc>
                <a:spcPct val="100000"/>
              </a:lnSpc>
              <a:spcBef>
                <a:spcPts val="337"/>
              </a:spcBef>
              <a:buClr>
                <a:srgbClr val="FFC50A"/>
              </a:buClr>
              <a:buChar char="-"/>
              <a:tabLst>
                <a:tab pos="317522" algn="l"/>
                <a:tab pos="317799" algn="l"/>
              </a:tabLst>
            </a:pPr>
            <a:r>
              <a:rPr sz="1600" spc="-5" dirty="0" err="1">
                <a:solidFill>
                  <a:srgbClr val="05252A"/>
                </a:solidFill>
                <a:latin typeface="Calibri"/>
                <a:cs typeface="Calibri"/>
              </a:rPr>
              <a:t>Sobreproteger</a:t>
            </a:r>
            <a:r>
              <a:rPr sz="1600" spc="-5" dirty="0">
                <a:solidFill>
                  <a:srgbClr val="05252A"/>
                </a:solidFill>
                <a:latin typeface="Calibri"/>
                <a:cs typeface="Calibri"/>
              </a:rPr>
              <a:t> </a:t>
            </a:r>
            <a:r>
              <a:rPr sz="1600" spc="-2" dirty="0">
                <a:solidFill>
                  <a:srgbClr val="05252A"/>
                </a:solidFill>
                <a:latin typeface="Calibri"/>
                <a:cs typeface="Calibri"/>
              </a:rPr>
              <a:t>genera</a:t>
            </a:r>
            <a:r>
              <a:rPr sz="1600" spc="-11" dirty="0">
                <a:solidFill>
                  <a:srgbClr val="05252A"/>
                </a:solidFill>
                <a:latin typeface="Calibri"/>
                <a:cs typeface="Calibri"/>
              </a:rPr>
              <a:t> </a:t>
            </a:r>
            <a:r>
              <a:rPr sz="1600" spc="-5" dirty="0" err="1">
                <a:solidFill>
                  <a:srgbClr val="05252A"/>
                </a:solidFill>
                <a:latin typeface="Calibri"/>
                <a:cs typeface="Calibri"/>
              </a:rPr>
              <a:t>sentimientos</a:t>
            </a:r>
            <a:r>
              <a:rPr sz="1600" spc="24" dirty="0">
                <a:solidFill>
                  <a:srgbClr val="05252A"/>
                </a:solidFill>
                <a:latin typeface="Calibri"/>
                <a:cs typeface="Calibri"/>
              </a:rPr>
              <a:t> </a:t>
            </a:r>
            <a:r>
              <a:rPr sz="1600" dirty="0">
                <a:solidFill>
                  <a:srgbClr val="05252A"/>
                </a:solidFill>
                <a:latin typeface="Calibri"/>
                <a:cs typeface="Calibri"/>
              </a:rPr>
              <a:t>de</a:t>
            </a:r>
            <a:r>
              <a:rPr sz="1600" spc="-2" dirty="0">
                <a:solidFill>
                  <a:srgbClr val="05252A"/>
                </a:solidFill>
                <a:latin typeface="Calibri"/>
                <a:cs typeface="Calibri"/>
              </a:rPr>
              <a:t> </a:t>
            </a:r>
            <a:r>
              <a:rPr sz="1600" spc="-5" dirty="0" err="1">
                <a:solidFill>
                  <a:srgbClr val="05252A"/>
                </a:solidFill>
                <a:latin typeface="Calibri"/>
                <a:cs typeface="Calibri"/>
              </a:rPr>
              <a:t>infantilización</a:t>
            </a:r>
            <a:endParaRPr sz="1600" dirty="0">
              <a:latin typeface="Calibri"/>
              <a:cs typeface="Calibri"/>
            </a:endParaRPr>
          </a:p>
          <a:p>
            <a:pPr marL="317522" lvl="3" indent="-100284">
              <a:lnSpc>
                <a:spcPct val="100000"/>
              </a:lnSpc>
              <a:spcBef>
                <a:spcPts val="330"/>
              </a:spcBef>
              <a:buClr>
                <a:srgbClr val="FFC50A"/>
              </a:buClr>
              <a:buChar char="-"/>
              <a:tabLst>
                <a:tab pos="317522" algn="l"/>
                <a:tab pos="317799" algn="l"/>
              </a:tabLst>
            </a:pPr>
            <a:r>
              <a:rPr sz="1600" dirty="0">
                <a:latin typeface="Calibri"/>
                <a:cs typeface="Calibri"/>
              </a:rPr>
              <a:t>No</a:t>
            </a:r>
            <a:r>
              <a:rPr sz="1600" spc="-11" dirty="0">
                <a:latin typeface="Calibri"/>
                <a:cs typeface="Calibri"/>
              </a:rPr>
              <a:t> </a:t>
            </a:r>
            <a:r>
              <a:rPr sz="1600" spc="-5" dirty="0" err="1">
                <a:latin typeface="Calibri"/>
                <a:cs typeface="Calibri"/>
              </a:rPr>
              <a:t>minimizar</a:t>
            </a:r>
            <a:r>
              <a:rPr sz="1600" spc="-5" dirty="0">
                <a:latin typeface="Calibri"/>
                <a:cs typeface="Calibri"/>
              </a:rPr>
              <a:t>:</a:t>
            </a:r>
            <a:r>
              <a:rPr sz="1600" spc="13" dirty="0">
                <a:latin typeface="Calibri"/>
                <a:cs typeface="Calibri"/>
              </a:rPr>
              <a:t> </a:t>
            </a:r>
            <a:r>
              <a:rPr sz="1600" i="1" spc="-35" dirty="0">
                <a:solidFill>
                  <a:srgbClr val="35D1E3"/>
                </a:solidFill>
                <a:latin typeface="Calibri"/>
                <a:cs typeface="Calibri"/>
              </a:rPr>
              <a:t>“A</a:t>
            </a:r>
            <a:r>
              <a:rPr sz="1600" i="1" spc="-5" dirty="0">
                <a:solidFill>
                  <a:srgbClr val="35D1E3"/>
                </a:solidFill>
                <a:latin typeface="Calibri"/>
                <a:cs typeface="Calibri"/>
              </a:rPr>
              <a:t> </a:t>
            </a:r>
            <a:r>
              <a:rPr sz="1600" i="1" dirty="0" err="1">
                <a:solidFill>
                  <a:srgbClr val="35D1E3"/>
                </a:solidFill>
                <a:latin typeface="Calibri"/>
                <a:cs typeface="Calibri"/>
              </a:rPr>
              <a:t>mí</a:t>
            </a:r>
            <a:r>
              <a:rPr sz="1600" i="1" spc="5" dirty="0">
                <a:solidFill>
                  <a:srgbClr val="35D1E3"/>
                </a:solidFill>
                <a:latin typeface="Calibri"/>
                <a:cs typeface="Calibri"/>
              </a:rPr>
              <a:t> </a:t>
            </a:r>
            <a:r>
              <a:rPr sz="1600" i="1" spc="-2" dirty="0">
                <a:solidFill>
                  <a:srgbClr val="35D1E3"/>
                </a:solidFill>
                <a:latin typeface="Calibri"/>
                <a:cs typeface="Calibri"/>
              </a:rPr>
              <a:t>también</a:t>
            </a:r>
            <a:r>
              <a:rPr sz="1600" i="1" spc="-6" dirty="0">
                <a:solidFill>
                  <a:srgbClr val="35D1E3"/>
                </a:solidFill>
                <a:latin typeface="Calibri"/>
                <a:cs typeface="Calibri"/>
              </a:rPr>
              <a:t> </a:t>
            </a:r>
            <a:r>
              <a:rPr sz="1600" i="1" dirty="0">
                <a:solidFill>
                  <a:srgbClr val="35D1E3"/>
                </a:solidFill>
                <a:latin typeface="Calibri"/>
                <a:cs typeface="Calibri"/>
              </a:rPr>
              <a:t>se</a:t>
            </a:r>
            <a:r>
              <a:rPr sz="1600" i="1" spc="-9" dirty="0">
                <a:solidFill>
                  <a:srgbClr val="35D1E3"/>
                </a:solidFill>
                <a:latin typeface="Calibri"/>
                <a:cs typeface="Calibri"/>
              </a:rPr>
              <a:t> </a:t>
            </a:r>
            <a:r>
              <a:rPr sz="1600" i="1" dirty="0">
                <a:solidFill>
                  <a:srgbClr val="35D1E3"/>
                </a:solidFill>
                <a:latin typeface="Calibri"/>
                <a:cs typeface="Calibri"/>
              </a:rPr>
              <a:t>me</a:t>
            </a:r>
            <a:r>
              <a:rPr sz="1600" i="1" spc="-2" dirty="0">
                <a:solidFill>
                  <a:srgbClr val="35D1E3"/>
                </a:solidFill>
                <a:latin typeface="Calibri"/>
                <a:cs typeface="Calibri"/>
              </a:rPr>
              <a:t> </a:t>
            </a:r>
            <a:r>
              <a:rPr sz="1600" i="1" spc="-2" dirty="0" err="1">
                <a:solidFill>
                  <a:srgbClr val="35D1E3"/>
                </a:solidFill>
                <a:latin typeface="Calibri"/>
                <a:cs typeface="Calibri"/>
              </a:rPr>
              <a:t>olvidan</a:t>
            </a:r>
            <a:r>
              <a:rPr sz="1600" i="1" spc="-11" dirty="0">
                <a:solidFill>
                  <a:srgbClr val="35D1E3"/>
                </a:solidFill>
                <a:latin typeface="Calibri"/>
                <a:cs typeface="Calibri"/>
              </a:rPr>
              <a:t> </a:t>
            </a:r>
            <a:r>
              <a:rPr sz="1600" i="1" dirty="0">
                <a:solidFill>
                  <a:srgbClr val="35D1E3"/>
                </a:solidFill>
                <a:latin typeface="Calibri"/>
                <a:cs typeface="Calibri"/>
              </a:rPr>
              <a:t>las</a:t>
            </a:r>
            <a:r>
              <a:rPr sz="1600" i="1" spc="-6" dirty="0">
                <a:solidFill>
                  <a:srgbClr val="35D1E3"/>
                </a:solidFill>
                <a:latin typeface="Calibri"/>
                <a:cs typeface="Calibri"/>
              </a:rPr>
              <a:t> </a:t>
            </a:r>
            <a:r>
              <a:rPr sz="1600" i="1" spc="-2" dirty="0">
                <a:solidFill>
                  <a:srgbClr val="35D1E3"/>
                </a:solidFill>
                <a:latin typeface="Calibri"/>
                <a:cs typeface="Calibri"/>
              </a:rPr>
              <a:t>palabras”</a:t>
            </a:r>
            <a:endParaRPr sz="1600" dirty="0">
              <a:latin typeface="Calibri"/>
              <a:cs typeface="Calibri"/>
            </a:endParaRPr>
          </a:p>
        </p:txBody>
      </p:sp>
      <p:pic>
        <p:nvPicPr>
          <p:cNvPr id="4" name="object 4"/>
          <p:cNvPicPr/>
          <p:nvPr/>
        </p:nvPicPr>
        <p:blipFill>
          <a:blip r:embed="rId2" cstate="print"/>
          <a:stretch>
            <a:fillRect/>
          </a:stretch>
        </p:blipFill>
        <p:spPr>
          <a:xfrm>
            <a:off x="4179779" y="1270807"/>
            <a:ext cx="421386" cy="361456"/>
          </a:xfrm>
          <a:prstGeom prst="rect">
            <a:avLst/>
          </a:prstGeom>
        </p:spPr>
      </p:pic>
      <p:sp>
        <p:nvSpPr>
          <p:cNvPr id="9" name="object 2">
            <a:extLst>
              <a:ext uri="{FF2B5EF4-FFF2-40B4-BE49-F238E27FC236}">
                <a16:creationId xmlns:a16="http://schemas.microsoft.com/office/drawing/2014/main" id="{9AFFE051-8170-537F-4D5B-84E80CFEDC3C}"/>
              </a:ext>
            </a:extLst>
          </p:cNvPr>
          <p:cNvSpPr txBox="1">
            <a:spLocks noGrp="1"/>
          </p:cNvSpPr>
          <p:nvPr>
            <p:ph type="title"/>
          </p:nvPr>
        </p:nvSpPr>
        <p:spPr>
          <a:xfrm>
            <a:off x="542925" y="423368"/>
            <a:ext cx="5655266" cy="867665"/>
          </a:xfrm>
          <a:prstGeom prst="rect">
            <a:avLst/>
          </a:prstGeom>
        </p:spPr>
        <p:txBody>
          <a:bodyPr vert="horz" wrap="square" lIns="0" tIns="5834" rIns="0" bIns="0" rtlCol="0">
            <a:spAutoFit/>
          </a:bodyPr>
          <a:lstStyle/>
          <a:p>
            <a:pPr marL="5556" algn="l">
              <a:lnSpc>
                <a:spcPct val="100000"/>
              </a:lnSpc>
              <a:spcBef>
                <a:spcPts val="46"/>
              </a:spcBef>
            </a:pPr>
            <a:r>
              <a:rPr dirty="0"/>
              <a:t>2.2</a:t>
            </a:r>
            <a:r>
              <a:rPr lang="es-ES" dirty="0"/>
              <a:t>.</a:t>
            </a:r>
            <a:r>
              <a:rPr spc="-9" dirty="0"/>
              <a:t> </a:t>
            </a:r>
            <a:r>
              <a:rPr dirty="0"/>
              <a:t>IMPACTO</a:t>
            </a:r>
            <a:r>
              <a:rPr spc="-6" dirty="0"/>
              <a:t> </a:t>
            </a:r>
            <a:br>
              <a:rPr lang="es-ES" spc="-6" dirty="0"/>
            </a:br>
            <a:r>
              <a:rPr dirty="0"/>
              <a:t>BIOPSICOSOCIAL</a:t>
            </a:r>
          </a:p>
        </p:txBody>
      </p:sp>
      <p:sp>
        <p:nvSpPr>
          <p:cNvPr id="7" name="Marcador de número de diapositiva 6">
            <a:extLst>
              <a:ext uri="{FF2B5EF4-FFF2-40B4-BE49-F238E27FC236}">
                <a16:creationId xmlns:a16="http://schemas.microsoft.com/office/drawing/2014/main" id="{ED6C4D4D-0B8C-C30D-7C0B-27CD7FE29E62}"/>
              </a:ext>
            </a:extLst>
          </p:cNvPr>
          <p:cNvSpPr>
            <a:spLocks noGrp="1"/>
          </p:cNvSpPr>
          <p:nvPr>
            <p:ph type="sldNum" sz="quarter" idx="4"/>
          </p:nvPr>
        </p:nvSpPr>
        <p:spPr/>
        <p:txBody>
          <a:bodyPr/>
          <a:lstStyle/>
          <a:p>
            <a:fld id="{C2D5E945-2478-44AA-BA19-29F3FC66B24B}" type="slidenum">
              <a:rPr lang="es-ES" smtClean="0"/>
              <a:pPr/>
              <a:t>42</a:t>
            </a:fld>
            <a:endParaRPr lang="es-E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2BE15-5817-6B96-5F4A-8DB2B09331BE}"/>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B25C77C2-538F-9BDA-9B2F-206B452086AF}"/>
              </a:ext>
            </a:extLst>
          </p:cNvPr>
          <p:cNvSpPr txBox="1"/>
          <p:nvPr/>
        </p:nvSpPr>
        <p:spPr>
          <a:xfrm>
            <a:off x="1419445" y="1783355"/>
            <a:ext cx="3274418" cy="2502609"/>
          </a:xfrm>
          <a:prstGeom prst="rect">
            <a:avLst/>
          </a:prstGeom>
          <a:noFill/>
        </p:spPr>
        <p:txBody>
          <a:bodyPr wrap="square" lIns="40005" tIns="20003" rIns="40005" bIns="20003" anchor="t">
            <a:spAutoFit/>
          </a:bodyPr>
          <a:lstStyle/>
          <a:p>
            <a:pPr algn="just"/>
            <a:r>
              <a:rPr lang="es-ES" sz="1600" dirty="0">
                <a:effectLst/>
              </a:rPr>
              <a:t>Cuando una </a:t>
            </a:r>
            <a:r>
              <a:rPr lang="es-ES" sz="1600" b="1" dirty="0">
                <a:effectLst/>
              </a:rPr>
              <a:t>persona</a:t>
            </a:r>
            <a:r>
              <a:rPr lang="es-ES" sz="1600" dirty="0">
                <a:effectLst/>
              </a:rPr>
              <a:t> de nuestro </a:t>
            </a:r>
            <a:r>
              <a:rPr lang="es-ES" sz="1600" b="1" dirty="0">
                <a:effectLst/>
              </a:rPr>
              <a:t>entorno</a:t>
            </a:r>
            <a:r>
              <a:rPr lang="es-ES" sz="1600" dirty="0">
                <a:effectLst/>
              </a:rPr>
              <a:t> tiene una </a:t>
            </a:r>
            <a:r>
              <a:rPr lang="es-ES" sz="1600" b="1" dirty="0">
                <a:effectLst/>
              </a:rPr>
              <a:t>limitación visible </a:t>
            </a:r>
            <a:r>
              <a:rPr lang="es-ES" sz="1600" dirty="0">
                <a:effectLst/>
              </a:rPr>
              <a:t>(problemas para caminar, alteración en alguno de los miembros superiores, problemas visuales…) nuestra </a:t>
            </a:r>
            <a:r>
              <a:rPr lang="es-ES" sz="1600" b="1" dirty="0">
                <a:effectLst/>
              </a:rPr>
              <a:t>respuesta de ayuda es coherente y adaptativa. </a:t>
            </a:r>
            <a:r>
              <a:rPr lang="es-ES" sz="1600" dirty="0">
                <a:effectLst/>
              </a:rPr>
              <a:t>Es muy sencillo ponernos en su lugar, anticipar qué necesita y saber qué podemos ofrecerle para hacerle más fácil el día a día.</a:t>
            </a:r>
          </a:p>
        </p:txBody>
      </p:sp>
      <p:pic>
        <p:nvPicPr>
          <p:cNvPr id="2" name="Graphic 1" descr="Piezas de rompecabezas con relleno sólido">
            <a:extLst>
              <a:ext uri="{FF2B5EF4-FFF2-40B4-BE49-F238E27FC236}">
                <a16:creationId xmlns:a16="http://schemas.microsoft.com/office/drawing/2014/main" id="{15686DBB-EBF5-B306-FDDD-769089E43F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1134" y="1694042"/>
            <a:ext cx="785514" cy="806350"/>
          </a:xfrm>
          <a:prstGeom prst="rect">
            <a:avLst/>
          </a:prstGeom>
        </p:spPr>
      </p:pic>
      <p:sp>
        <p:nvSpPr>
          <p:cNvPr id="3" name="TextBox 2">
            <a:extLst>
              <a:ext uri="{FF2B5EF4-FFF2-40B4-BE49-F238E27FC236}">
                <a16:creationId xmlns:a16="http://schemas.microsoft.com/office/drawing/2014/main" id="{0B61C724-A965-1358-0EBC-579CB971EBFF}"/>
              </a:ext>
            </a:extLst>
          </p:cNvPr>
          <p:cNvSpPr txBox="1"/>
          <p:nvPr/>
        </p:nvSpPr>
        <p:spPr>
          <a:xfrm>
            <a:off x="1419445" y="4586560"/>
            <a:ext cx="3274418" cy="1271503"/>
          </a:xfrm>
          <a:prstGeom prst="rect">
            <a:avLst/>
          </a:prstGeom>
          <a:noFill/>
        </p:spPr>
        <p:txBody>
          <a:bodyPr rot="0" spcFirstLastPara="0" vertOverflow="overflow" horzOverflow="overflow" vert="horz" wrap="square" lIns="40005" tIns="20003" rIns="40005" bIns="20003" numCol="1" spcCol="0" rtlCol="0" fromWordArt="0" anchor="t" anchorCtr="0" forceAA="0" compatLnSpc="1">
            <a:prstTxWarp prst="textNoShape">
              <a:avLst/>
            </a:prstTxWarp>
            <a:spAutoFit/>
          </a:bodyPr>
          <a:lstStyle/>
          <a:p>
            <a:pPr algn="just"/>
            <a:r>
              <a:rPr lang="en-US" sz="1600" dirty="0">
                <a:ea typeface="Calibri"/>
                <a:cs typeface="Calibri"/>
              </a:rPr>
              <a:t>​</a:t>
            </a:r>
            <a:r>
              <a:rPr lang="en-US" sz="1600" dirty="0"/>
              <a:t>En EM </a:t>
            </a:r>
            <a:r>
              <a:rPr lang="en-US" sz="1600" dirty="0" err="1"/>
              <a:t>existen</a:t>
            </a:r>
            <a:r>
              <a:rPr lang="en-US" sz="1600" dirty="0"/>
              <a:t> </a:t>
            </a:r>
            <a:r>
              <a:rPr lang="en-US" sz="1600" b="1" dirty="0" err="1"/>
              <a:t>conflictos</a:t>
            </a:r>
            <a:r>
              <a:rPr lang="en-US" sz="1600" b="1" dirty="0"/>
              <a:t> </a:t>
            </a:r>
            <a:r>
              <a:rPr lang="en-US" sz="1600" b="1" dirty="0" err="1"/>
              <a:t>familiares</a:t>
            </a:r>
            <a:r>
              <a:rPr lang="en-US" sz="1600" b="1" dirty="0"/>
              <a:t> </a:t>
            </a:r>
            <a:r>
              <a:rPr lang="en-US" sz="1600" b="1" dirty="0" err="1"/>
              <a:t>habituales</a:t>
            </a:r>
            <a:r>
              <a:rPr lang="en-US" sz="1600" b="1" dirty="0"/>
              <a:t> </a:t>
            </a:r>
            <a:r>
              <a:rPr lang="en-US" sz="1600" dirty="0" err="1"/>
              <a:t>asociados</a:t>
            </a:r>
            <a:r>
              <a:rPr lang="en-US" sz="1600" dirty="0"/>
              <a:t> con la </a:t>
            </a:r>
            <a:r>
              <a:rPr lang="en-US" sz="1600" b="1" dirty="0" err="1"/>
              <a:t>dificultad</a:t>
            </a:r>
            <a:r>
              <a:rPr lang="en-US" sz="1600" b="1" dirty="0"/>
              <a:t> </a:t>
            </a:r>
            <a:r>
              <a:rPr lang="en-US" sz="1600" dirty="0"/>
              <a:t>para </a:t>
            </a:r>
            <a:r>
              <a:rPr lang="en-US" sz="1600" dirty="0" err="1"/>
              <a:t>c</a:t>
            </a:r>
            <a:r>
              <a:rPr lang="en-US" sz="1600" b="1" dirty="0" err="1"/>
              <a:t>omprender</a:t>
            </a:r>
            <a:r>
              <a:rPr lang="en-US" sz="1600" b="1" dirty="0"/>
              <a:t> </a:t>
            </a:r>
            <a:r>
              <a:rPr lang="en-US" sz="1600" b="1" dirty="0" err="1"/>
              <a:t>síntomas</a:t>
            </a:r>
            <a:r>
              <a:rPr lang="en-US" sz="1600" b="1" dirty="0"/>
              <a:t> </a:t>
            </a:r>
            <a:r>
              <a:rPr lang="en-US" sz="1600" dirty="0"/>
              <a:t>invisibles </a:t>
            </a:r>
            <a:r>
              <a:rPr lang="en-US" sz="1600" dirty="0" err="1"/>
              <a:t>como</a:t>
            </a:r>
            <a:r>
              <a:rPr lang="en-US" sz="1600" dirty="0"/>
              <a:t> la </a:t>
            </a:r>
            <a:r>
              <a:rPr lang="en-US" sz="1600" dirty="0" err="1"/>
              <a:t>fatiga</a:t>
            </a:r>
            <a:r>
              <a:rPr lang="en-US" sz="1600" dirty="0"/>
              <a:t> y las </a:t>
            </a:r>
            <a:r>
              <a:rPr lang="en-US" sz="1600" dirty="0" err="1"/>
              <a:t>alteraciones</a:t>
            </a:r>
            <a:r>
              <a:rPr lang="en-US" sz="1600" dirty="0"/>
              <a:t> </a:t>
            </a:r>
            <a:r>
              <a:rPr lang="en-US" sz="1600" dirty="0" err="1"/>
              <a:t>cognitivas</a:t>
            </a:r>
            <a:r>
              <a:rPr lang="en-US" sz="1600" dirty="0"/>
              <a:t>.</a:t>
            </a:r>
            <a:r>
              <a:rPr lang="en-US" sz="1600" dirty="0">
                <a:ea typeface="Calibri"/>
                <a:cs typeface="Calibri"/>
              </a:rPr>
              <a:t>​</a:t>
            </a:r>
            <a:endParaRPr lang="en-US" sz="1050" dirty="0"/>
          </a:p>
        </p:txBody>
      </p:sp>
      <p:pic>
        <p:nvPicPr>
          <p:cNvPr id="5" name="object 4">
            <a:extLst>
              <a:ext uri="{FF2B5EF4-FFF2-40B4-BE49-F238E27FC236}">
                <a16:creationId xmlns:a16="http://schemas.microsoft.com/office/drawing/2014/main" id="{1EF4DF52-7B8D-91E1-832D-9CAAF9279E82}"/>
              </a:ext>
            </a:extLst>
          </p:cNvPr>
          <p:cNvPicPr/>
          <p:nvPr/>
        </p:nvPicPr>
        <p:blipFill>
          <a:blip r:embed="rId4" cstate="print"/>
          <a:stretch>
            <a:fillRect/>
          </a:stretch>
        </p:blipFill>
        <p:spPr>
          <a:xfrm>
            <a:off x="622459" y="4579937"/>
            <a:ext cx="582864" cy="429172"/>
          </a:xfrm>
          <a:prstGeom prst="rect">
            <a:avLst/>
          </a:prstGeom>
        </p:spPr>
      </p:pic>
      <p:sp>
        <p:nvSpPr>
          <p:cNvPr id="11" name="object 2">
            <a:extLst>
              <a:ext uri="{FF2B5EF4-FFF2-40B4-BE49-F238E27FC236}">
                <a16:creationId xmlns:a16="http://schemas.microsoft.com/office/drawing/2014/main" id="{4C8AD710-B166-ABDD-CFB0-7EB5734A79C9}"/>
              </a:ext>
            </a:extLst>
          </p:cNvPr>
          <p:cNvSpPr txBox="1">
            <a:spLocks noGrp="1"/>
          </p:cNvSpPr>
          <p:nvPr>
            <p:ph type="title"/>
          </p:nvPr>
        </p:nvSpPr>
        <p:spPr>
          <a:xfrm>
            <a:off x="542925" y="423368"/>
            <a:ext cx="5655266" cy="867665"/>
          </a:xfrm>
          <a:prstGeom prst="rect">
            <a:avLst/>
          </a:prstGeom>
        </p:spPr>
        <p:txBody>
          <a:bodyPr vert="horz" wrap="square" lIns="0" tIns="5834" rIns="0" bIns="0" rtlCol="0">
            <a:spAutoFit/>
          </a:bodyPr>
          <a:lstStyle/>
          <a:p>
            <a:pPr marL="5556" algn="l">
              <a:lnSpc>
                <a:spcPct val="100000"/>
              </a:lnSpc>
              <a:spcBef>
                <a:spcPts val="46"/>
              </a:spcBef>
            </a:pPr>
            <a:r>
              <a:rPr dirty="0"/>
              <a:t>2.2</a:t>
            </a:r>
            <a:r>
              <a:rPr lang="es-ES" dirty="0"/>
              <a:t>.</a:t>
            </a:r>
            <a:r>
              <a:rPr spc="-9" dirty="0"/>
              <a:t> </a:t>
            </a:r>
            <a:r>
              <a:rPr dirty="0"/>
              <a:t>IMPACTO</a:t>
            </a:r>
            <a:r>
              <a:rPr spc="-6" dirty="0"/>
              <a:t> </a:t>
            </a:r>
            <a:br>
              <a:rPr lang="es-ES" spc="-6" dirty="0"/>
            </a:br>
            <a:r>
              <a:rPr dirty="0"/>
              <a:t>BIOPSICOSOCIAL</a:t>
            </a:r>
          </a:p>
        </p:txBody>
      </p:sp>
      <p:sp>
        <p:nvSpPr>
          <p:cNvPr id="8" name="Marcador de número de diapositiva 7">
            <a:extLst>
              <a:ext uri="{FF2B5EF4-FFF2-40B4-BE49-F238E27FC236}">
                <a16:creationId xmlns:a16="http://schemas.microsoft.com/office/drawing/2014/main" id="{CACCD06D-CFF4-0B67-F5DE-6CA1D7A51A02}"/>
              </a:ext>
            </a:extLst>
          </p:cNvPr>
          <p:cNvSpPr>
            <a:spLocks noGrp="1"/>
          </p:cNvSpPr>
          <p:nvPr>
            <p:ph type="sldNum" sz="quarter" idx="4"/>
          </p:nvPr>
        </p:nvSpPr>
        <p:spPr/>
        <p:txBody>
          <a:bodyPr/>
          <a:lstStyle/>
          <a:p>
            <a:fld id="{C2D5E945-2478-44AA-BA19-29F3FC66B24B}" type="slidenum">
              <a:rPr lang="es-ES" smtClean="0"/>
              <a:pPr/>
              <a:t>43</a:t>
            </a:fld>
            <a:endParaRPr lang="es-ES" dirty="0"/>
          </a:p>
        </p:txBody>
      </p:sp>
    </p:spTree>
    <p:extLst>
      <p:ext uri="{BB962C8B-B14F-4D97-AF65-F5344CB8AC3E}">
        <p14:creationId xmlns:p14="http://schemas.microsoft.com/office/powerpoint/2010/main" val="2658880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EAE3C-0EE7-8F0F-CE99-743C2FFB735D}"/>
            </a:ext>
          </a:extLst>
        </p:cNvPr>
        <p:cNvGrpSpPr/>
        <p:nvPr/>
      </p:nvGrpSpPr>
      <p:grpSpPr>
        <a:xfrm>
          <a:off x="0" y="0"/>
          <a:ext cx="0" cy="0"/>
          <a:chOff x="0" y="0"/>
          <a:chExt cx="0" cy="0"/>
        </a:xfrm>
      </p:grpSpPr>
      <p:sp>
        <p:nvSpPr>
          <p:cNvPr id="11" name="CuadroTexto 10">
            <a:extLst>
              <a:ext uri="{FF2B5EF4-FFF2-40B4-BE49-F238E27FC236}">
                <a16:creationId xmlns:a16="http://schemas.microsoft.com/office/drawing/2014/main" id="{A1130E69-0871-5FFE-3C19-B2C8E70005BF}"/>
              </a:ext>
            </a:extLst>
          </p:cNvPr>
          <p:cNvSpPr txBox="1"/>
          <p:nvPr/>
        </p:nvSpPr>
        <p:spPr>
          <a:xfrm>
            <a:off x="441325" y="1372043"/>
            <a:ext cx="4168064" cy="1487202"/>
          </a:xfrm>
          <a:prstGeom prst="rect">
            <a:avLst/>
          </a:prstGeom>
          <a:noFill/>
        </p:spPr>
        <p:txBody>
          <a:bodyPr wrap="square">
            <a:spAutoFit/>
          </a:bodyPr>
          <a:lstStyle/>
          <a:p>
            <a:pPr algn="just"/>
            <a:r>
              <a:rPr lang="es-ES" sz="2000" b="1" spc="-31" dirty="0">
                <a:solidFill>
                  <a:srgbClr val="F3B600"/>
                </a:solidFill>
                <a:latin typeface="Calibri"/>
                <a:cs typeface="Calibri"/>
              </a:rPr>
              <a:t>Indicaciones para el cuidador/a en relación a la fatiga: </a:t>
            </a:r>
            <a:endParaRPr lang="es-ES" sz="2000" b="1" spc="-5" dirty="0">
              <a:solidFill>
                <a:srgbClr val="F3B600"/>
              </a:solidFill>
              <a:latin typeface="Calibri"/>
              <a:cs typeface="Calibri"/>
            </a:endParaRPr>
          </a:p>
          <a:p>
            <a:pPr algn="just">
              <a:lnSpc>
                <a:spcPct val="150000"/>
              </a:lnSpc>
            </a:pPr>
            <a:endParaRPr lang="es-ES" sz="1100" dirty="0"/>
          </a:p>
          <a:p>
            <a:pPr algn="just">
              <a:lnSpc>
                <a:spcPct val="150000"/>
              </a:lnSpc>
            </a:pPr>
            <a:br>
              <a:rPr lang="es-ES" sz="1200" dirty="0"/>
            </a:br>
            <a:endParaRPr lang="es-ES" sz="1200" dirty="0"/>
          </a:p>
        </p:txBody>
      </p:sp>
      <p:sp>
        <p:nvSpPr>
          <p:cNvPr id="7" name="object 2">
            <a:extLst>
              <a:ext uri="{FF2B5EF4-FFF2-40B4-BE49-F238E27FC236}">
                <a16:creationId xmlns:a16="http://schemas.microsoft.com/office/drawing/2014/main" id="{FBEA998E-23E5-972C-4DF0-D49BF17F944A}"/>
              </a:ext>
            </a:extLst>
          </p:cNvPr>
          <p:cNvSpPr txBox="1">
            <a:spLocks noGrp="1"/>
          </p:cNvSpPr>
          <p:nvPr>
            <p:ph type="title"/>
          </p:nvPr>
        </p:nvSpPr>
        <p:spPr>
          <a:xfrm>
            <a:off x="542925" y="423368"/>
            <a:ext cx="5655266" cy="867665"/>
          </a:xfrm>
          <a:prstGeom prst="rect">
            <a:avLst/>
          </a:prstGeom>
        </p:spPr>
        <p:txBody>
          <a:bodyPr vert="horz" wrap="square" lIns="0" tIns="5834" rIns="0" bIns="0" rtlCol="0">
            <a:spAutoFit/>
          </a:bodyPr>
          <a:lstStyle/>
          <a:p>
            <a:pPr marL="5556" algn="l">
              <a:lnSpc>
                <a:spcPct val="100000"/>
              </a:lnSpc>
              <a:spcBef>
                <a:spcPts val="46"/>
              </a:spcBef>
            </a:pPr>
            <a:r>
              <a:t>2.2</a:t>
            </a:r>
            <a:r>
              <a:rPr lang="es-ES"/>
              <a:t>.</a:t>
            </a:r>
            <a:r>
              <a:rPr spc="-9"/>
              <a:t> </a:t>
            </a:r>
            <a:r>
              <a:t>IMPACTO</a:t>
            </a:r>
            <a:r>
              <a:rPr spc="-6"/>
              <a:t> </a:t>
            </a:r>
            <a:br>
              <a:rPr lang="es-ES" spc="-6"/>
            </a:br>
            <a:r>
              <a:t>BIOPSICOSOCIAL</a:t>
            </a:r>
            <a:endParaRPr dirty="0"/>
          </a:p>
        </p:txBody>
      </p:sp>
      <p:sp>
        <p:nvSpPr>
          <p:cNvPr id="9" name="CuadroTexto 8">
            <a:extLst>
              <a:ext uri="{FF2B5EF4-FFF2-40B4-BE49-F238E27FC236}">
                <a16:creationId xmlns:a16="http://schemas.microsoft.com/office/drawing/2014/main" id="{7E80A220-94A7-E2D3-8B96-71671545DB8B}"/>
              </a:ext>
            </a:extLst>
          </p:cNvPr>
          <p:cNvSpPr txBox="1"/>
          <p:nvPr/>
        </p:nvSpPr>
        <p:spPr>
          <a:xfrm>
            <a:off x="535283" y="2115644"/>
            <a:ext cx="4532017" cy="4721805"/>
          </a:xfrm>
          <a:prstGeom prst="rect">
            <a:avLst/>
          </a:prstGeom>
          <a:noFill/>
        </p:spPr>
        <p:txBody>
          <a:bodyPr wrap="square">
            <a:spAutoFit/>
          </a:bodyPr>
          <a:lstStyle/>
          <a:p>
            <a:pPr algn="just">
              <a:lnSpc>
                <a:spcPts val="1900"/>
              </a:lnSpc>
            </a:pPr>
            <a:r>
              <a:rPr lang="es-ES" sz="1600" dirty="0"/>
              <a:t>Si nuestro familiar nos dice </a:t>
            </a:r>
            <a:r>
              <a:rPr lang="es-ES" sz="1600" b="1" dirty="0"/>
              <a:t>que está cansado </a:t>
            </a:r>
            <a:r>
              <a:rPr lang="es-ES" sz="1600" dirty="0"/>
              <a:t>o que no puede hacer una determinada cosa, </a:t>
            </a:r>
            <a:r>
              <a:rPr lang="es-ES" sz="1600" b="1" dirty="0"/>
              <a:t>no es por falta de voluntad. </a:t>
            </a:r>
          </a:p>
          <a:p>
            <a:pPr algn="just">
              <a:lnSpc>
                <a:spcPts val="1900"/>
              </a:lnSpc>
            </a:pPr>
            <a:endParaRPr lang="es-ES" sz="800" dirty="0"/>
          </a:p>
          <a:p>
            <a:pPr algn="just">
              <a:lnSpc>
                <a:spcPts val="1900"/>
              </a:lnSpc>
            </a:pPr>
            <a:r>
              <a:rPr lang="es-ES" sz="1600" dirty="0"/>
              <a:t>En muchas ocasiones, tener que reconocer las propias limitaciones va acompañado de </a:t>
            </a:r>
            <a:r>
              <a:rPr lang="es-ES" sz="1600" b="1" dirty="0"/>
              <a:t>sentimientos de rabia, frustración e impotencia </a:t>
            </a:r>
            <a:r>
              <a:rPr lang="es-ES" sz="1600" dirty="0"/>
              <a:t>y decírnoslo abiertamente es un paso adelante para vencer la negación y desarrollar nuevas estrategias de gestión de energía. </a:t>
            </a:r>
          </a:p>
          <a:p>
            <a:pPr>
              <a:lnSpc>
                <a:spcPts val="1900"/>
              </a:lnSpc>
            </a:pPr>
            <a:br>
              <a:rPr lang="es-ES" sz="1600" dirty="0"/>
            </a:br>
            <a:r>
              <a:rPr lang="es-ES" sz="1600" dirty="0"/>
              <a:t>Por el contrario, </a:t>
            </a:r>
            <a:r>
              <a:rPr lang="es-ES" sz="1600" b="1" dirty="0"/>
              <a:t>tratar de sobreproteger anticipando todas las necesidades de la persona </a:t>
            </a:r>
            <a:r>
              <a:rPr lang="es-ES" sz="1600" dirty="0"/>
              <a:t>recién diagnosticada, supone dar por sentado limitaciones que quizá no existen (anticipación del no puedo) y </a:t>
            </a:r>
            <a:r>
              <a:rPr lang="es-ES" sz="1600" b="1" dirty="0"/>
              <a:t>frena al paciente a la hora de buscar alternativas </a:t>
            </a:r>
            <a:r>
              <a:rPr lang="es-ES" sz="1600" dirty="0"/>
              <a:t>para superar los obstáculos que presenta como consecuencia de los brotes e ir recuperando autonomía.</a:t>
            </a:r>
          </a:p>
        </p:txBody>
      </p:sp>
      <p:sp>
        <p:nvSpPr>
          <p:cNvPr id="5" name="Marcador de número de diapositiva 4">
            <a:extLst>
              <a:ext uri="{FF2B5EF4-FFF2-40B4-BE49-F238E27FC236}">
                <a16:creationId xmlns:a16="http://schemas.microsoft.com/office/drawing/2014/main" id="{C034F410-9F6E-2A35-6679-64A207847F11}"/>
              </a:ext>
            </a:extLst>
          </p:cNvPr>
          <p:cNvSpPr>
            <a:spLocks noGrp="1"/>
          </p:cNvSpPr>
          <p:nvPr>
            <p:ph type="sldNum" sz="quarter" idx="4"/>
          </p:nvPr>
        </p:nvSpPr>
        <p:spPr/>
        <p:txBody>
          <a:bodyPr/>
          <a:lstStyle/>
          <a:p>
            <a:fld id="{C2D5E945-2478-44AA-BA19-29F3FC66B24B}" type="slidenum">
              <a:rPr lang="es-ES" smtClean="0"/>
              <a:pPr/>
              <a:t>44</a:t>
            </a:fld>
            <a:endParaRPr lang="es-ES" dirty="0"/>
          </a:p>
        </p:txBody>
      </p:sp>
    </p:spTree>
    <p:extLst>
      <p:ext uri="{BB962C8B-B14F-4D97-AF65-F5344CB8AC3E}">
        <p14:creationId xmlns:p14="http://schemas.microsoft.com/office/powerpoint/2010/main" val="1675685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38919" y="1352312"/>
            <a:ext cx="5868181" cy="1259439"/>
          </a:xfrm>
          <a:prstGeom prst="rect">
            <a:avLst/>
          </a:prstGeom>
        </p:spPr>
        <p:txBody>
          <a:bodyPr vert="horz" wrap="square" lIns="0" tIns="28059" rIns="0" bIns="0" rtlCol="0">
            <a:spAutoFit/>
          </a:bodyPr>
          <a:lstStyle/>
          <a:p>
            <a:pPr marL="462756" marR="939230" lvl="3">
              <a:spcBef>
                <a:spcPts val="221"/>
              </a:spcBef>
              <a:buAutoNum type="arabicPeriod" startAt="2"/>
              <a:tabLst>
                <a:tab pos="424751" algn="l"/>
              </a:tabLst>
            </a:pPr>
            <a:r>
              <a:rPr lang="es-ES" sz="2000" spc="-2" dirty="0">
                <a:solidFill>
                  <a:srgbClr val="F3B600"/>
                </a:solidFill>
                <a:latin typeface="Calibri"/>
                <a:cs typeface="Calibri"/>
              </a:rPr>
              <a:t> </a:t>
            </a:r>
            <a:r>
              <a:rPr sz="2000" spc="-2" dirty="0" err="1">
                <a:solidFill>
                  <a:srgbClr val="F3B600"/>
                </a:solidFill>
                <a:latin typeface="Calibri"/>
                <a:cs typeface="Calibri"/>
              </a:rPr>
              <a:t>Adaptación</a:t>
            </a:r>
            <a:r>
              <a:rPr sz="2000" spc="-2" dirty="0">
                <a:solidFill>
                  <a:srgbClr val="F3B600"/>
                </a:solidFill>
                <a:latin typeface="Calibri"/>
                <a:cs typeface="Calibri"/>
              </a:rPr>
              <a:t> </a:t>
            </a:r>
            <a:r>
              <a:rPr sz="2000" spc="-5" dirty="0">
                <a:solidFill>
                  <a:srgbClr val="F3B600"/>
                </a:solidFill>
                <a:latin typeface="Calibri"/>
                <a:cs typeface="Calibri"/>
              </a:rPr>
              <a:t>familiar </a:t>
            </a:r>
            <a:r>
              <a:rPr sz="2000" dirty="0">
                <a:solidFill>
                  <a:srgbClr val="F3B600"/>
                </a:solidFill>
                <a:latin typeface="Calibri"/>
                <a:cs typeface="Calibri"/>
              </a:rPr>
              <a:t>a los </a:t>
            </a:r>
            <a:r>
              <a:rPr sz="2000" b="1" spc="-6" dirty="0">
                <a:solidFill>
                  <a:srgbClr val="F3B600"/>
                </a:solidFill>
                <a:latin typeface="Calibri"/>
                <a:cs typeface="Calibri"/>
              </a:rPr>
              <a:t>NUEVOS</a:t>
            </a:r>
            <a:r>
              <a:rPr lang="es-ES" sz="2000" b="1" spc="-6" dirty="0">
                <a:solidFill>
                  <a:srgbClr val="F3B600"/>
                </a:solidFill>
                <a:latin typeface="Calibri"/>
                <a:cs typeface="Calibri"/>
              </a:rPr>
              <a:t> </a:t>
            </a:r>
            <a:r>
              <a:rPr sz="2000" b="1" spc="-6" dirty="0">
                <a:solidFill>
                  <a:srgbClr val="F3B600"/>
                </a:solidFill>
                <a:latin typeface="Calibri"/>
                <a:cs typeface="Calibri"/>
              </a:rPr>
              <a:t>HÁBITOS </a:t>
            </a:r>
            <a:r>
              <a:rPr sz="2000" b="1" spc="-2" dirty="0">
                <a:solidFill>
                  <a:srgbClr val="F3B600"/>
                </a:solidFill>
                <a:latin typeface="Calibri"/>
                <a:cs typeface="Calibri"/>
              </a:rPr>
              <a:t>DE</a:t>
            </a:r>
            <a:r>
              <a:rPr lang="es-ES" sz="2000" b="1" spc="-2" dirty="0">
                <a:solidFill>
                  <a:srgbClr val="F3B600"/>
                </a:solidFill>
                <a:latin typeface="Calibri"/>
                <a:cs typeface="Calibri"/>
              </a:rPr>
              <a:t> </a:t>
            </a:r>
            <a:r>
              <a:rPr sz="2000" b="1" spc="-9" dirty="0">
                <a:solidFill>
                  <a:srgbClr val="F3B600"/>
                </a:solidFill>
                <a:latin typeface="Calibri"/>
                <a:cs typeface="Calibri"/>
              </a:rPr>
              <a:t>AUTOCUIDADO:</a:t>
            </a:r>
            <a:r>
              <a:rPr lang="es-ES" sz="2000" dirty="0">
                <a:latin typeface="Calibri"/>
                <a:cs typeface="Calibri"/>
              </a:rPr>
              <a:t> </a:t>
            </a:r>
            <a:r>
              <a:rPr sz="2000" b="1" spc="-6" dirty="0">
                <a:solidFill>
                  <a:srgbClr val="F3B600"/>
                </a:solidFill>
                <a:latin typeface="Calibri"/>
                <a:cs typeface="Calibri"/>
              </a:rPr>
              <a:t>DESCANSO,</a:t>
            </a:r>
            <a:r>
              <a:rPr sz="2000" b="1" spc="6" dirty="0">
                <a:solidFill>
                  <a:srgbClr val="F3B600"/>
                </a:solidFill>
                <a:latin typeface="Calibri"/>
                <a:cs typeface="Calibri"/>
              </a:rPr>
              <a:t> </a:t>
            </a:r>
            <a:r>
              <a:rPr sz="2000" b="1" spc="-5" dirty="0">
                <a:solidFill>
                  <a:srgbClr val="F3B600"/>
                </a:solidFill>
                <a:latin typeface="Calibri"/>
                <a:cs typeface="Calibri"/>
              </a:rPr>
              <a:t>EJERCICIO</a:t>
            </a:r>
            <a:r>
              <a:rPr sz="2000" b="1" spc="17" dirty="0">
                <a:solidFill>
                  <a:srgbClr val="F3B600"/>
                </a:solidFill>
                <a:latin typeface="Calibri"/>
                <a:cs typeface="Calibri"/>
              </a:rPr>
              <a:t> </a:t>
            </a:r>
            <a:r>
              <a:rPr sz="2000" b="1" spc="-5" dirty="0">
                <a:solidFill>
                  <a:srgbClr val="F3B600"/>
                </a:solidFill>
                <a:latin typeface="Calibri"/>
                <a:cs typeface="Calibri"/>
              </a:rPr>
              <a:t>FÍSICO</a:t>
            </a:r>
            <a:r>
              <a:rPr sz="2000" b="1" spc="11" dirty="0">
                <a:solidFill>
                  <a:srgbClr val="F3B600"/>
                </a:solidFill>
                <a:latin typeface="Calibri"/>
                <a:cs typeface="Calibri"/>
              </a:rPr>
              <a:t> </a:t>
            </a:r>
            <a:r>
              <a:rPr sz="2000" b="1" spc="-2" dirty="0">
                <a:solidFill>
                  <a:srgbClr val="F3B600"/>
                </a:solidFill>
                <a:latin typeface="Calibri"/>
                <a:cs typeface="Calibri"/>
              </a:rPr>
              <a:t>Y</a:t>
            </a:r>
            <a:r>
              <a:rPr lang="es-ES" sz="2000" b="1" spc="-2" dirty="0">
                <a:solidFill>
                  <a:srgbClr val="F3B600"/>
                </a:solidFill>
                <a:latin typeface="Calibri"/>
                <a:cs typeface="Calibri"/>
              </a:rPr>
              <a:t> </a:t>
            </a:r>
            <a:r>
              <a:rPr sz="2000" b="1" spc="-11" dirty="0">
                <a:solidFill>
                  <a:srgbClr val="F3B600"/>
                </a:solidFill>
                <a:latin typeface="Calibri"/>
                <a:cs typeface="Calibri"/>
              </a:rPr>
              <a:t>ALIMENTACIÓN</a:t>
            </a:r>
            <a:r>
              <a:rPr sz="2000" b="1" spc="20" dirty="0">
                <a:solidFill>
                  <a:srgbClr val="F3B600"/>
                </a:solidFill>
                <a:latin typeface="Calibri"/>
                <a:cs typeface="Calibri"/>
              </a:rPr>
              <a:t> </a:t>
            </a:r>
            <a:r>
              <a:rPr sz="2000" b="1" spc="-11" dirty="0">
                <a:solidFill>
                  <a:srgbClr val="F3B600"/>
                </a:solidFill>
                <a:latin typeface="Calibri"/>
                <a:cs typeface="Calibri"/>
              </a:rPr>
              <a:t>SALUDABLE</a:t>
            </a:r>
            <a:endParaRPr lang="es-ES" sz="2000" b="1" spc="-11" dirty="0">
              <a:solidFill>
                <a:srgbClr val="F3B600"/>
              </a:solidFill>
              <a:latin typeface="Calibri"/>
              <a:cs typeface="Calibri"/>
            </a:endParaRPr>
          </a:p>
        </p:txBody>
      </p:sp>
      <p:pic>
        <p:nvPicPr>
          <p:cNvPr id="4" name="object 4"/>
          <p:cNvPicPr/>
          <p:nvPr/>
        </p:nvPicPr>
        <p:blipFill>
          <a:blip r:embed="rId2" cstate="print"/>
          <a:stretch>
            <a:fillRect/>
          </a:stretch>
        </p:blipFill>
        <p:spPr>
          <a:xfrm>
            <a:off x="3619834" y="465086"/>
            <a:ext cx="1171241" cy="662201"/>
          </a:xfrm>
          <a:prstGeom prst="rect">
            <a:avLst/>
          </a:prstGeom>
        </p:spPr>
      </p:pic>
      <p:sp>
        <p:nvSpPr>
          <p:cNvPr id="14" name="CuadroTexto 13">
            <a:extLst>
              <a:ext uri="{FF2B5EF4-FFF2-40B4-BE49-F238E27FC236}">
                <a16:creationId xmlns:a16="http://schemas.microsoft.com/office/drawing/2014/main" id="{87BE1279-D3DF-BA38-1E10-55A378243F4C}"/>
              </a:ext>
            </a:extLst>
          </p:cNvPr>
          <p:cNvSpPr txBox="1"/>
          <p:nvPr/>
        </p:nvSpPr>
        <p:spPr>
          <a:xfrm>
            <a:off x="268014" y="2673030"/>
            <a:ext cx="4523061" cy="3132909"/>
          </a:xfrm>
          <a:prstGeom prst="rect">
            <a:avLst/>
          </a:prstGeom>
          <a:noFill/>
        </p:spPr>
        <p:txBody>
          <a:bodyPr wrap="square" rtlCol="0">
            <a:spAutoFit/>
          </a:bodyPr>
          <a:lstStyle/>
          <a:p>
            <a:pPr marL="205570">
              <a:lnSpc>
                <a:spcPct val="100000"/>
              </a:lnSpc>
              <a:spcBef>
                <a:spcPts val="57"/>
              </a:spcBef>
            </a:pPr>
            <a:endParaRPr lang="es-ES" sz="1600" dirty="0">
              <a:cs typeface="Calibri"/>
            </a:endParaRPr>
          </a:p>
          <a:p>
            <a:pPr marL="317522" lvl="3" indent="-100284">
              <a:spcBef>
                <a:spcPts val="341"/>
              </a:spcBef>
              <a:buClr>
                <a:srgbClr val="FFC50A"/>
              </a:buClr>
              <a:buFont typeface="Calibri"/>
              <a:buChar char="-"/>
              <a:tabLst>
                <a:tab pos="317522" algn="l"/>
                <a:tab pos="317799" algn="l"/>
              </a:tabLst>
            </a:pPr>
            <a:r>
              <a:rPr lang="es-ES" sz="1600" b="1" spc="-9" dirty="0">
                <a:solidFill>
                  <a:srgbClr val="05252A"/>
                </a:solidFill>
                <a:cs typeface="Calibri"/>
              </a:rPr>
              <a:t>Coste</a:t>
            </a:r>
            <a:r>
              <a:rPr lang="es-ES" sz="1600" b="1" spc="6" dirty="0">
                <a:solidFill>
                  <a:srgbClr val="05252A"/>
                </a:solidFill>
                <a:cs typeface="Calibri"/>
              </a:rPr>
              <a:t> </a:t>
            </a:r>
            <a:r>
              <a:rPr lang="es-ES" sz="1600" b="1" spc="-6" dirty="0">
                <a:solidFill>
                  <a:srgbClr val="05252A"/>
                </a:solidFill>
                <a:cs typeface="Calibri"/>
              </a:rPr>
              <a:t>económico,</a:t>
            </a:r>
            <a:r>
              <a:rPr lang="es-ES" sz="1600" b="1" spc="24" dirty="0">
                <a:solidFill>
                  <a:srgbClr val="05252A"/>
                </a:solidFill>
                <a:cs typeface="Calibri"/>
              </a:rPr>
              <a:t> </a:t>
            </a:r>
            <a:r>
              <a:rPr lang="es-ES" sz="1600" b="1" spc="-6" dirty="0">
                <a:solidFill>
                  <a:srgbClr val="05252A"/>
                </a:solidFill>
                <a:cs typeface="Calibri"/>
              </a:rPr>
              <a:t>energético</a:t>
            </a:r>
            <a:r>
              <a:rPr lang="es-ES" sz="1600" b="1" spc="17" dirty="0">
                <a:solidFill>
                  <a:srgbClr val="05252A"/>
                </a:solidFill>
                <a:cs typeface="Calibri"/>
              </a:rPr>
              <a:t> </a:t>
            </a:r>
            <a:r>
              <a:rPr lang="es-ES" sz="1600" b="1" spc="-2" dirty="0">
                <a:solidFill>
                  <a:srgbClr val="05252A"/>
                </a:solidFill>
                <a:cs typeface="Calibri"/>
              </a:rPr>
              <a:t>y </a:t>
            </a:r>
            <a:r>
              <a:rPr lang="es-ES" sz="1600" b="1" spc="-6" dirty="0">
                <a:solidFill>
                  <a:srgbClr val="05252A"/>
                </a:solidFill>
                <a:cs typeface="Calibri"/>
              </a:rPr>
              <a:t>organizativo</a:t>
            </a:r>
            <a:endParaRPr lang="es-ES" sz="1600" dirty="0">
              <a:cs typeface="Calibri"/>
            </a:endParaRPr>
          </a:p>
          <a:p>
            <a:pPr marL="517535" marR="2222" lvl="4" indent="-100007">
              <a:spcBef>
                <a:spcPts val="501"/>
              </a:spcBef>
              <a:buClr>
                <a:srgbClr val="FFC50A"/>
              </a:buClr>
              <a:buChar char="-"/>
              <a:tabLst>
                <a:tab pos="517535" algn="l"/>
                <a:tab pos="517813" algn="l"/>
              </a:tabLst>
            </a:pPr>
            <a:r>
              <a:rPr lang="es-ES" sz="1600" spc="-2" dirty="0">
                <a:solidFill>
                  <a:srgbClr val="05252A"/>
                </a:solidFill>
                <a:cs typeface="Calibri"/>
              </a:rPr>
              <a:t>La</a:t>
            </a:r>
            <a:r>
              <a:rPr lang="es-ES" sz="1600" spc="33" dirty="0">
                <a:solidFill>
                  <a:srgbClr val="05252A"/>
                </a:solidFill>
                <a:cs typeface="Calibri"/>
              </a:rPr>
              <a:t> </a:t>
            </a:r>
            <a:r>
              <a:rPr lang="es-ES" sz="1600" spc="-5" dirty="0">
                <a:solidFill>
                  <a:srgbClr val="05252A"/>
                </a:solidFill>
                <a:cs typeface="Calibri"/>
              </a:rPr>
              <a:t>recuperación</a:t>
            </a:r>
            <a:r>
              <a:rPr lang="es-ES" sz="1600" spc="33" dirty="0">
                <a:solidFill>
                  <a:srgbClr val="05252A"/>
                </a:solidFill>
                <a:cs typeface="Calibri"/>
              </a:rPr>
              <a:t> </a:t>
            </a:r>
            <a:r>
              <a:rPr lang="es-ES" sz="1600" dirty="0">
                <a:solidFill>
                  <a:srgbClr val="05252A"/>
                </a:solidFill>
                <a:cs typeface="Calibri"/>
              </a:rPr>
              <a:t>de</a:t>
            </a:r>
            <a:r>
              <a:rPr lang="es-ES" sz="1600" spc="31" dirty="0">
                <a:solidFill>
                  <a:srgbClr val="05252A"/>
                </a:solidFill>
                <a:cs typeface="Calibri"/>
              </a:rPr>
              <a:t> </a:t>
            </a:r>
            <a:r>
              <a:rPr lang="es-ES" sz="1600" dirty="0">
                <a:solidFill>
                  <a:srgbClr val="05252A"/>
                </a:solidFill>
                <a:cs typeface="Calibri"/>
              </a:rPr>
              <a:t>los</a:t>
            </a:r>
            <a:r>
              <a:rPr lang="es-ES" sz="1600" spc="31" dirty="0">
                <a:solidFill>
                  <a:srgbClr val="05252A"/>
                </a:solidFill>
                <a:cs typeface="Calibri"/>
              </a:rPr>
              <a:t> </a:t>
            </a:r>
            <a:r>
              <a:rPr lang="es-ES" sz="1600" spc="-5" dirty="0">
                <a:solidFill>
                  <a:srgbClr val="05252A"/>
                </a:solidFill>
                <a:cs typeface="Calibri"/>
              </a:rPr>
              <a:t>síntomas</a:t>
            </a:r>
            <a:r>
              <a:rPr lang="es-ES" sz="1600" spc="31" dirty="0">
                <a:solidFill>
                  <a:srgbClr val="05252A"/>
                </a:solidFill>
                <a:cs typeface="Calibri"/>
              </a:rPr>
              <a:t> </a:t>
            </a:r>
            <a:r>
              <a:rPr lang="es-ES" sz="1600" dirty="0">
                <a:solidFill>
                  <a:srgbClr val="05252A"/>
                </a:solidFill>
                <a:cs typeface="Calibri"/>
              </a:rPr>
              <a:t>de</a:t>
            </a:r>
            <a:r>
              <a:rPr lang="es-ES" sz="1600" spc="33" dirty="0">
                <a:solidFill>
                  <a:srgbClr val="05252A"/>
                </a:solidFill>
                <a:cs typeface="Calibri"/>
              </a:rPr>
              <a:t> </a:t>
            </a:r>
            <a:r>
              <a:rPr lang="es-ES" sz="1600" spc="-2" dirty="0">
                <a:solidFill>
                  <a:srgbClr val="05252A"/>
                </a:solidFill>
                <a:cs typeface="Calibri"/>
              </a:rPr>
              <a:t>EM</a:t>
            </a:r>
            <a:r>
              <a:rPr lang="es-ES" sz="1600" spc="33" dirty="0">
                <a:solidFill>
                  <a:srgbClr val="05252A"/>
                </a:solidFill>
                <a:cs typeface="Calibri"/>
              </a:rPr>
              <a:t> </a:t>
            </a:r>
            <a:r>
              <a:rPr lang="es-ES" sz="1600" spc="-6" dirty="0">
                <a:solidFill>
                  <a:srgbClr val="05252A"/>
                </a:solidFill>
                <a:cs typeface="Calibri"/>
              </a:rPr>
              <a:t>tras</a:t>
            </a:r>
            <a:r>
              <a:rPr lang="es-ES" sz="1600" spc="33" dirty="0">
                <a:solidFill>
                  <a:srgbClr val="05252A"/>
                </a:solidFill>
                <a:cs typeface="Calibri"/>
              </a:rPr>
              <a:t> </a:t>
            </a:r>
            <a:r>
              <a:rPr lang="es-ES" sz="1600" dirty="0">
                <a:solidFill>
                  <a:srgbClr val="05252A"/>
                </a:solidFill>
                <a:cs typeface="Calibri"/>
              </a:rPr>
              <a:t>un</a:t>
            </a:r>
            <a:r>
              <a:rPr lang="es-ES" sz="1600" spc="29" dirty="0">
                <a:solidFill>
                  <a:srgbClr val="05252A"/>
                </a:solidFill>
                <a:cs typeface="Calibri"/>
              </a:rPr>
              <a:t> </a:t>
            </a:r>
            <a:r>
              <a:rPr lang="es-ES" sz="1600" spc="-6" dirty="0">
                <a:solidFill>
                  <a:srgbClr val="05252A"/>
                </a:solidFill>
                <a:cs typeface="Calibri"/>
              </a:rPr>
              <a:t>brote</a:t>
            </a:r>
            <a:r>
              <a:rPr lang="es-ES" sz="1600" spc="35" dirty="0">
                <a:solidFill>
                  <a:srgbClr val="05252A"/>
                </a:solidFill>
                <a:cs typeface="Calibri"/>
              </a:rPr>
              <a:t> </a:t>
            </a:r>
            <a:r>
              <a:rPr lang="es-ES" sz="1600" spc="-2" dirty="0">
                <a:solidFill>
                  <a:srgbClr val="05252A"/>
                </a:solidFill>
                <a:cs typeface="Calibri"/>
              </a:rPr>
              <a:t>supone</a:t>
            </a:r>
            <a:r>
              <a:rPr lang="es-ES" sz="1600" spc="29" dirty="0">
                <a:solidFill>
                  <a:srgbClr val="05252A"/>
                </a:solidFill>
                <a:cs typeface="Calibri"/>
              </a:rPr>
              <a:t> </a:t>
            </a:r>
            <a:r>
              <a:rPr lang="es-ES" sz="1600" dirty="0">
                <a:solidFill>
                  <a:srgbClr val="05252A"/>
                </a:solidFill>
                <a:cs typeface="Calibri"/>
              </a:rPr>
              <a:t>un</a:t>
            </a:r>
            <a:r>
              <a:rPr lang="es-ES" sz="1600" spc="26" dirty="0">
                <a:solidFill>
                  <a:srgbClr val="05252A"/>
                </a:solidFill>
                <a:cs typeface="Calibri"/>
              </a:rPr>
              <a:t> </a:t>
            </a:r>
            <a:r>
              <a:rPr lang="es-ES" sz="1600" spc="-5" dirty="0">
                <a:solidFill>
                  <a:srgbClr val="05252A"/>
                </a:solidFill>
                <a:cs typeface="Calibri"/>
              </a:rPr>
              <a:t>gran</a:t>
            </a:r>
            <a:r>
              <a:rPr lang="es-ES" sz="1600" spc="24" dirty="0">
                <a:solidFill>
                  <a:srgbClr val="05252A"/>
                </a:solidFill>
                <a:cs typeface="Calibri"/>
              </a:rPr>
              <a:t> </a:t>
            </a:r>
            <a:r>
              <a:rPr lang="es-ES" sz="1600" spc="-9" dirty="0">
                <a:solidFill>
                  <a:srgbClr val="05252A"/>
                </a:solidFill>
                <a:cs typeface="Calibri"/>
              </a:rPr>
              <a:t>gasto</a:t>
            </a:r>
            <a:r>
              <a:rPr lang="es-ES" sz="1600" spc="35" dirty="0">
                <a:solidFill>
                  <a:srgbClr val="05252A"/>
                </a:solidFill>
                <a:cs typeface="Calibri"/>
              </a:rPr>
              <a:t> </a:t>
            </a:r>
            <a:r>
              <a:rPr lang="es-ES" sz="1600" spc="-2" dirty="0">
                <a:solidFill>
                  <a:srgbClr val="05252A"/>
                </a:solidFill>
                <a:cs typeface="Calibri"/>
              </a:rPr>
              <a:t>económico</a:t>
            </a:r>
            <a:r>
              <a:rPr lang="es-ES" sz="1600" spc="24" dirty="0">
                <a:solidFill>
                  <a:srgbClr val="05252A"/>
                </a:solidFill>
                <a:cs typeface="Calibri"/>
              </a:rPr>
              <a:t> </a:t>
            </a:r>
            <a:r>
              <a:rPr lang="es-ES" sz="1600" dirty="0">
                <a:solidFill>
                  <a:srgbClr val="05252A"/>
                </a:solidFill>
                <a:cs typeface="Calibri"/>
              </a:rPr>
              <a:t>y </a:t>
            </a:r>
            <a:r>
              <a:rPr lang="es-ES" sz="1600" spc="-190" dirty="0">
                <a:solidFill>
                  <a:srgbClr val="05252A"/>
                </a:solidFill>
                <a:cs typeface="Calibri"/>
              </a:rPr>
              <a:t> </a:t>
            </a:r>
            <a:r>
              <a:rPr lang="es-ES" sz="1600" spc="-5" dirty="0">
                <a:solidFill>
                  <a:srgbClr val="05252A"/>
                </a:solidFill>
                <a:cs typeface="Calibri"/>
              </a:rPr>
              <a:t>energético para </a:t>
            </a:r>
            <a:r>
              <a:rPr lang="es-ES" sz="1600" spc="-2" dirty="0">
                <a:solidFill>
                  <a:srgbClr val="05252A"/>
                </a:solidFill>
                <a:cs typeface="Calibri"/>
              </a:rPr>
              <a:t>la</a:t>
            </a:r>
            <a:r>
              <a:rPr lang="es-ES" sz="1600" dirty="0">
                <a:solidFill>
                  <a:srgbClr val="05252A"/>
                </a:solidFill>
                <a:cs typeface="Calibri"/>
              </a:rPr>
              <a:t> </a:t>
            </a:r>
            <a:r>
              <a:rPr lang="es-ES" sz="1600" spc="-5" dirty="0">
                <a:solidFill>
                  <a:srgbClr val="05252A"/>
                </a:solidFill>
                <a:cs typeface="Calibri"/>
              </a:rPr>
              <a:t>familia.</a:t>
            </a:r>
            <a:endParaRPr lang="es-ES" sz="1600" dirty="0">
              <a:cs typeface="Calibri"/>
            </a:endParaRPr>
          </a:p>
          <a:p>
            <a:pPr marL="317522" lvl="3" indent="-100284">
              <a:spcBef>
                <a:spcPts val="566"/>
              </a:spcBef>
              <a:buClr>
                <a:srgbClr val="FFC50A"/>
              </a:buClr>
              <a:buFont typeface="Calibri"/>
              <a:buChar char="-"/>
              <a:tabLst>
                <a:tab pos="317522" algn="l"/>
                <a:tab pos="317799" algn="l"/>
              </a:tabLst>
            </a:pPr>
            <a:r>
              <a:rPr lang="es-ES" sz="1600" b="1" spc="-5" dirty="0">
                <a:solidFill>
                  <a:srgbClr val="05252A"/>
                </a:solidFill>
                <a:cs typeface="Calibri"/>
              </a:rPr>
              <a:t>Presión</a:t>
            </a:r>
            <a:r>
              <a:rPr lang="es-ES" sz="1600" b="1" spc="6" dirty="0">
                <a:solidFill>
                  <a:srgbClr val="05252A"/>
                </a:solidFill>
                <a:cs typeface="Calibri"/>
              </a:rPr>
              <a:t> </a:t>
            </a:r>
            <a:r>
              <a:rPr lang="es-ES" sz="1600" b="1" spc="-5" dirty="0">
                <a:solidFill>
                  <a:srgbClr val="05252A"/>
                </a:solidFill>
                <a:cs typeface="Calibri"/>
              </a:rPr>
              <a:t>familiar</a:t>
            </a:r>
            <a:r>
              <a:rPr lang="es-ES" sz="1600" b="1" spc="9" dirty="0">
                <a:solidFill>
                  <a:srgbClr val="05252A"/>
                </a:solidFill>
                <a:cs typeface="Calibri"/>
              </a:rPr>
              <a:t> </a:t>
            </a:r>
            <a:r>
              <a:rPr lang="es-ES" sz="1600" b="1" spc="-5" dirty="0">
                <a:solidFill>
                  <a:srgbClr val="05252A"/>
                </a:solidFill>
                <a:cs typeface="Calibri"/>
              </a:rPr>
              <a:t>vs</a:t>
            </a:r>
            <a:r>
              <a:rPr lang="es-ES" sz="1600" b="1" spc="-6" dirty="0">
                <a:solidFill>
                  <a:srgbClr val="05252A"/>
                </a:solidFill>
                <a:cs typeface="Calibri"/>
              </a:rPr>
              <a:t> resistencia</a:t>
            </a:r>
            <a:r>
              <a:rPr lang="es-ES" sz="1600" b="1" spc="13" dirty="0">
                <a:solidFill>
                  <a:srgbClr val="05252A"/>
                </a:solidFill>
                <a:cs typeface="Calibri"/>
              </a:rPr>
              <a:t> </a:t>
            </a:r>
            <a:r>
              <a:rPr lang="es-ES" sz="1600" b="1" spc="-2" dirty="0">
                <a:solidFill>
                  <a:srgbClr val="05252A"/>
                </a:solidFill>
                <a:cs typeface="Calibri"/>
              </a:rPr>
              <a:t>al</a:t>
            </a:r>
            <a:r>
              <a:rPr lang="es-ES" sz="1600" b="1" dirty="0">
                <a:solidFill>
                  <a:srgbClr val="05252A"/>
                </a:solidFill>
                <a:cs typeface="Calibri"/>
              </a:rPr>
              <a:t> </a:t>
            </a:r>
            <a:r>
              <a:rPr lang="es-ES" sz="1600" b="1" spc="-5" dirty="0">
                <a:solidFill>
                  <a:srgbClr val="05252A"/>
                </a:solidFill>
                <a:cs typeface="Calibri"/>
              </a:rPr>
              <a:t>cambio</a:t>
            </a:r>
            <a:endParaRPr lang="es-ES" sz="1600" dirty="0">
              <a:cs typeface="Calibri"/>
            </a:endParaRPr>
          </a:p>
          <a:p>
            <a:pPr marL="517535" lvl="4" indent="-100284">
              <a:spcBef>
                <a:spcPts val="380"/>
              </a:spcBef>
              <a:buClr>
                <a:srgbClr val="FFC50A"/>
              </a:buClr>
              <a:buChar char="-"/>
              <a:tabLst>
                <a:tab pos="517535" algn="l"/>
                <a:tab pos="517813" algn="l"/>
              </a:tabLst>
            </a:pPr>
            <a:r>
              <a:rPr lang="es-ES" sz="1600" spc="-5" dirty="0">
                <a:solidFill>
                  <a:srgbClr val="05252A"/>
                </a:solidFill>
                <a:cs typeface="Calibri"/>
              </a:rPr>
              <a:t>Respetar</a:t>
            </a:r>
            <a:r>
              <a:rPr lang="es-ES" sz="1600" spc="-2" dirty="0">
                <a:solidFill>
                  <a:srgbClr val="05252A"/>
                </a:solidFill>
                <a:cs typeface="Calibri"/>
              </a:rPr>
              <a:t> </a:t>
            </a:r>
            <a:r>
              <a:rPr lang="es-ES" sz="1600" dirty="0">
                <a:solidFill>
                  <a:srgbClr val="05252A"/>
                </a:solidFill>
                <a:cs typeface="Calibri"/>
              </a:rPr>
              <a:t>los</a:t>
            </a:r>
            <a:r>
              <a:rPr lang="es-ES" sz="1600" spc="-9" dirty="0">
                <a:solidFill>
                  <a:srgbClr val="05252A"/>
                </a:solidFill>
                <a:cs typeface="Calibri"/>
              </a:rPr>
              <a:t> </a:t>
            </a:r>
            <a:r>
              <a:rPr lang="es-ES" sz="1600" spc="-2" dirty="0">
                <a:solidFill>
                  <a:srgbClr val="05252A"/>
                </a:solidFill>
                <a:cs typeface="Calibri"/>
              </a:rPr>
              <a:t>tiempos.</a:t>
            </a:r>
            <a:endParaRPr lang="es-ES" sz="1600" dirty="0">
              <a:cs typeface="Calibri"/>
            </a:endParaRPr>
          </a:p>
          <a:p>
            <a:pPr marL="517535" lvl="4" indent="-100284">
              <a:spcBef>
                <a:spcPts val="374"/>
              </a:spcBef>
              <a:buClr>
                <a:srgbClr val="FFC50A"/>
              </a:buClr>
              <a:buChar char="-"/>
              <a:tabLst>
                <a:tab pos="517535" algn="l"/>
                <a:tab pos="517813" algn="l"/>
              </a:tabLst>
            </a:pPr>
            <a:r>
              <a:rPr lang="es-ES" sz="1600" spc="-9" dirty="0">
                <a:solidFill>
                  <a:srgbClr val="05252A"/>
                </a:solidFill>
                <a:cs typeface="Calibri"/>
              </a:rPr>
              <a:t>Reforzar</a:t>
            </a:r>
            <a:r>
              <a:rPr lang="es-ES" sz="1600" spc="-6" dirty="0">
                <a:solidFill>
                  <a:srgbClr val="05252A"/>
                </a:solidFill>
                <a:cs typeface="Calibri"/>
              </a:rPr>
              <a:t> </a:t>
            </a:r>
            <a:r>
              <a:rPr lang="es-ES" sz="1600" dirty="0">
                <a:solidFill>
                  <a:srgbClr val="05252A"/>
                </a:solidFill>
                <a:cs typeface="Calibri"/>
              </a:rPr>
              <a:t>las</a:t>
            </a:r>
            <a:r>
              <a:rPr lang="es-ES" sz="1600" spc="2" dirty="0">
                <a:solidFill>
                  <a:srgbClr val="05252A"/>
                </a:solidFill>
                <a:cs typeface="Calibri"/>
              </a:rPr>
              <a:t> </a:t>
            </a:r>
            <a:r>
              <a:rPr lang="es-ES" sz="1600" spc="-2" dirty="0">
                <a:solidFill>
                  <a:srgbClr val="05252A"/>
                </a:solidFill>
                <a:cs typeface="Calibri"/>
              </a:rPr>
              <a:t>decisiones</a:t>
            </a:r>
            <a:r>
              <a:rPr lang="es-ES" sz="1600" dirty="0">
                <a:solidFill>
                  <a:srgbClr val="05252A"/>
                </a:solidFill>
                <a:cs typeface="Calibri"/>
              </a:rPr>
              <a:t> </a:t>
            </a:r>
            <a:r>
              <a:rPr lang="es-ES" sz="1600" spc="-2" dirty="0">
                <a:solidFill>
                  <a:srgbClr val="05252A"/>
                </a:solidFill>
                <a:cs typeface="Calibri"/>
              </a:rPr>
              <a:t>del</a:t>
            </a:r>
            <a:r>
              <a:rPr lang="es-ES" sz="1600" spc="-5" dirty="0">
                <a:solidFill>
                  <a:srgbClr val="05252A"/>
                </a:solidFill>
                <a:cs typeface="Calibri"/>
              </a:rPr>
              <a:t> </a:t>
            </a:r>
            <a:r>
              <a:rPr lang="es-ES" sz="1600" spc="-2" dirty="0">
                <a:solidFill>
                  <a:srgbClr val="05252A"/>
                </a:solidFill>
                <a:cs typeface="Calibri"/>
              </a:rPr>
              <a:t>paciente.</a:t>
            </a:r>
            <a:endParaRPr lang="es-ES" sz="1600" dirty="0">
              <a:cs typeface="Calibri"/>
            </a:endParaRPr>
          </a:p>
          <a:p>
            <a:pPr marL="317522" lvl="3" indent="-100284">
              <a:spcBef>
                <a:spcPts val="580"/>
              </a:spcBef>
              <a:buClr>
                <a:srgbClr val="FFC50A"/>
              </a:buClr>
              <a:buFont typeface="Calibri"/>
              <a:buChar char="-"/>
              <a:tabLst>
                <a:tab pos="317522" algn="l"/>
                <a:tab pos="317799" algn="l"/>
              </a:tabLst>
            </a:pPr>
            <a:r>
              <a:rPr lang="es-ES" sz="1600" b="1" spc="-9" dirty="0">
                <a:cs typeface="Calibri"/>
              </a:rPr>
              <a:t>Evitar</a:t>
            </a:r>
            <a:r>
              <a:rPr lang="es-ES" sz="1600" b="1" spc="9" dirty="0">
                <a:cs typeface="Calibri"/>
              </a:rPr>
              <a:t> </a:t>
            </a:r>
            <a:r>
              <a:rPr lang="es-ES" sz="1600" b="1" spc="-2" dirty="0">
                <a:cs typeface="Calibri"/>
              </a:rPr>
              <a:t>el</a:t>
            </a:r>
            <a:r>
              <a:rPr lang="es-ES" sz="1600" b="1" dirty="0">
                <a:cs typeface="Calibri"/>
              </a:rPr>
              <a:t> </a:t>
            </a:r>
            <a:r>
              <a:rPr lang="es-ES" sz="1600" b="1" spc="-5" dirty="0">
                <a:cs typeface="Calibri"/>
              </a:rPr>
              <a:t>paradigma</a:t>
            </a:r>
            <a:r>
              <a:rPr lang="es-ES" sz="1600" b="1" spc="6" dirty="0">
                <a:cs typeface="Calibri"/>
              </a:rPr>
              <a:t> </a:t>
            </a:r>
            <a:r>
              <a:rPr lang="es-ES" sz="1600" b="1" spc="-2" dirty="0">
                <a:cs typeface="Calibri"/>
              </a:rPr>
              <a:t>de</a:t>
            </a:r>
            <a:r>
              <a:rPr lang="es-ES" sz="1600" b="1" dirty="0">
                <a:cs typeface="Calibri"/>
              </a:rPr>
              <a:t> </a:t>
            </a:r>
            <a:r>
              <a:rPr lang="es-ES" sz="1600" b="1" spc="-2" dirty="0">
                <a:cs typeface="Calibri"/>
              </a:rPr>
              <a:t>lo</a:t>
            </a:r>
            <a:r>
              <a:rPr lang="es-ES" sz="1600" b="1" spc="2" dirty="0">
                <a:cs typeface="Calibri"/>
              </a:rPr>
              <a:t> </a:t>
            </a:r>
            <a:r>
              <a:rPr lang="es-ES" sz="1600" b="1" spc="-6" dirty="0">
                <a:cs typeface="Calibri"/>
              </a:rPr>
              <a:t>anterior:</a:t>
            </a:r>
            <a:r>
              <a:rPr lang="es-ES" sz="1600" b="1" spc="20" dirty="0">
                <a:cs typeface="Calibri"/>
              </a:rPr>
              <a:t> </a:t>
            </a:r>
            <a:r>
              <a:rPr lang="es-ES" sz="1600" i="1" spc="-15" dirty="0">
                <a:solidFill>
                  <a:srgbClr val="35D1E3"/>
                </a:solidFill>
                <a:cs typeface="Calibri"/>
              </a:rPr>
              <a:t>“Yo</a:t>
            </a:r>
            <a:r>
              <a:rPr lang="es-ES" sz="1600" i="1" spc="-5" dirty="0">
                <a:solidFill>
                  <a:srgbClr val="35D1E3"/>
                </a:solidFill>
                <a:cs typeface="Calibri"/>
              </a:rPr>
              <a:t> </a:t>
            </a:r>
            <a:r>
              <a:rPr lang="es-ES" sz="1600" i="1" spc="-11" dirty="0">
                <a:solidFill>
                  <a:srgbClr val="35D1E3"/>
                </a:solidFill>
                <a:cs typeface="Calibri"/>
              </a:rPr>
              <a:t>antes….”</a:t>
            </a:r>
            <a:r>
              <a:rPr lang="es-ES" sz="1600" b="1" dirty="0">
                <a:solidFill>
                  <a:srgbClr val="FF0000"/>
                </a:solidFill>
                <a:cs typeface="Calibri" panose="020F0502020204030204" pitchFamily="34" charset="0"/>
              </a:rPr>
              <a:t> </a:t>
            </a:r>
            <a:r>
              <a:rPr lang="es-ES" sz="1600" b="1" dirty="0">
                <a:cs typeface="Calibri" panose="020F0502020204030204" pitchFamily="34" charset="0"/>
              </a:rPr>
              <a:t>Es importante centrarnos en el presente</a:t>
            </a:r>
            <a:endParaRPr lang="es-ES" sz="1600" dirty="0">
              <a:cs typeface="Calibri"/>
            </a:endParaRPr>
          </a:p>
          <a:p>
            <a:endParaRPr lang="es-ES" sz="1600" dirty="0"/>
          </a:p>
        </p:txBody>
      </p:sp>
      <p:sp>
        <p:nvSpPr>
          <p:cNvPr id="9" name="object 2">
            <a:extLst>
              <a:ext uri="{FF2B5EF4-FFF2-40B4-BE49-F238E27FC236}">
                <a16:creationId xmlns:a16="http://schemas.microsoft.com/office/drawing/2014/main" id="{C567D828-D014-EAC0-4F94-038A8A995553}"/>
              </a:ext>
            </a:extLst>
          </p:cNvPr>
          <p:cNvSpPr txBox="1">
            <a:spLocks noGrp="1"/>
          </p:cNvSpPr>
          <p:nvPr>
            <p:ph type="title"/>
          </p:nvPr>
        </p:nvSpPr>
        <p:spPr>
          <a:xfrm>
            <a:off x="542925" y="423368"/>
            <a:ext cx="5655266" cy="867665"/>
          </a:xfrm>
          <a:prstGeom prst="rect">
            <a:avLst/>
          </a:prstGeom>
        </p:spPr>
        <p:txBody>
          <a:bodyPr vert="horz" wrap="square" lIns="0" tIns="5834" rIns="0" bIns="0" rtlCol="0">
            <a:spAutoFit/>
          </a:bodyPr>
          <a:lstStyle/>
          <a:p>
            <a:pPr marL="5556" algn="l">
              <a:lnSpc>
                <a:spcPct val="100000"/>
              </a:lnSpc>
              <a:spcBef>
                <a:spcPts val="46"/>
              </a:spcBef>
            </a:pPr>
            <a:r>
              <a:rPr dirty="0"/>
              <a:t>2.2</a:t>
            </a:r>
            <a:r>
              <a:rPr lang="es-ES" dirty="0"/>
              <a:t>.</a:t>
            </a:r>
            <a:r>
              <a:rPr spc="-9" dirty="0"/>
              <a:t> </a:t>
            </a:r>
            <a:r>
              <a:rPr dirty="0"/>
              <a:t>IMPACTO</a:t>
            </a:r>
            <a:r>
              <a:rPr spc="-6" dirty="0"/>
              <a:t> </a:t>
            </a:r>
            <a:br>
              <a:rPr lang="es-ES" spc="-6" dirty="0"/>
            </a:br>
            <a:r>
              <a:rPr dirty="0"/>
              <a:t>BIOPSICOSOCIAL</a:t>
            </a:r>
          </a:p>
        </p:txBody>
      </p:sp>
      <p:sp>
        <p:nvSpPr>
          <p:cNvPr id="7" name="Marcador de número de diapositiva 6">
            <a:extLst>
              <a:ext uri="{FF2B5EF4-FFF2-40B4-BE49-F238E27FC236}">
                <a16:creationId xmlns:a16="http://schemas.microsoft.com/office/drawing/2014/main" id="{510982C9-3864-61AB-11F7-4EDB5BAFCA22}"/>
              </a:ext>
            </a:extLst>
          </p:cNvPr>
          <p:cNvSpPr>
            <a:spLocks noGrp="1"/>
          </p:cNvSpPr>
          <p:nvPr>
            <p:ph type="sldNum" sz="quarter" idx="4"/>
          </p:nvPr>
        </p:nvSpPr>
        <p:spPr/>
        <p:txBody>
          <a:bodyPr/>
          <a:lstStyle/>
          <a:p>
            <a:fld id="{C2D5E945-2478-44AA-BA19-29F3FC66B24B}" type="slidenum">
              <a:rPr lang="es-ES" smtClean="0"/>
              <a:pPr/>
              <a:t>45</a:t>
            </a:fld>
            <a:endParaRPr lang="es-E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1330944A-6A34-13E9-DFEC-EE4E7AD3FC18}"/>
              </a:ext>
            </a:extLst>
          </p:cNvPr>
          <p:cNvSpPr txBox="1"/>
          <p:nvPr/>
        </p:nvSpPr>
        <p:spPr>
          <a:xfrm>
            <a:off x="191824" y="2457839"/>
            <a:ext cx="4875476" cy="4390946"/>
          </a:xfrm>
          <a:prstGeom prst="rect">
            <a:avLst/>
          </a:prstGeom>
          <a:noFill/>
        </p:spPr>
        <p:txBody>
          <a:bodyPr wrap="square" rtlCol="0">
            <a:spAutoFit/>
          </a:bodyPr>
          <a:lstStyle/>
          <a:p>
            <a:pPr marL="317522" lvl="3" indent="-100284">
              <a:spcBef>
                <a:spcPts val="341"/>
              </a:spcBef>
              <a:buClr>
                <a:srgbClr val="FFC50A"/>
              </a:buClr>
              <a:buFont typeface="Calibri"/>
              <a:buChar char="-"/>
              <a:tabLst>
                <a:tab pos="317522" algn="l"/>
                <a:tab pos="317799" algn="l"/>
              </a:tabLst>
            </a:pPr>
            <a:r>
              <a:rPr lang="es-ES" sz="1600" b="1" spc="-5" dirty="0">
                <a:solidFill>
                  <a:srgbClr val="05252A"/>
                </a:solidFill>
                <a:cs typeface="Calibri"/>
              </a:rPr>
              <a:t>Estigma</a:t>
            </a:r>
            <a:r>
              <a:rPr lang="es-ES" sz="1600" b="1" spc="-9" dirty="0">
                <a:solidFill>
                  <a:srgbClr val="05252A"/>
                </a:solidFill>
                <a:cs typeface="Calibri"/>
              </a:rPr>
              <a:t> </a:t>
            </a:r>
            <a:r>
              <a:rPr lang="es-ES" sz="1600" b="1" spc="-2" dirty="0">
                <a:solidFill>
                  <a:srgbClr val="05252A"/>
                </a:solidFill>
                <a:cs typeface="Calibri"/>
              </a:rPr>
              <a:t>social</a:t>
            </a:r>
            <a:r>
              <a:rPr lang="es-ES" sz="1600" b="1" spc="2" dirty="0">
                <a:solidFill>
                  <a:srgbClr val="05252A"/>
                </a:solidFill>
                <a:cs typeface="Calibri"/>
              </a:rPr>
              <a:t> </a:t>
            </a:r>
            <a:r>
              <a:rPr lang="es-ES" sz="1600" b="1" spc="-2" dirty="0">
                <a:solidFill>
                  <a:srgbClr val="05252A"/>
                </a:solidFill>
                <a:cs typeface="Calibri"/>
              </a:rPr>
              <a:t>de</a:t>
            </a:r>
            <a:r>
              <a:rPr lang="es-ES" sz="1600" b="1" spc="2" dirty="0">
                <a:solidFill>
                  <a:srgbClr val="05252A"/>
                </a:solidFill>
                <a:cs typeface="Calibri"/>
              </a:rPr>
              <a:t> </a:t>
            </a:r>
            <a:r>
              <a:rPr lang="es-ES" sz="1600" b="1" spc="-2" dirty="0">
                <a:solidFill>
                  <a:srgbClr val="05252A"/>
                </a:solidFill>
                <a:cs typeface="Calibri"/>
              </a:rPr>
              <a:t>EM:</a:t>
            </a:r>
            <a:endParaRPr lang="es-ES" sz="1600" dirty="0">
              <a:cs typeface="Calibri"/>
            </a:endParaRPr>
          </a:p>
          <a:p>
            <a:pPr marL="517535" lvl="4" indent="-100284">
              <a:spcBef>
                <a:spcPts val="383"/>
              </a:spcBef>
              <a:buClr>
                <a:srgbClr val="FFC50A"/>
              </a:buClr>
              <a:buChar char="-"/>
              <a:tabLst>
                <a:tab pos="517535" algn="l"/>
                <a:tab pos="517813" algn="l"/>
              </a:tabLst>
            </a:pPr>
            <a:r>
              <a:rPr lang="es-ES" sz="1600" dirty="0">
                <a:solidFill>
                  <a:srgbClr val="05252A"/>
                </a:solidFill>
                <a:cs typeface="Calibri"/>
              </a:rPr>
              <a:t>El</a:t>
            </a:r>
            <a:r>
              <a:rPr lang="es-ES" sz="1600" spc="-6" dirty="0">
                <a:solidFill>
                  <a:srgbClr val="05252A"/>
                </a:solidFill>
                <a:cs typeface="Calibri"/>
              </a:rPr>
              <a:t> </a:t>
            </a:r>
            <a:r>
              <a:rPr lang="es-ES" sz="1600" spc="-2" dirty="0">
                <a:solidFill>
                  <a:srgbClr val="05252A"/>
                </a:solidFill>
                <a:cs typeface="Calibri"/>
              </a:rPr>
              <a:t>recién</a:t>
            </a:r>
            <a:r>
              <a:rPr lang="es-ES" sz="1600" spc="2" dirty="0">
                <a:solidFill>
                  <a:srgbClr val="05252A"/>
                </a:solidFill>
                <a:cs typeface="Calibri"/>
              </a:rPr>
              <a:t> </a:t>
            </a:r>
            <a:r>
              <a:rPr lang="es-ES" sz="1600" spc="-2" dirty="0">
                <a:solidFill>
                  <a:srgbClr val="05252A"/>
                </a:solidFill>
                <a:cs typeface="Calibri"/>
              </a:rPr>
              <a:t>diagnosticado</a:t>
            </a:r>
            <a:r>
              <a:rPr lang="es-ES" sz="1600" dirty="0">
                <a:solidFill>
                  <a:srgbClr val="05252A"/>
                </a:solidFill>
                <a:cs typeface="Calibri"/>
              </a:rPr>
              <a:t> puede</a:t>
            </a:r>
            <a:r>
              <a:rPr lang="es-ES" sz="1600" spc="-6" dirty="0">
                <a:solidFill>
                  <a:srgbClr val="05252A"/>
                </a:solidFill>
                <a:cs typeface="Calibri"/>
              </a:rPr>
              <a:t> </a:t>
            </a:r>
            <a:r>
              <a:rPr lang="es-ES" sz="1600" spc="-2" dirty="0">
                <a:solidFill>
                  <a:srgbClr val="05252A"/>
                </a:solidFill>
                <a:cs typeface="Calibri"/>
              </a:rPr>
              <a:t>tener</a:t>
            </a:r>
            <a:r>
              <a:rPr lang="es-ES" sz="1600" spc="5" dirty="0">
                <a:solidFill>
                  <a:srgbClr val="05252A"/>
                </a:solidFill>
                <a:cs typeface="Calibri"/>
              </a:rPr>
              <a:t> </a:t>
            </a:r>
            <a:r>
              <a:rPr lang="es-ES" sz="1600" dirty="0">
                <a:solidFill>
                  <a:srgbClr val="05252A"/>
                </a:solidFill>
                <a:cs typeface="Calibri"/>
              </a:rPr>
              <a:t>miedo</a:t>
            </a:r>
            <a:r>
              <a:rPr lang="es-ES" sz="1600" spc="-2" dirty="0">
                <a:solidFill>
                  <a:srgbClr val="05252A"/>
                </a:solidFill>
                <a:cs typeface="Calibri"/>
              </a:rPr>
              <a:t> </a:t>
            </a:r>
            <a:r>
              <a:rPr lang="es-ES" sz="1600" dirty="0">
                <a:solidFill>
                  <a:srgbClr val="05252A"/>
                </a:solidFill>
                <a:cs typeface="Calibri"/>
              </a:rPr>
              <a:t>a </a:t>
            </a:r>
            <a:r>
              <a:rPr lang="es-ES" sz="1600" spc="-2" dirty="0">
                <a:solidFill>
                  <a:srgbClr val="05252A"/>
                </a:solidFill>
                <a:cs typeface="Calibri"/>
              </a:rPr>
              <a:t>la</a:t>
            </a:r>
            <a:r>
              <a:rPr lang="es-ES" sz="1600" spc="2" dirty="0">
                <a:solidFill>
                  <a:srgbClr val="05252A"/>
                </a:solidFill>
                <a:cs typeface="Calibri"/>
              </a:rPr>
              <a:t> </a:t>
            </a:r>
            <a:r>
              <a:rPr lang="es-ES" sz="1600" spc="-2" dirty="0">
                <a:solidFill>
                  <a:srgbClr val="05252A"/>
                </a:solidFill>
                <a:cs typeface="Calibri"/>
              </a:rPr>
              <a:t>reacción</a:t>
            </a:r>
            <a:r>
              <a:rPr lang="es-ES" sz="1600" dirty="0">
                <a:solidFill>
                  <a:srgbClr val="05252A"/>
                </a:solidFill>
                <a:cs typeface="Calibri"/>
              </a:rPr>
              <a:t> de</a:t>
            </a:r>
            <a:r>
              <a:rPr lang="es-ES" sz="1600" spc="-2" dirty="0">
                <a:solidFill>
                  <a:srgbClr val="05252A"/>
                </a:solidFill>
                <a:cs typeface="Calibri"/>
              </a:rPr>
              <a:t> su</a:t>
            </a:r>
            <a:r>
              <a:rPr lang="es-ES" sz="1600" spc="2" dirty="0">
                <a:solidFill>
                  <a:srgbClr val="05252A"/>
                </a:solidFill>
                <a:cs typeface="Calibri"/>
              </a:rPr>
              <a:t> </a:t>
            </a:r>
            <a:r>
              <a:rPr lang="es-ES" sz="1600" spc="-5" dirty="0">
                <a:solidFill>
                  <a:srgbClr val="05252A"/>
                </a:solidFill>
                <a:cs typeface="Calibri"/>
              </a:rPr>
              <a:t>entorno</a:t>
            </a:r>
            <a:r>
              <a:rPr lang="es-ES" sz="1600" spc="-2" dirty="0">
                <a:solidFill>
                  <a:srgbClr val="05252A"/>
                </a:solidFill>
                <a:cs typeface="Calibri"/>
              </a:rPr>
              <a:t> social.</a:t>
            </a:r>
            <a:endParaRPr lang="es-ES" sz="1600" dirty="0">
              <a:cs typeface="Calibri"/>
            </a:endParaRPr>
          </a:p>
          <a:p>
            <a:pPr marL="517535" lvl="4" indent="-100284">
              <a:spcBef>
                <a:spcPts val="372"/>
              </a:spcBef>
              <a:buClr>
                <a:srgbClr val="FFC50A"/>
              </a:buClr>
              <a:buChar char="-"/>
              <a:tabLst>
                <a:tab pos="517535" algn="l"/>
                <a:tab pos="517813" algn="l"/>
              </a:tabLst>
            </a:pPr>
            <a:r>
              <a:rPr lang="es-ES" sz="1600" spc="-2" dirty="0">
                <a:solidFill>
                  <a:srgbClr val="05252A"/>
                </a:solidFill>
                <a:cs typeface="Calibri"/>
              </a:rPr>
              <a:t>La</a:t>
            </a:r>
            <a:r>
              <a:rPr lang="es-ES" sz="1600" spc="-5" dirty="0">
                <a:solidFill>
                  <a:srgbClr val="05252A"/>
                </a:solidFill>
                <a:cs typeface="Calibri"/>
              </a:rPr>
              <a:t> </a:t>
            </a:r>
            <a:r>
              <a:rPr lang="es-ES" sz="1600" spc="-2" dirty="0">
                <a:solidFill>
                  <a:srgbClr val="05252A"/>
                </a:solidFill>
                <a:cs typeface="Calibri"/>
              </a:rPr>
              <a:t>minimización</a:t>
            </a:r>
            <a:r>
              <a:rPr lang="es-ES" sz="1600" spc="11" dirty="0">
                <a:solidFill>
                  <a:srgbClr val="05252A"/>
                </a:solidFill>
                <a:cs typeface="Calibri"/>
              </a:rPr>
              <a:t> </a:t>
            </a:r>
            <a:r>
              <a:rPr lang="es-ES" sz="1600" spc="-5" dirty="0">
                <a:solidFill>
                  <a:srgbClr val="05252A"/>
                </a:solidFill>
                <a:cs typeface="Calibri"/>
              </a:rPr>
              <a:t>genera</a:t>
            </a:r>
            <a:r>
              <a:rPr lang="es-ES" sz="1600" spc="-2" dirty="0">
                <a:solidFill>
                  <a:srgbClr val="05252A"/>
                </a:solidFill>
                <a:cs typeface="Calibri"/>
              </a:rPr>
              <a:t> </a:t>
            </a:r>
            <a:r>
              <a:rPr lang="es-ES" sz="1600" spc="-5" dirty="0">
                <a:solidFill>
                  <a:srgbClr val="05252A"/>
                </a:solidFill>
                <a:cs typeface="Calibri"/>
              </a:rPr>
              <a:t>sentimientos</a:t>
            </a:r>
            <a:r>
              <a:rPr lang="es-ES" sz="1600" spc="20" dirty="0">
                <a:solidFill>
                  <a:srgbClr val="05252A"/>
                </a:solidFill>
                <a:cs typeface="Calibri"/>
              </a:rPr>
              <a:t> </a:t>
            </a:r>
            <a:r>
              <a:rPr lang="es-ES" sz="1600" dirty="0">
                <a:solidFill>
                  <a:srgbClr val="05252A"/>
                </a:solidFill>
                <a:cs typeface="Calibri"/>
              </a:rPr>
              <a:t>de</a:t>
            </a:r>
            <a:r>
              <a:rPr lang="es-ES" sz="1600" spc="-5" dirty="0">
                <a:solidFill>
                  <a:srgbClr val="05252A"/>
                </a:solidFill>
                <a:cs typeface="Calibri"/>
              </a:rPr>
              <a:t> </a:t>
            </a:r>
            <a:r>
              <a:rPr lang="es-ES" sz="1600" spc="-2" dirty="0">
                <a:solidFill>
                  <a:srgbClr val="05252A"/>
                </a:solidFill>
                <a:cs typeface="Calibri"/>
              </a:rPr>
              <a:t>incomprensión </a:t>
            </a:r>
            <a:r>
              <a:rPr lang="es-ES" sz="1600" dirty="0">
                <a:solidFill>
                  <a:srgbClr val="05252A"/>
                </a:solidFill>
                <a:cs typeface="Calibri"/>
              </a:rPr>
              <a:t>y</a:t>
            </a:r>
            <a:r>
              <a:rPr lang="es-ES" sz="1600" spc="-6" dirty="0">
                <a:solidFill>
                  <a:srgbClr val="05252A"/>
                </a:solidFill>
                <a:cs typeface="Calibri"/>
              </a:rPr>
              <a:t> </a:t>
            </a:r>
            <a:r>
              <a:rPr lang="es-ES" sz="1600" spc="-2" dirty="0">
                <a:solidFill>
                  <a:srgbClr val="05252A"/>
                </a:solidFill>
                <a:cs typeface="Calibri"/>
              </a:rPr>
              <a:t>soledad.</a:t>
            </a:r>
            <a:endParaRPr lang="es-ES" sz="1600" dirty="0">
              <a:cs typeface="Calibri"/>
            </a:endParaRPr>
          </a:p>
          <a:p>
            <a:pPr marL="317522" lvl="3" indent="-100284">
              <a:spcBef>
                <a:spcPts val="580"/>
              </a:spcBef>
              <a:buClr>
                <a:srgbClr val="FFC50A"/>
              </a:buClr>
              <a:buFont typeface="Calibri"/>
              <a:buChar char="-"/>
              <a:tabLst>
                <a:tab pos="317522" algn="l"/>
                <a:tab pos="317799" algn="l"/>
              </a:tabLst>
            </a:pPr>
            <a:r>
              <a:rPr lang="es-ES" sz="1600" b="1" spc="-5" dirty="0">
                <a:cs typeface="Calibri"/>
              </a:rPr>
              <a:t>Adaptación</a:t>
            </a:r>
            <a:r>
              <a:rPr lang="es-ES" sz="1600" b="1" spc="13" dirty="0">
                <a:cs typeface="Calibri"/>
              </a:rPr>
              <a:t> </a:t>
            </a:r>
            <a:r>
              <a:rPr lang="es-ES" sz="1600" b="1" spc="-2" dirty="0">
                <a:cs typeface="Calibri"/>
              </a:rPr>
              <a:t>de</a:t>
            </a:r>
            <a:r>
              <a:rPr lang="es-ES" sz="1600" b="1" spc="2" dirty="0">
                <a:cs typeface="Calibri"/>
              </a:rPr>
              <a:t> </a:t>
            </a:r>
            <a:r>
              <a:rPr lang="es-ES" sz="1600" b="1" spc="-2" dirty="0">
                <a:cs typeface="Calibri"/>
              </a:rPr>
              <a:t>actividades</a:t>
            </a:r>
            <a:r>
              <a:rPr lang="es-ES" sz="1600" b="1" spc="2" dirty="0">
                <a:cs typeface="Calibri"/>
              </a:rPr>
              <a:t> </a:t>
            </a:r>
            <a:r>
              <a:rPr lang="es-ES" sz="1600" b="1" spc="-5" dirty="0">
                <a:cs typeface="Calibri"/>
              </a:rPr>
              <a:t>vs</a:t>
            </a:r>
            <a:r>
              <a:rPr lang="es-ES" sz="1600" b="1" spc="2" dirty="0">
                <a:cs typeface="Calibri"/>
              </a:rPr>
              <a:t> </a:t>
            </a:r>
            <a:r>
              <a:rPr lang="es-ES" sz="1600" b="1" spc="-5" dirty="0">
                <a:cs typeface="Calibri"/>
              </a:rPr>
              <a:t>creación</a:t>
            </a:r>
            <a:r>
              <a:rPr lang="es-ES" sz="1600" b="1" spc="11" dirty="0">
                <a:cs typeface="Calibri"/>
              </a:rPr>
              <a:t> </a:t>
            </a:r>
            <a:r>
              <a:rPr lang="es-ES" sz="1600" b="1" spc="-5" dirty="0">
                <a:cs typeface="Calibri"/>
              </a:rPr>
              <a:t>nuevos</a:t>
            </a:r>
            <a:r>
              <a:rPr lang="es-ES" sz="1600" b="1" spc="5" dirty="0">
                <a:cs typeface="Calibri"/>
              </a:rPr>
              <a:t> </a:t>
            </a:r>
            <a:r>
              <a:rPr lang="es-ES" sz="1600" b="1" spc="-2" dirty="0">
                <a:cs typeface="Calibri"/>
              </a:rPr>
              <a:t>vínculos</a:t>
            </a:r>
            <a:endParaRPr lang="es-ES" sz="1600" dirty="0">
              <a:cs typeface="Calibri"/>
            </a:endParaRPr>
          </a:p>
          <a:p>
            <a:pPr marL="517535" lvl="4" indent="-100284">
              <a:spcBef>
                <a:spcPts val="383"/>
              </a:spcBef>
              <a:buClr>
                <a:srgbClr val="FFC50A"/>
              </a:buClr>
              <a:buChar char="-"/>
              <a:tabLst>
                <a:tab pos="517535" algn="l"/>
                <a:tab pos="517813" algn="l"/>
              </a:tabLst>
            </a:pPr>
            <a:r>
              <a:rPr lang="es-ES" sz="1600" spc="-2" dirty="0">
                <a:solidFill>
                  <a:srgbClr val="05252A"/>
                </a:solidFill>
                <a:cs typeface="Calibri"/>
              </a:rPr>
              <a:t>La</a:t>
            </a:r>
            <a:r>
              <a:rPr lang="es-ES" sz="1600" spc="-5" dirty="0">
                <a:solidFill>
                  <a:srgbClr val="05252A"/>
                </a:solidFill>
                <a:cs typeface="Calibri"/>
              </a:rPr>
              <a:t> </a:t>
            </a:r>
            <a:r>
              <a:rPr lang="es-ES" sz="1600" spc="-2" dirty="0">
                <a:solidFill>
                  <a:srgbClr val="05252A"/>
                </a:solidFill>
                <a:cs typeface="Calibri"/>
              </a:rPr>
              <a:t>normalización</a:t>
            </a:r>
            <a:r>
              <a:rPr lang="es-ES" sz="1600" spc="5" dirty="0">
                <a:solidFill>
                  <a:srgbClr val="05252A"/>
                </a:solidFill>
                <a:cs typeface="Calibri"/>
              </a:rPr>
              <a:t> </a:t>
            </a:r>
            <a:r>
              <a:rPr lang="es-ES" sz="1600" spc="-2" dirty="0">
                <a:solidFill>
                  <a:srgbClr val="05252A"/>
                </a:solidFill>
                <a:cs typeface="Calibri"/>
              </a:rPr>
              <a:t>social</a:t>
            </a:r>
            <a:r>
              <a:rPr lang="es-ES" sz="1600" spc="5" dirty="0">
                <a:solidFill>
                  <a:srgbClr val="05252A"/>
                </a:solidFill>
                <a:cs typeface="Calibri"/>
              </a:rPr>
              <a:t> </a:t>
            </a:r>
            <a:r>
              <a:rPr lang="es-ES" sz="1600" dirty="0">
                <a:solidFill>
                  <a:srgbClr val="05252A"/>
                </a:solidFill>
                <a:cs typeface="Calibri"/>
              </a:rPr>
              <a:t>de </a:t>
            </a:r>
            <a:r>
              <a:rPr lang="es-ES" sz="1600" spc="2" dirty="0">
                <a:solidFill>
                  <a:srgbClr val="05252A"/>
                </a:solidFill>
                <a:cs typeface="Calibri"/>
              </a:rPr>
              <a:t>EM</a:t>
            </a:r>
            <a:r>
              <a:rPr lang="es-ES" sz="1600" spc="-9" dirty="0">
                <a:solidFill>
                  <a:srgbClr val="05252A"/>
                </a:solidFill>
                <a:cs typeface="Calibri"/>
              </a:rPr>
              <a:t> favorece</a:t>
            </a:r>
            <a:r>
              <a:rPr lang="es-ES" sz="1600" spc="5" dirty="0">
                <a:solidFill>
                  <a:srgbClr val="05252A"/>
                </a:solidFill>
                <a:cs typeface="Calibri"/>
              </a:rPr>
              <a:t> </a:t>
            </a:r>
            <a:r>
              <a:rPr lang="es-ES" sz="1600" spc="-2" dirty="0">
                <a:solidFill>
                  <a:srgbClr val="05252A"/>
                </a:solidFill>
                <a:cs typeface="Calibri"/>
              </a:rPr>
              <a:t>la</a:t>
            </a:r>
            <a:r>
              <a:rPr lang="es-ES" sz="1600" spc="6" dirty="0">
                <a:solidFill>
                  <a:srgbClr val="05252A"/>
                </a:solidFill>
                <a:cs typeface="Calibri"/>
              </a:rPr>
              <a:t> </a:t>
            </a:r>
            <a:r>
              <a:rPr lang="es-ES" sz="1600" spc="-2" dirty="0">
                <a:solidFill>
                  <a:srgbClr val="05252A"/>
                </a:solidFill>
                <a:cs typeface="Calibri"/>
              </a:rPr>
              <a:t>aceptación.</a:t>
            </a:r>
            <a:endParaRPr lang="es-ES" sz="1600" dirty="0">
              <a:cs typeface="Calibri"/>
            </a:endParaRPr>
          </a:p>
          <a:p>
            <a:pPr marL="517535" lvl="4" indent="-100284">
              <a:spcBef>
                <a:spcPts val="376"/>
              </a:spcBef>
              <a:buClr>
                <a:srgbClr val="FFC50A"/>
              </a:buClr>
              <a:buChar char="-"/>
              <a:tabLst>
                <a:tab pos="517535" algn="l"/>
                <a:tab pos="517813" algn="l"/>
              </a:tabLst>
            </a:pPr>
            <a:r>
              <a:rPr lang="es-ES" sz="1600" spc="-2" dirty="0">
                <a:cs typeface="Calibri"/>
              </a:rPr>
              <a:t>Los</a:t>
            </a:r>
            <a:r>
              <a:rPr lang="es-ES" sz="1600" spc="223" dirty="0">
                <a:cs typeface="Calibri"/>
              </a:rPr>
              <a:t> </a:t>
            </a:r>
            <a:r>
              <a:rPr lang="es-ES" sz="1600" spc="-5" dirty="0">
                <a:cs typeface="Calibri"/>
              </a:rPr>
              <a:t>nuevos</a:t>
            </a:r>
            <a:r>
              <a:rPr lang="es-ES" sz="1600" spc="230" dirty="0">
                <a:cs typeface="Calibri"/>
              </a:rPr>
              <a:t> </a:t>
            </a:r>
            <a:r>
              <a:rPr lang="es-ES" sz="1600" spc="-5" dirty="0">
                <a:cs typeface="Calibri"/>
              </a:rPr>
              <a:t>síntomas</a:t>
            </a:r>
            <a:r>
              <a:rPr lang="es-ES" sz="1600" spc="227" dirty="0">
                <a:cs typeface="Calibri"/>
              </a:rPr>
              <a:t> </a:t>
            </a:r>
            <a:r>
              <a:rPr lang="es-ES" sz="1600" dirty="0">
                <a:cs typeface="Calibri"/>
              </a:rPr>
              <a:t>y</a:t>
            </a:r>
            <a:r>
              <a:rPr lang="es-ES" sz="1600" spc="223" dirty="0">
                <a:cs typeface="Calibri"/>
              </a:rPr>
              <a:t> </a:t>
            </a:r>
            <a:r>
              <a:rPr lang="es-ES" sz="1600" spc="-2" dirty="0">
                <a:cs typeface="Calibri"/>
              </a:rPr>
              <a:t>rutinas</a:t>
            </a:r>
            <a:r>
              <a:rPr lang="es-ES" sz="1600" spc="227" dirty="0">
                <a:cs typeface="Calibri"/>
              </a:rPr>
              <a:t> </a:t>
            </a:r>
            <a:r>
              <a:rPr lang="es-ES" sz="1600" dirty="0">
                <a:cs typeface="Calibri"/>
              </a:rPr>
              <a:t>de</a:t>
            </a:r>
            <a:r>
              <a:rPr lang="es-ES" sz="1600" spc="223" dirty="0">
                <a:cs typeface="Calibri"/>
              </a:rPr>
              <a:t> </a:t>
            </a:r>
            <a:r>
              <a:rPr lang="es-ES" sz="1600" spc="-2" dirty="0">
                <a:cs typeface="Calibri"/>
              </a:rPr>
              <a:t>autocuidado</a:t>
            </a:r>
            <a:r>
              <a:rPr lang="es-ES" sz="1600" spc="221" dirty="0">
                <a:cs typeface="Calibri"/>
              </a:rPr>
              <a:t> </a:t>
            </a:r>
            <a:r>
              <a:rPr lang="es-ES" sz="1600" spc="-5" dirty="0">
                <a:cs typeface="Calibri"/>
              </a:rPr>
              <a:t>obligan</a:t>
            </a:r>
            <a:r>
              <a:rPr lang="es-ES" sz="1600" spc="232" dirty="0">
                <a:cs typeface="Calibri"/>
              </a:rPr>
              <a:t> </a:t>
            </a:r>
            <a:r>
              <a:rPr lang="es-ES" sz="1600" dirty="0">
                <a:cs typeface="Calibri"/>
              </a:rPr>
              <a:t>a</a:t>
            </a:r>
            <a:r>
              <a:rPr lang="es-ES" sz="1600" spc="223" dirty="0">
                <a:cs typeface="Calibri"/>
              </a:rPr>
              <a:t> </a:t>
            </a:r>
            <a:r>
              <a:rPr lang="es-ES" sz="1600" spc="-5" dirty="0">
                <a:cs typeface="Calibri"/>
              </a:rPr>
              <a:t>familiares</a:t>
            </a:r>
            <a:r>
              <a:rPr lang="es-ES" sz="1600" spc="225" dirty="0">
                <a:cs typeface="Calibri"/>
              </a:rPr>
              <a:t> </a:t>
            </a:r>
            <a:r>
              <a:rPr lang="es-ES" sz="1600" dirty="0">
                <a:cs typeface="Calibri"/>
              </a:rPr>
              <a:t>y</a:t>
            </a:r>
            <a:r>
              <a:rPr lang="es-ES" sz="1600" spc="223" dirty="0">
                <a:cs typeface="Calibri"/>
              </a:rPr>
              <a:t> </a:t>
            </a:r>
            <a:r>
              <a:rPr lang="es-ES" sz="1600" spc="-2" dirty="0">
                <a:cs typeface="Calibri"/>
              </a:rPr>
              <a:t>amigos</a:t>
            </a:r>
            <a:r>
              <a:rPr lang="es-ES" sz="1600" spc="227" dirty="0">
                <a:cs typeface="Calibri"/>
              </a:rPr>
              <a:t> </a:t>
            </a:r>
            <a:r>
              <a:rPr lang="es-ES" sz="1600" dirty="0">
                <a:cs typeface="Calibri"/>
              </a:rPr>
              <a:t>a</a:t>
            </a:r>
            <a:r>
              <a:rPr lang="es-ES" sz="1600" spc="219" dirty="0">
                <a:cs typeface="Calibri"/>
              </a:rPr>
              <a:t> </a:t>
            </a:r>
            <a:r>
              <a:rPr lang="es-ES" sz="1600" spc="-2" dirty="0">
                <a:cs typeface="Calibri"/>
              </a:rPr>
              <a:t>ser</a:t>
            </a:r>
            <a:endParaRPr lang="es-ES" sz="1600" dirty="0">
              <a:cs typeface="Calibri"/>
            </a:endParaRPr>
          </a:p>
          <a:p>
            <a:pPr marL="517535"/>
            <a:r>
              <a:rPr lang="es-ES" sz="1600" spc="-5" dirty="0">
                <a:cs typeface="Calibri"/>
              </a:rPr>
              <a:t>flexibles</a:t>
            </a:r>
            <a:r>
              <a:rPr lang="es-ES" sz="1600" spc="11" dirty="0">
                <a:cs typeface="Calibri"/>
              </a:rPr>
              <a:t> </a:t>
            </a:r>
            <a:r>
              <a:rPr lang="es-ES" sz="1600" dirty="0">
                <a:cs typeface="Calibri"/>
              </a:rPr>
              <a:t>y </a:t>
            </a:r>
            <a:r>
              <a:rPr lang="es-ES" sz="1600" spc="-5" dirty="0">
                <a:cs typeface="Calibri"/>
              </a:rPr>
              <a:t>creativos</a:t>
            </a:r>
            <a:r>
              <a:rPr lang="es-ES" sz="1600" spc="9" dirty="0">
                <a:cs typeface="Calibri"/>
              </a:rPr>
              <a:t> </a:t>
            </a:r>
            <a:r>
              <a:rPr lang="es-ES" sz="1600" spc="-2" dirty="0">
                <a:cs typeface="Calibri"/>
              </a:rPr>
              <a:t>en la</a:t>
            </a:r>
            <a:r>
              <a:rPr lang="es-ES" sz="1600" spc="2" dirty="0">
                <a:cs typeface="Calibri"/>
              </a:rPr>
              <a:t> </a:t>
            </a:r>
            <a:r>
              <a:rPr lang="es-ES" sz="1600" spc="-2" dirty="0">
                <a:cs typeface="Calibri"/>
              </a:rPr>
              <a:t>planificación</a:t>
            </a:r>
            <a:r>
              <a:rPr lang="es-ES" sz="1600" spc="9" dirty="0">
                <a:cs typeface="Calibri"/>
              </a:rPr>
              <a:t> </a:t>
            </a:r>
            <a:r>
              <a:rPr lang="es-ES" sz="1600" spc="-2" dirty="0">
                <a:cs typeface="Calibri"/>
              </a:rPr>
              <a:t>del</a:t>
            </a:r>
            <a:r>
              <a:rPr lang="es-ES" sz="1600" dirty="0">
                <a:cs typeface="Calibri"/>
              </a:rPr>
              <a:t> tiempo</a:t>
            </a:r>
            <a:r>
              <a:rPr lang="es-ES" sz="1600" spc="-2" dirty="0">
                <a:cs typeface="Calibri"/>
              </a:rPr>
              <a:t> </a:t>
            </a:r>
            <a:r>
              <a:rPr lang="es-ES" sz="1600" spc="-5" dirty="0">
                <a:cs typeface="Calibri"/>
              </a:rPr>
              <a:t>libre.</a:t>
            </a:r>
            <a:endParaRPr lang="es-ES" sz="1600" dirty="0">
              <a:cs typeface="Calibri"/>
            </a:endParaRPr>
          </a:p>
          <a:p>
            <a:pPr marL="317522" lvl="3" indent="-100284">
              <a:spcBef>
                <a:spcPts val="580"/>
              </a:spcBef>
              <a:buClr>
                <a:srgbClr val="FFC50A"/>
              </a:buClr>
              <a:buFont typeface="Calibri"/>
              <a:buChar char="-"/>
              <a:tabLst>
                <a:tab pos="317522" algn="l"/>
                <a:tab pos="317799" algn="l"/>
              </a:tabLst>
            </a:pPr>
            <a:r>
              <a:rPr lang="es-ES" sz="1600" b="1" spc="-9" dirty="0">
                <a:cs typeface="Calibri"/>
              </a:rPr>
              <a:t>Evitar</a:t>
            </a:r>
            <a:r>
              <a:rPr lang="es-ES" sz="1600" b="1" spc="9" dirty="0">
                <a:cs typeface="Calibri"/>
              </a:rPr>
              <a:t> </a:t>
            </a:r>
            <a:r>
              <a:rPr lang="es-ES" sz="1600" b="1" spc="-2" dirty="0">
                <a:cs typeface="Calibri"/>
              </a:rPr>
              <a:t>el</a:t>
            </a:r>
            <a:r>
              <a:rPr lang="es-ES" sz="1600" b="1" spc="2" dirty="0">
                <a:cs typeface="Calibri"/>
              </a:rPr>
              <a:t> </a:t>
            </a:r>
            <a:r>
              <a:rPr lang="es-ES" sz="1600" b="1" spc="-5" dirty="0">
                <a:cs typeface="Calibri"/>
              </a:rPr>
              <a:t>aislamiento</a:t>
            </a:r>
            <a:r>
              <a:rPr lang="es-ES" sz="1600" b="1" spc="20" dirty="0">
                <a:cs typeface="Calibri"/>
              </a:rPr>
              <a:t> </a:t>
            </a:r>
            <a:r>
              <a:rPr lang="es-ES" sz="1600" b="1" spc="-2" dirty="0">
                <a:cs typeface="Calibri"/>
              </a:rPr>
              <a:t>social:</a:t>
            </a:r>
            <a:r>
              <a:rPr lang="es-ES" sz="1600" b="1" spc="9" dirty="0">
                <a:cs typeface="Calibri"/>
              </a:rPr>
              <a:t> </a:t>
            </a:r>
            <a:r>
              <a:rPr lang="es-ES" sz="1600" b="1" dirty="0">
                <a:latin typeface="Calibri" panose="020F0502020204030204" pitchFamily="34" charset="0"/>
                <a:cs typeface="Calibri" panose="020F0502020204030204" pitchFamily="34" charset="0"/>
              </a:rPr>
              <a:t>Es importante impulsar nuevos vínculos y redes de apoyo</a:t>
            </a:r>
            <a:endParaRPr lang="es-ES" sz="1600" dirty="0">
              <a:cs typeface="Calibri"/>
            </a:endParaRPr>
          </a:p>
          <a:p>
            <a:endParaRPr lang="es-ES" sz="1600" dirty="0"/>
          </a:p>
        </p:txBody>
      </p:sp>
      <p:sp>
        <p:nvSpPr>
          <p:cNvPr id="5" name="object 2">
            <a:extLst>
              <a:ext uri="{FF2B5EF4-FFF2-40B4-BE49-F238E27FC236}">
                <a16:creationId xmlns:a16="http://schemas.microsoft.com/office/drawing/2014/main" id="{FACD777F-FEAC-8BF5-3FB3-4AD020266A94}"/>
              </a:ext>
            </a:extLst>
          </p:cNvPr>
          <p:cNvSpPr txBox="1">
            <a:spLocks noGrp="1"/>
          </p:cNvSpPr>
          <p:nvPr>
            <p:ph type="title"/>
          </p:nvPr>
        </p:nvSpPr>
        <p:spPr>
          <a:xfrm>
            <a:off x="542925" y="423368"/>
            <a:ext cx="5655266" cy="867665"/>
          </a:xfrm>
          <a:prstGeom prst="rect">
            <a:avLst/>
          </a:prstGeom>
        </p:spPr>
        <p:txBody>
          <a:bodyPr vert="horz" wrap="square" lIns="0" tIns="5834" rIns="0" bIns="0" rtlCol="0">
            <a:spAutoFit/>
          </a:bodyPr>
          <a:lstStyle/>
          <a:p>
            <a:pPr marL="5556" algn="l">
              <a:lnSpc>
                <a:spcPct val="100000"/>
              </a:lnSpc>
              <a:spcBef>
                <a:spcPts val="46"/>
              </a:spcBef>
            </a:pPr>
            <a:r>
              <a:rPr dirty="0"/>
              <a:t>2.2</a:t>
            </a:r>
            <a:r>
              <a:rPr lang="es-ES" dirty="0"/>
              <a:t>.</a:t>
            </a:r>
            <a:r>
              <a:rPr spc="-9" dirty="0"/>
              <a:t> </a:t>
            </a:r>
            <a:r>
              <a:rPr dirty="0"/>
              <a:t>IMPACTO</a:t>
            </a:r>
            <a:r>
              <a:rPr spc="-6" dirty="0"/>
              <a:t> </a:t>
            </a:r>
            <a:br>
              <a:rPr lang="es-ES" spc="-6" dirty="0"/>
            </a:br>
            <a:r>
              <a:rPr dirty="0"/>
              <a:t>BIOPSICOSOCIAL</a:t>
            </a:r>
          </a:p>
        </p:txBody>
      </p:sp>
      <p:sp>
        <p:nvSpPr>
          <p:cNvPr id="7" name="object 3">
            <a:extLst>
              <a:ext uri="{FF2B5EF4-FFF2-40B4-BE49-F238E27FC236}">
                <a16:creationId xmlns:a16="http://schemas.microsoft.com/office/drawing/2014/main" id="{4FEF2A7D-4C94-E427-F3B1-699AC7EB40C3}"/>
              </a:ext>
            </a:extLst>
          </p:cNvPr>
          <p:cNvSpPr txBox="1"/>
          <p:nvPr/>
        </p:nvSpPr>
        <p:spPr>
          <a:xfrm>
            <a:off x="139700" y="1391804"/>
            <a:ext cx="5868181" cy="1285087"/>
          </a:xfrm>
          <a:prstGeom prst="rect">
            <a:avLst/>
          </a:prstGeom>
        </p:spPr>
        <p:txBody>
          <a:bodyPr vert="horz" wrap="square" lIns="0" tIns="28059" rIns="0" bIns="0" rtlCol="0">
            <a:spAutoFit/>
          </a:bodyPr>
          <a:lstStyle/>
          <a:p>
            <a:pPr marL="462756" marR="939230" lvl="3">
              <a:spcBef>
                <a:spcPts val="221"/>
              </a:spcBef>
              <a:buAutoNum type="arabicPeriod" startAt="2"/>
              <a:tabLst>
                <a:tab pos="424751" algn="l"/>
              </a:tabLst>
            </a:pPr>
            <a:r>
              <a:rPr lang="es-ES" sz="2000" spc="-2" dirty="0">
                <a:solidFill>
                  <a:srgbClr val="F3B600"/>
                </a:solidFill>
                <a:latin typeface="Calibri"/>
                <a:cs typeface="Calibri"/>
              </a:rPr>
              <a:t> </a:t>
            </a:r>
            <a:r>
              <a:rPr sz="2000" spc="-2" dirty="0" err="1">
                <a:solidFill>
                  <a:srgbClr val="F3B600"/>
                </a:solidFill>
                <a:latin typeface="Calibri"/>
                <a:cs typeface="Calibri"/>
              </a:rPr>
              <a:t>Adaptación</a:t>
            </a:r>
            <a:r>
              <a:rPr sz="2000" spc="-2" dirty="0">
                <a:solidFill>
                  <a:srgbClr val="F3B600"/>
                </a:solidFill>
                <a:latin typeface="Calibri"/>
                <a:cs typeface="Calibri"/>
              </a:rPr>
              <a:t> </a:t>
            </a:r>
            <a:r>
              <a:rPr sz="2000" spc="-5" dirty="0">
                <a:solidFill>
                  <a:srgbClr val="F3B600"/>
                </a:solidFill>
                <a:latin typeface="Calibri"/>
                <a:cs typeface="Calibri"/>
              </a:rPr>
              <a:t>familiar </a:t>
            </a:r>
            <a:r>
              <a:rPr sz="2000" dirty="0">
                <a:solidFill>
                  <a:srgbClr val="F3B600"/>
                </a:solidFill>
                <a:latin typeface="Calibri"/>
                <a:cs typeface="Calibri"/>
              </a:rPr>
              <a:t>a los </a:t>
            </a:r>
            <a:r>
              <a:rPr sz="2000" b="1" spc="-6" dirty="0">
                <a:solidFill>
                  <a:srgbClr val="F3B600"/>
                </a:solidFill>
                <a:latin typeface="Calibri"/>
                <a:cs typeface="Calibri"/>
              </a:rPr>
              <a:t>NUEVOS</a:t>
            </a:r>
            <a:r>
              <a:rPr lang="es-ES" sz="2000" b="1" spc="-6" dirty="0">
                <a:solidFill>
                  <a:srgbClr val="F3B600"/>
                </a:solidFill>
                <a:latin typeface="Calibri"/>
                <a:cs typeface="Calibri"/>
              </a:rPr>
              <a:t> </a:t>
            </a:r>
            <a:r>
              <a:rPr sz="2000" b="1" spc="-6" dirty="0">
                <a:solidFill>
                  <a:srgbClr val="F3B600"/>
                </a:solidFill>
                <a:latin typeface="Calibri"/>
                <a:cs typeface="Calibri"/>
              </a:rPr>
              <a:t>HÁBITOS </a:t>
            </a:r>
            <a:r>
              <a:rPr sz="2000" b="1" spc="-2" dirty="0">
                <a:solidFill>
                  <a:srgbClr val="F3B600"/>
                </a:solidFill>
                <a:latin typeface="Calibri"/>
                <a:cs typeface="Calibri"/>
              </a:rPr>
              <a:t>DE</a:t>
            </a:r>
            <a:r>
              <a:rPr lang="es-ES" sz="2000" b="1" spc="-2" dirty="0">
                <a:solidFill>
                  <a:srgbClr val="F3B600"/>
                </a:solidFill>
                <a:latin typeface="Calibri"/>
                <a:cs typeface="Calibri"/>
              </a:rPr>
              <a:t> </a:t>
            </a:r>
            <a:r>
              <a:rPr sz="2000" b="1" spc="-9" dirty="0">
                <a:solidFill>
                  <a:srgbClr val="F3B600"/>
                </a:solidFill>
                <a:latin typeface="Calibri"/>
                <a:cs typeface="Calibri"/>
              </a:rPr>
              <a:t>AUTOCUIDADO:</a:t>
            </a:r>
            <a:r>
              <a:rPr lang="es-ES" sz="2000" dirty="0">
                <a:latin typeface="Calibri"/>
                <a:cs typeface="Calibri"/>
              </a:rPr>
              <a:t> </a:t>
            </a:r>
            <a:r>
              <a:rPr lang="es-ES" sz="2000" b="1" spc="-6" dirty="0">
                <a:solidFill>
                  <a:srgbClr val="F3B600"/>
                </a:solidFill>
                <a:latin typeface="Calibri"/>
                <a:cs typeface="Calibri"/>
              </a:rPr>
              <a:t>NUEVAS ACTIVIDADES SOCIALES Y DE OCIO</a:t>
            </a:r>
          </a:p>
          <a:p>
            <a:pPr marL="462756" marR="939230" lvl="3">
              <a:spcBef>
                <a:spcPts val="221"/>
              </a:spcBef>
              <a:tabLst>
                <a:tab pos="424751" algn="l"/>
              </a:tabLst>
            </a:pPr>
            <a:endParaRPr lang="es-ES" sz="2000" b="1" spc="-11" dirty="0">
              <a:solidFill>
                <a:srgbClr val="F3B600"/>
              </a:solidFill>
              <a:latin typeface="Calibri"/>
              <a:cs typeface="Calibri"/>
            </a:endParaRPr>
          </a:p>
        </p:txBody>
      </p:sp>
      <p:pic>
        <p:nvPicPr>
          <p:cNvPr id="8" name="object 4">
            <a:extLst>
              <a:ext uri="{FF2B5EF4-FFF2-40B4-BE49-F238E27FC236}">
                <a16:creationId xmlns:a16="http://schemas.microsoft.com/office/drawing/2014/main" id="{1E21A700-76BF-50FA-F744-048C2DE7B76A}"/>
              </a:ext>
            </a:extLst>
          </p:cNvPr>
          <p:cNvPicPr/>
          <p:nvPr/>
        </p:nvPicPr>
        <p:blipFill>
          <a:blip r:embed="rId2" cstate="print"/>
          <a:stretch>
            <a:fillRect/>
          </a:stretch>
        </p:blipFill>
        <p:spPr>
          <a:xfrm>
            <a:off x="3619834" y="465086"/>
            <a:ext cx="1171241" cy="662201"/>
          </a:xfrm>
          <a:prstGeom prst="rect">
            <a:avLst/>
          </a:prstGeom>
        </p:spPr>
      </p:pic>
      <p:sp>
        <p:nvSpPr>
          <p:cNvPr id="4" name="Marcador de número de diapositiva 3">
            <a:extLst>
              <a:ext uri="{FF2B5EF4-FFF2-40B4-BE49-F238E27FC236}">
                <a16:creationId xmlns:a16="http://schemas.microsoft.com/office/drawing/2014/main" id="{E44CA996-237B-FE60-A818-315C105C6A91}"/>
              </a:ext>
            </a:extLst>
          </p:cNvPr>
          <p:cNvSpPr>
            <a:spLocks noGrp="1"/>
          </p:cNvSpPr>
          <p:nvPr>
            <p:ph type="sldNum" sz="quarter" idx="4"/>
          </p:nvPr>
        </p:nvSpPr>
        <p:spPr/>
        <p:txBody>
          <a:bodyPr/>
          <a:lstStyle/>
          <a:p>
            <a:fld id="{C2D5E945-2478-44AA-BA19-29F3FC66B24B}" type="slidenum">
              <a:rPr lang="es-ES" smtClean="0"/>
              <a:pPr/>
              <a:t>46</a:t>
            </a:fld>
            <a:endParaRPr lang="es-E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E149ABD7-F8D3-0BAB-CC74-327ABB0AB96D}"/>
              </a:ext>
            </a:extLst>
          </p:cNvPr>
          <p:cNvSpPr txBox="1"/>
          <p:nvPr/>
        </p:nvSpPr>
        <p:spPr>
          <a:xfrm>
            <a:off x="569901" y="1590909"/>
            <a:ext cx="4291284" cy="4633962"/>
          </a:xfrm>
          <a:prstGeom prst="rect">
            <a:avLst/>
          </a:prstGeom>
          <a:noFill/>
        </p:spPr>
        <p:txBody>
          <a:bodyPr wrap="square" lIns="40005" tIns="20003" rIns="40005" bIns="20003" anchor="t">
            <a:spAutoFit/>
          </a:bodyPr>
          <a:lstStyle/>
          <a:p>
            <a:endParaRPr lang="es-ES" sz="1600" b="1" spc="-13" dirty="0">
              <a:solidFill>
                <a:srgbClr val="F3B600"/>
              </a:solidFill>
              <a:ea typeface="+mn-lt"/>
              <a:cs typeface="+mn-lt"/>
            </a:endParaRPr>
          </a:p>
          <a:p>
            <a:pPr algn="just"/>
            <a:r>
              <a:rPr lang="es-ES" sz="1600" dirty="0">
                <a:ea typeface="+mn-lt"/>
                <a:cs typeface="+mn-lt"/>
              </a:rPr>
              <a:t>El </a:t>
            </a:r>
            <a:r>
              <a:rPr lang="es-ES" sz="1600" b="1" dirty="0">
                <a:ea typeface="+mn-lt"/>
                <a:cs typeface="+mn-lt"/>
              </a:rPr>
              <a:t>estigma</a:t>
            </a:r>
            <a:r>
              <a:rPr lang="es-ES" sz="1600" dirty="0">
                <a:ea typeface="+mn-lt"/>
                <a:cs typeface="+mn-lt"/>
              </a:rPr>
              <a:t> asociado al diagnóstico de EM lleva a algunas personas a ocultar su enfermedad en ciertos contextos sociales. La </a:t>
            </a:r>
            <a:r>
              <a:rPr lang="es-ES" sz="1600" b="1" dirty="0">
                <a:ea typeface="+mn-lt"/>
                <a:cs typeface="+mn-lt"/>
              </a:rPr>
              <a:t>normalización </a:t>
            </a:r>
            <a:r>
              <a:rPr lang="es-ES" sz="1600" dirty="0">
                <a:ea typeface="+mn-lt"/>
                <a:cs typeface="+mn-lt"/>
              </a:rPr>
              <a:t>del tema facilita la aceptación, pero es fundamental respetar el ritmo y las decisiones de cada paciente.</a:t>
            </a:r>
          </a:p>
          <a:p>
            <a:pPr algn="just"/>
            <a:endParaRPr lang="es-ES" sz="1600" dirty="0">
              <a:latin typeface="Calibri"/>
              <a:ea typeface="Calibri"/>
              <a:cs typeface="Calibri"/>
            </a:endParaRPr>
          </a:p>
          <a:p>
            <a:pPr algn="just"/>
            <a:r>
              <a:rPr lang="es-ES" sz="1600" dirty="0">
                <a:effectLst/>
                <a:latin typeface="Calibri"/>
                <a:ea typeface="Calibri"/>
                <a:cs typeface="Segoe UI"/>
              </a:rPr>
              <a:t>Esto confirma la </a:t>
            </a:r>
            <a:r>
              <a:rPr lang="es-ES" sz="1600" b="1" dirty="0">
                <a:effectLst/>
                <a:latin typeface="Calibri"/>
                <a:ea typeface="Calibri"/>
                <a:cs typeface="Segoe UI"/>
              </a:rPr>
              <a:t>profecía de que “la </a:t>
            </a:r>
            <a:r>
              <a:rPr lang="es-ES" sz="1600" b="1" dirty="0">
                <a:latin typeface="Calibri"/>
                <a:ea typeface="Calibri"/>
                <a:cs typeface="Segoe UI"/>
              </a:rPr>
              <a:t>EM</a:t>
            </a:r>
            <a:r>
              <a:rPr lang="es-ES" sz="1600" b="1" dirty="0">
                <a:effectLst/>
                <a:latin typeface="Calibri"/>
                <a:ea typeface="Calibri"/>
                <a:cs typeface="Segoe UI"/>
              </a:rPr>
              <a:t> te deja sin amigos” y genera sentimientos de incomprensión, soledad y falta de empatía</a:t>
            </a:r>
            <a:r>
              <a:rPr lang="es-ES" sz="1600" dirty="0">
                <a:effectLst/>
                <a:latin typeface="Calibri"/>
                <a:ea typeface="Calibri"/>
                <a:cs typeface="Segoe UI"/>
              </a:rPr>
              <a:t>. Es importante impulsar la creación de nuevos vínculos y redes de apoyo.</a:t>
            </a:r>
            <a:endParaRPr lang="es-ES" sz="1600" dirty="0">
              <a:latin typeface="Calibri"/>
              <a:ea typeface="Calibri"/>
              <a:cs typeface="Calibri"/>
            </a:endParaRPr>
          </a:p>
          <a:p>
            <a:pPr algn="just"/>
            <a:endParaRPr lang="es-ES" sz="1600" dirty="0">
              <a:ea typeface="+mn-lt"/>
              <a:cs typeface="Segoe UI"/>
            </a:endParaRPr>
          </a:p>
          <a:p>
            <a:pPr algn="just"/>
            <a:r>
              <a:rPr lang="es-ES" sz="1600" dirty="0">
                <a:ea typeface="+mn-lt"/>
                <a:cs typeface="+mn-lt"/>
              </a:rPr>
              <a:t>La disminución de la vida social del paciente y la falta de adaptación de las actividades de ocio impactan a su pareja y familia. </a:t>
            </a:r>
            <a:r>
              <a:rPr lang="es-ES" sz="1600" b="1" dirty="0">
                <a:ea typeface="+mn-lt"/>
                <a:cs typeface="+mn-lt"/>
              </a:rPr>
              <a:t>Es crucial que la familia sea flexible y creativa</a:t>
            </a:r>
            <a:r>
              <a:rPr lang="es-ES" sz="1600" dirty="0">
                <a:ea typeface="+mn-lt"/>
                <a:cs typeface="+mn-lt"/>
              </a:rPr>
              <a:t> al planificar su tiempo libre para mejorar el bienestar general.</a:t>
            </a:r>
          </a:p>
          <a:p>
            <a:endParaRPr lang="es-ES" sz="1050" dirty="0">
              <a:ea typeface="Calibri"/>
              <a:cs typeface="Calibri"/>
            </a:endParaRPr>
          </a:p>
        </p:txBody>
      </p:sp>
      <p:sp>
        <p:nvSpPr>
          <p:cNvPr id="4" name="TextBox 3">
            <a:extLst>
              <a:ext uri="{FF2B5EF4-FFF2-40B4-BE49-F238E27FC236}">
                <a16:creationId xmlns:a16="http://schemas.microsoft.com/office/drawing/2014/main" id="{99CA2C23-12FF-B562-6E5D-E73116B77B79}"/>
              </a:ext>
            </a:extLst>
          </p:cNvPr>
          <p:cNvSpPr txBox="1"/>
          <p:nvPr/>
        </p:nvSpPr>
        <p:spPr>
          <a:xfrm>
            <a:off x="3138583" y="386797"/>
            <a:ext cx="930868" cy="579006"/>
          </a:xfrm>
          <a:prstGeom prst="rect">
            <a:avLst/>
          </a:prstGeom>
          <a:noFill/>
        </p:spPr>
        <p:txBody>
          <a:bodyPr rot="0" spcFirstLastPara="0" vertOverflow="overflow" horzOverflow="overflow" vert="horz" wrap="square" lIns="40005" tIns="20003" rIns="40005" bIns="20003" numCol="1" spcCol="0" rtlCol="0" fromWordArt="0" anchor="ctr" anchorCtr="0" forceAA="0" compatLnSpc="1">
            <a:prstTxWarp prst="textNoShape">
              <a:avLst/>
            </a:prstTxWarp>
            <a:spAutoFit/>
          </a:bodyPr>
          <a:lstStyle/>
          <a:p>
            <a:pPr algn="ctr"/>
            <a:r>
              <a:rPr lang="en-US" sz="700" i="1" dirty="0" err="1">
                <a:latin typeface="+mj-lt"/>
              </a:rPr>
              <a:t>Te</a:t>
            </a:r>
            <a:r>
              <a:rPr lang="en-US" sz="700" i="1" dirty="0">
                <a:latin typeface="+mj-lt"/>
              </a:rPr>
              <a:t> </a:t>
            </a:r>
            <a:r>
              <a:rPr lang="en-US" sz="700" i="1" dirty="0" err="1">
                <a:latin typeface="+mj-lt"/>
              </a:rPr>
              <a:t>veo</a:t>
            </a:r>
            <a:r>
              <a:rPr lang="en-US" sz="700" i="1" dirty="0">
                <a:latin typeface="+mj-lt"/>
              </a:rPr>
              <a:t> </a:t>
            </a:r>
            <a:r>
              <a:rPr lang="en-US" sz="700" i="1" dirty="0" err="1">
                <a:latin typeface="+mj-lt"/>
              </a:rPr>
              <a:t>fenomenal</a:t>
            </a:r>
            <a:r>
              <a:rPr lang="en-US" sz="700" i="1" dirty="0">
                <a:latin typeface="+mj-lt"/>
              </a:rPr>
              <a:t>, </a:t>
            </a:r>
            <a:r>
              <a:rPr lang="en-US" sz="700" i="1" dirty="0" err="1">
                <a:latin typeface="+mj-lt"/>
              </a:rPr>
              <a:t>seguro</a:t>
            </a:r>
            <a:r>
              <a:rPr lang="en-US" sz="700" i="1" dirty="0">
                <a:latin typeface="+mj-lt"/>
              </a:rPr>
              <a:t> que vas a </a:t>
            </a:r>
            <a:r>
              <a:rPr lang="en-US" sz="700" i="1" dirty="0" err="1">
                <a:latin typeface="+mj-lt"/>
              </a:rPr>
              <a:t>estar</a:t>
            </a:r>
            <a:r>
              <a:rPr lang="en-US" sz="700" i="1" dirty="0">
                <a:latin typeface="+mj-lt"/>
              </a:rPr>
              <a:t> bien, </a:t>
            </a:r>
            <a:r>
              <a:rPr lang="en-US" sz="700" i="1" dirty="0" err="1">
                <a:latin typeface="+mj-lt"/>
              </a:rPr>
              <a:t>tengo</a:t>
            </a:r>
            <a:r>
              <a:rPr lang="en-US" sz="700" i="1" dirty="0">
                <a:latin typeface="+mj-lt"/>
              </a:rPr>
              <a:t> un </a:t>
            </a:r>
            <a:r>
              <a:rPr lang="en-US" sz="700" i="1" dirty="0" err="1">
                <a:latin typeface="+mj-lt"/>
              </a:rPr>
              <a:t>conocido</a:t>
            </a:r>
            <a:r>
              <a:rPr lang="en-US" sz="700" i="1" dirty="0">
                <a:latin typeface="+mj-lt"/>
              </a:rPr>
              <a:t> que lo </a:t>
            </a:r>
            <a:r>
              <a:rPr lang="en-US" sz="700" i="1" dirty="0" err="1">
                <a:latin typeface="+mj-lt"/>
              </a:rPr>
              <a:t>tiene</a:t>
            </a:r>
            <a:r>
              <a:rPr lang="en-US" sz="700" i="1" dirty="0">
                <a:latin typeface="+mj-lt"/>
              </a:rPr>
              <a:t> y </a:t>
            </a:r>
            <a:r>
              <a:rPr lang="en-US" sz="700" i="1" dirty="0" err="1">
                <a:latin typeface="+mj-lt"/>
              </a:rPr>
              <a:t>hace</a:t>
            </a:r>
            <a:r>
              <a:rPr lang="en-US" sz="700" i="1" dirty="0">
                <a:latin typeface="+mj-lt"/>
              </a:rPr>
              <a:t> </a:t>
            </a:r>
            <a:r>
              <a:rPr lang="en-US" sz="700" i="1" dirty="0" err="1">
                <a:latin typeface="+mj-lt"/>
              </a:rPr>
              <a:t>vida</a:t>
            </a:r>
            <a:r>
              <a:rPr lang="en-US" sz="700" i="1" dirty="0">
                <a:latin typeface="+mj-lt"/>
              </a:rPr>
              <a:t> </a:t>
            </a:r>
            <a:r>
              <a:rPr lang="en-US" sz="700" i="1" dirty="0">
                <a:latin typeface="Comic Sans MS"/>
              </a:rPr>
              <a:t>normal</a:t>
            </a:r>
            <a:endParaRPr lang="en-US" sz="700" i="1" dirty="0">
              <a:latin typeface="Comic Sans MS"/>
              <a:ea typeface="Calibri"/>
              <a:cs typeface="Calibri"/>
            </a:endParaRPr>
          </a:p>
        </p:txBody>
      </p:sp>
      <p:sp>
        <p:nvSpPr>
          <p:cNvPr id="5" name="TextBox 4">
            <a:extLst>
              <a:ext uri="{FF2B5EF4-FFF2-40B4-BE49-F238E27FC236}">
                <a16:creationId xmlns:a16="http://schemas.microsoft.com/office/drawing/2014/main" id="{FBFCF17B-2534-9A56-74D5-DA085990A6A7}"/>
              </a:ext>
            </a:extLst>
          </p:cNvPr>
          <p:cNvSpPr txBox="1"/>
          <p:nvPr/>
        </p:nvSpPr>
        <p:spPr>
          <a:xfrm>
            <a:off x="581140" y="6096321"/>
            <a:ext cx="4482584" cy="532839"/>
          </a:xfrm>
          <a:prstGeom prst="rect">
            <a:avLst/>
          </a:prstGeom>
          <a:noFill/>
        </p:spPr>
        <p:txBody>
          <a:bodyPr rot="0" spcFirstLastPara="0" vertOverflow="overflow" horzOverflow="overflow" vert="horz" wrap="square" lIns="40005" tIns="20003" rIns="40005" bIns="20003" numCol="1" spcCol="0" rtlCol="0" fromWordArt="0" anchor="t" anchorCtr="0" forceAA="0" compatLnSpc="1">
            <a:prstTxWarp prst="textNoShape">
              <a:avLst/>
            </a:prstTxWarp>
            <a:spAutoFit/>
          </a:bodyPr>
          <a:lstStyle/>
          <a:p>
            <a:r>
              <a:rPr lang="en-US" sz="1600" dirty="0">
                <a:latin typeface="Calibri"/>
                <a:ea typeface="Calibri"/>
                <a:cs typeface="Calibri"/>
              </a:rPr>
              <a:t>A menudo </a:t>
            </a:r>
            <a:r>
              <a:rPr lang="en-US" sz="1600" dirty="0" err="1">
                <a:latin typeface="Calibri"/>
                <a:ea typeface="Calibri"/>
                <a:cs typeface="Calibri"/>
              </a:rPr>
              <a:t>el</a:t>
            </a:r>
            <a:r>
              <a:rPr lang="en-US" sz="1600" dirty="0">
                <a:latin typeface="Calibri"/>
                <a:ea typeface="Calibri"/>
                <a:cs typeface="Calibri"/>
              </a:rPr>
              <a:t> </a:t>
            </a:r>
            <a:r>
              <a:rPr lang="en-US" sz="1600" dirty="0" err="1">
                <a:latin typeface="Calibri"/>
                <a:ea typeface="Calibri"/>
                <a:cs typeface="Calibri"/>
              </a:rPr>
              <a:t>diagnosticado</a:t>
            </a:r>
            <a:r>
              <a:rPr lang="en-US" sz="1600" dirty="0">
                <a:latin typeface="Calibri"/>
                <a:ea typeface="Calibri"/>
                <a:cs typeface="Calibri"/>
              </a:rPr>
              <a:t> de EM  </a:t>
            </a:r>
            <a:r>
              <a:rPr lang="en-US" sz="1600" dirty="0" err="1">
                <a:latin typeface="Calibri"/>
                <a:ea typeface="Calibri"/>
                <a:cs typeface="Calibri"/>
              </a:rPr>
              <a:t>obtiene</a:t>
            </a:r>
            <a:r>
              <a:rPr lang="en-US" sz="1600" dirty="0">
                <a:latin typeface="Calibri"/>
                <a:ea typeface="Calibri"/>
                <a:cs typeface="Calibri"/>
              </a:rPr>
              <a:t> </a:t>
            </a:r>
            <a:r>
              <a:rPr lang="en-US" sz="1600" dirty="0" err="1">
                <a:latin typeface="Calibri"/>
                <a:ea typeface="Calibri"/>
                <a:cs typeface="Calibri"/>
              </a:rPr>
              <a:t>respuestas</a:t>
            </a:r>
            <a:r>
              <a:rPr lang="en-US" sz="1600" dirty="0">
                <a:latin typeface="Calibri"/>
                <a:ea typeface="Calibri"/>
                <a:cs typeface="Calibri"/>
              </a:rPr>
              <a:t> </a:t>
            </a:r>
            <a:r>
              <a:rPr lang="en-US" sz="1600" b="1" dirty="0" err="1">
                <a:latin typeface="Calibri"/>
                <a:ea typeface="Calibri"/>
                <a:cs typeface="Calibri"/>
              </a:rPr>
              <a:t>minimizadoras</a:t>
            </a:r>
            <a:r>
              <a:rPr lang="en-US" sz="1600" b="1" dirty="0">
                <a:latin typeface="Calibri"/>
                <a:ea typeface="Calibri"/>
                <a:cs typeface="Calibri"/>
              </a:rPr>
              <a:t> </a:t>
            </a:r>
            <a:r>
              <a:rPr lang="en-US" sz="1600" dirty="0">
                <a:latin typeface="Calibri"/>
                <a:ea typeface="Calibri"/>
                <a:cs typeface="Calibri"/>
              </a:rPr>
              <a:t>o  </a:t>
            </a:r>
            <a:r>
              <a:rPr lang="en-US" sz="1600" b="1" dirty="0" err="1">
                <a:latin typeface="Calibri"/>
                <a:ea typeface="Calibri"/>
                <a:cs typeface="Calibri"/>
              </a:rPr>
              <a:t>magnificadoras</a:t>
            </a:r>
            <a:r>
              <a:rPr lang="en-US" sz="1600" b="1" dirty="0">
                <a:latin typeface="Calibri"/>
                <a:ea typeface="Calibri"/>
                <a:cs typeface="Calibri"/>
              </a:rPr>
              <a:t> </a:t>
            </a:r>
          </a:p>
        </p:txBody>
      </p:sp>
      <p:sp>
        <p:nvSpPr>
          <p:cNvPr id="6" name="TextBox 5">
            <a:extLst>
              <a:ext uri="{FF2B5EF4-FFF2-40B4-BE49-F238E27FC236}">
                <a16:creationId xmlns:a16="http://schemas.microsoft.com/office/drawing/2014/main" id="{44A41C47-4B32-517B-D805-C221CFCA732F}"/>
              </a:ext>
            </a:extLst>
          </p:cNvPr>
          <p:cNvSpPr txBox="1"/>
          <p:nvPr/>
        </p:nvSpPr>
        <p:spPr>
          <a:xfrm>
            <a:off x="4287118" y="341358"/>
            <a:ext cx="776606" cy="579006"/>
          </a:xfrm>
          <a:prstGeom prst="rect">
            <a:avLst/>
          </a:prstGeom>
          <a:noFill/>
        </p:spPr>
        <p:txBody>
          <a:bodyPr rot="0" spcFirstLastPara="0" vertOverflow="overflow" horzOverflow="overflow" vert="horz" wrap="square" lIns="40005" tIns="20003" rIns="40005" bIns="20003" numCol="1" spcCol="0" rtlCol="0" fromWordArt="0" anchor="t" anchorCtr="0" forceAA="0" compatLnSpc="1">
            <a:prstTxWarp prst="textNoShape">
              <a:avLst/>
            </a:prstTxWarp>
            <a:spAutoFit/>
          </a:bodyPr>
          <a:lstStyle/>
          <a:p>
            <a:pPr algn="ctr"/>
            <a:r>
              <a:rPr lang="en-US" sz="700" dirty="0">
                <a:latin typeface="+mj-lt"/>
              </a:rPr>
              <a:t>¿</a:t>
            </a:r>
            <a:r>
              <a:rPr lang="en-US" sz="700" i="1" dirty="0">
                <a:latin typeface="+mj-lt"/>
              </a:rPr>
              <a:t>Eso es ELA?, ¿</a:t>
            </a:r>
            <a:r>
              <a:rPr lang="en-US" sz="700" i="1" dirty="0" err="1">
                <a:latin typeface="+mj-lt"/>
              </a:rPr>
              <a:t>te</a:t>
            </a:r>
            <a:r>
              <a:rPr lang="en-US" sz="700" i="1" dirty="0">
                <a:latin typeface="+mj-lt"/>
              </a:rPr>
              <a:t> vas a </a:t>
            </a:r>
            <a:r>
              <a:rPr lang="en-US" sz="700" i="1" dirty="0" err="1">
                <a:latin typeface="+mj-lt"/>
              </a:rPr>
              <a:t>quedar</a:t>
            </a:r>
            <a:r>
              <a:rPr lang="en-US" sz="700" i="1" dirty="0">
                <a:latin typeface="+mj-lt"/>
              </a:rPr>
              <a:t> </a:t>
            </a:r>
            <a:r>
              <a:rPr lang="en-US" sz="700" i="1" dirty="0" err="1">
                <a:latin typeface="+mj-lt"/>
              </a:rPr>
              <a:t>en</a:t>
            </a:r>
            <a:r>
              <a:rPr lang="en-US" sz="700" i="1" dirty="0">
                <a:latin typeface="+mj-lt"/>
              </a:rPr>
              <a:t> </a:t>
            </a:r>
            <a:r>
              <a:rPr lang="en-US" sz="700" i="1" dirty="0" err="1">
                <a:latin typeface="+mj-lt"/>
              </a:rPr>
              <a:t>silla</a:t>
            </a:r>
            <a:r>
              <a:rPr lang="en-US" sz="700" i="1" dirty="0">
                <a:latin typeface="+mj-lt"/>
              </a:rPr>
              <a:t> de </a:t>
            </a:r>
            <a:r>
              <a:rPr lang="en-US" sz="700" i="1" dirty="0" err="1">
                <a:latin typeface="+mj-lt"/>
              </a:rPr>
              <a:t>ruedas</a:t>
            </a:r>
            <a:r>
              <a:rPr lang="en-US" sz="700" i="1" dirty="0">
                <a:latin typeface="+mj-lt"/>
              </a:rPr>
              <a:t>?, ¡</a:t>
            </a:r>
            <a:r>
              <a:rPr lang="en-US" sz="700" i="1" dirty="0" err="1">
                <a:latin typeface="+mj-lt"/>
              </a:rPr>
              <a:t>vaya</a:t>
            </a:r>
            <a:r>
              <a:rPr lang="en-US" sz="700" i="1" dirty="0">
                <a:latin typeface="+mj-lt"/>
              </a:rPr>
              <a:t>, </a:t>
            </a:r>
            <a:r>
              <a:rPr lang="en-US" sz="700" i="1" dirty="0" err="1">
                <a:latin typeface="+mj-lt"/>
              </a:rPr>
              <a:t>cuánto</a:t>
            </a:r>
            <a:r>
              <a:rPr lang="en-US" sz="700" i="1" dirty="0">
                <a:latin typeface="+mj-lt"/>
              </a:rPr>
              <a:t> lo </a:t>
            </a:r>
            <a:r>
              <a:rPr lang="en-US" sz="700" i="1" dirty="0" err="1">
                <a:latin typeface="+mj-lt"/>
              </a:rPr>
              <a:t>siento</a:t>
            </a:r>
            <a:r>
              <a:rPr lang="en-US" sz="700" i="1" dirty="0">
                <a:latin typeface="+mj-lt"/>
              </a:rPr>
              <a:t>!</a:t>
            </a:r>
            <a:endParaRPr lang="en-US" sz="900" dirty="0">
              <a:latin typeface="+mj-lt"/>
            </a:endParaRPr>
          </a:p>
        </p:txBody>
      </p:sp>
      <p:sp>
        <p:nvSpPr>
          <p:cNvPr id="10" name="object 2">
            <a:extLst>
              <a:ext uri="{FF2B5EF4-FFF2-40B4-BE49-F238E27FC236}">
                <a16:creationId xmlns:a16="http://schemas.microsoft.com/office/drawing/2014/main" id="{402CC69A-5567-FF2F-5BB5-986D49CBBF05}"/>
              </a:ext>
            </a:extLst>
          </p:cNvPr>
          <p:cNvSpPr txBox="1">
            <a:spLocks noGrp="1"/>
          </p:cNvSpPr>
          <p:nvPr>
            <p:ph type="title"/>
          </p:nvPr>
        </p:nvSpPr>
        <p:spPr>
          <a:xfrm>
            <a:off x="542925" y="406288"/>
            <a:ext cx="5655266" cy="867665"/>
          </a:xfrm>
          <a:prstGeom prst="rect">
            <a:avLst/>
          </a:prstGeom>
        </p:spPr>
        <p:txBody>
          <a:bodyPr vert="horz" wrap="square" lIns="0" tIns="5834" rIns="0" bIns="0" rtlCol="0">
            <a:spAutoFit/>
          </a:bodyPr>
          <a:lstStyle/>
          <a:p>
            <a:pPr marL="5556" algn="l">
              <a:lnSpc>
                <a:spcPct val="100000"/>
              </a:lnSpc>
              <a:spcBef>
                <a:spcPts val="46"/>
              </a:spcBef>
            </a:pPr>
            <a:r>
              <a:t>2.2</a:t>
            </a:r>
            <a:r>
              <a:rPr lang="es-ES"/>
              <a:t>.</a:t>
            </a:r>
            <a:r>
              <a:rPr spc="-9"/>
              <a:t> </a:t>
            </a:r>
            <a:r>
              <a:t>IMPACTO</a:t>
            </a:r>
            <a:r>
              <a:rPr spc="-6"/>
              <a:t> </a:t>
            </a:r>
            <a:br>
              <a:rPr lang="es-ES" spc="-6"/>
            </a:br>
            <a:r>
              <a:t>BIOPSICOSOCIAL</a:t>
            </a:r>
            <a:endParaRPr dirty="0"/>
          </a:p>
        </p:txBody>
      </p:sp>
      <p:sp>
        <p:nvSpPr>
          <p:cNvPr id="14" name="CuadroTexto 13">
            <a:extLst>
              <a:ext uri="{FF2B5EF4-FFF2-40B4-BE49-F238E27FC236}">
                <a16:creationId xmlns:a16="http://schemas.microsoft.com/office/drawing/2014/main" id="{1D8CFFDA-8C9A-FD47-C748-9082C22D01DC}"/>
              </a:ext>
            </a:extLst>
          </p:cNvPr>
          <p:cNvSpPr txBox="1"/>
          <p:nvPr/>
        </p:nvSpPr>
        <p:spPr>
          <a:xfrm>
            <a:off x="472815" y="1412077"/>
            <a:ext cx="4089400" cy="400110"/>
          </a:xfrm>
          <a:prstGeom prst="rect">
            <a:avLst/>
          </a:prstGeom>
          <a:noFill/>
        </p:spPr>
        <p:txBody>
          <a:bodyPr wrap="square">
            <a:spAutoFit/>
          </a:bodyPr>
          <a:lstStyle/>
          <a:p>
            <a:r>
              <a:rPr lang="es-ES" sz="2000" b="1" spc="-13" dirty="0">
                <a:solidFill>
                  <a:srgbClr val="F3B600"/>
                </a:solidFill>
                <a:latin typeface="+mj-lt"/>
                <a:cs typeface="Calibri"/>
              </a:rPr>
              <a:t>OCIO</a:t>
            </a:r>
          </a:p>
        </p:txBody>
      </p:sp>
      <p:sp>
        <p:nvSpPr>
          <p:cNvPr id="9" name="Marcador de número de diapositiva 8">
            <a:extLst>
              <a:ext uri="{FF2B5EF4-FFF2-40B4-BE49-F238E27FC236}">
                <a16:creationId xmlns:a16="http://schemas.microsoft.com/office/drawing/2014/main" id="{1E8756D1-6776-908E-9643-64F9594FDAE3}"/>
              </a:ext>
            </a:extLst>
          </p:cNvPr>
          <p:cNvSpPr>
            <a:spLocks noGrp="1"/>
          </p:cNvSpPr>
          <p:nvPr>
            <p:ph type="sldNum" sz="quarter" idx="4"/>
          </p:nvPr>
        </p:nvSpPr>
        <p:spPr/>
        <p:txBody>
          <a:bodyPr/>
          <a:lstStyle/>
          <a:p>
            <a:fld id="{C2D5E945-2478-44AA-BA19-29F3FC66B24B}" type="slidenum">
              <a:rPr lang="es-ES" smtClean="0"/>
              <a:pPr/>
              <a:t>47</a:t>
            </a:fld>
            <a:endParaRPr lang="es-ES" dirty="0"/>
          </a:p>
        </p:txBody>
      </p:sp>
    </p:spTree>
    <p:extLst>
      <p:ext uri="{BB962C8B-B14F-4D97-AF65-F5344CB8AC3E}">
        <p14:creationId xmlns:p14="http://schemas.microsoft.com/office/powerpoint/2010/main" val="2839630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D4E2D-3780-A874-E2B2-859A2B888C32}"/>
            </a:ext>
          </a:extLst>
        </p:cNvPr>
        <p:cNvGrpSpPr/>
        <p:nvPr/>
      </p:nvGrpSpPr>
      <p:grpSpPr>
        <a:xfrm>
          <a:off x="0" y="0"/>
          <a:ext cx="0" cy="0"/>
          <a:chOff x="0" y="0"/>
          <a:chExt cx="0" cy="0"/>
        </a:xfrm>
      </p:grpSpPr>
      <p:sp>
        <p:nvSpPr>
          <p:cNvPr id="18" name="Bocadillo: ovalado 17">
            <a:extLst>
              <a:ext uri="{FF2B5EF4-FFF2-40B4-BE49-F238E27FC236}">
                <a16:creationId xmlns:a16="http://schemas.microsoft.com/office/drawing/2014/main" id="{FB7026B3-F10F-2186-2EB3-F0763709FDA3}"/>
              </a:ext>
            </a:extLst>
          </p:cNvPr>
          <p:cNvSpPr/>
          <p:nvPr/>
        </p:nvSpPr>
        <p:spPr>
          <a:xfrm>
            <a:off x="2883648" y="4121424"/>
            <a:ext cx="1880452" cy="1157183"/>
          </a:xfrm>
          <a:prstGeom prst="wedgeEllipseCallout">
            <a:avLst>
              <a:gd name="adj1" fmla="val -8851"/>
              <a:gd name="adj2" fmla="val 65492"/>
            </a:avLst>
          </a:prstGeom>
          <a:solidFill>
            <a:srgbClr val="FFFFFF"/>
          </a:solidFill>
          <a:ln>
            <a:solidFill>
              <a:srgbClr val="1AB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Bocadillo: ovalado 16">
            <a:extLst>
              <a:ext uri="{FF2B5EF4-FFF2-40B4-BE49-F238E27FC236}">
                <a16:creationId xmlns:a16="http://schemas.microsoft.com/office/drawing/2014/main" id="{1D55A9EC-456B-FCF6-AEB2-13119A51FFCC}"/>
              </a:ext>
            </a:extLst>
          </p:cNvPr>
          <p:cNvSpPr/>
          <p:nvPr/>
        </p:nvSpPr>
        <p:spPr>
          <a:xfrm>
            <a:off x="704850" y="4112642"/>
            <a:ext cx="1745505" cy="1157184"/>
          </a:xfrm>
          <a:prstGeom prst="wedgeEllipseCallout">
            <a:avLst>
              <a:gd name="adj1" fmla="val 29457"/>
              <a:gd name="adj2" fmla="val 64658"/>
            </a:avLst>
          </a:prstGeom>
          <a:solidFill>
            <a:srgbClr val="FFFFFF"/>
          </a:solidFill>
          <a:ln>
            <a:solidFill>
              <a:srgbClr val="1AB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CuadroTexto 6">
            <a:extLst>
              <a:ext uri="{FF2B5EF4-FFF2-40B4-BE49-F238E27FC236}">
                <a16:creationId xmlns:a16="http://schemas.microsoft.com/office/drawing/2014/main" id="{C8624478-DF2F-B707-B036-64CEFE1B693A}"/>
              </a:ext>
            </a:extLst>
          </p:cNvPr>
          <p:cNvSpPr txBox="1"/>
          <p:nvPr/>
        </p:nvSpPr>
        <p:spPr>
          <a:xfrm>
            <a:off x="569901" y="1412077"/>
            <a:ext cx="4291284" cy="2910413"/>
          </a:xfrm>
          <a:prstGeom prst="rect">
            <a:avLst/>
          </a:prstGeom>
          <a:noFill/>
        </p:spPr>
        <p:txBody>
          <a:bodyPr wrap="square" lIns="40005" tIns="20003" rIns="40005" bIns="20003" anchor="t">
            <a:spAutoFit/>
          </a:bodyPr>
          <a:lstStyle/>
          <a:p>
            <a:endParaRPr lang="es-ES" sz="1600" b="1" spc="-13" dirty="0">
              <a:solidFill>
                <a:srgbClr val="F3B600"/>
              </a:solidFill>
              <a:ea typeface="+mn-lt"/>
              <a:cs typeface="+mn-lt"/>
            </a:endParaRPr>
          </a:p>
          <a:p>
            <a:pPr algn="just"/>
            <a:endParaRPr lang="es-ES" sz="1600" dirty="0">
              <a:ea typeface="+mn-lt"/>
              <a:cs typeface="Segoe UI"/>
            </a:endParaRPr>
          </a:p>
          <a:p>
            <a:pPr algn="just"/>
            <a:r>
              <a:rPr lang="es-ES" sz="1600" dirty="0">
                <a:ea typeface="+mn-lt"/>
                <a:cs typeface="+mn-lt"/>
              </a:rPr>
              <a:t>La disminución de la vida social del paciente y la falta de adaptación de las actividades de ocio impactan a su pareja y familia. </a:t>
            </a:r>
            <a:r>
              <a:rPr lang="es-ES" sz="1600" b="1" dirty="0">
                <a:ea typeface="+mn-lt"/>
                <a:cs typeface="+mn-lt"/>
              </a:rPr>
              <a:t>Es crucial que la familia sea flexible y creativa</a:t>
            </a:r>
            <a:r>
              <a:rPr lang="es-ES" sz="1600" dirty="0">
                <a:ea typeface="+mn-lt"/>
                <a:cs typeface="+mn-lt"/>
              </a:rPr>
              <a:t> al planificar su tiempo libre para mejorar el bienestar general. </a:t>
            </a:r>
          </a:p>
          <a:p>
            <a:pPr algn="just"/>
            <a:endParaRPr lang="es-ES" sz="1600" dirty="0">
              <a:ea typeface="+mn-lt"/>
              <a:cs typeface="+mn-lt"/>
            </a:endParaRPr>
          </a:p>
          <a:p>
            <a:pPr algn="just"/>
            <a:r>
              <a:rPr lang="en-US" sz="1600" dirty="0">
                <a:ea typeface="Calibri"/>
                <a:cs typeface="Calibri"/>
              </a:rPr>
              <a:t>A menudo </a:t>
            </a:r>
            <a:r>
              <a:rPr lang="en-US" sz="1600" dirty="0" err="1">
                <a:ea typeface="Calibri"/>
                <a:cs typeface="Calibri"/>
              </a:rPr>
              <a:t>el</a:t>
            </a:r>
            <a:r>
              <a:rPr lang="en-US" sz="1600" dirty="0">
                <a:ea typeface="Calibri"/>
                <a:cs typeface="Calibri"/>
              </a:rPr>
              <a:t> </a:t>
            </a:r>
            <a:r>
              <a:rPr lang="en-US" sz="1600" dirty="0" err="1">
                <a:ea typeface="Calibri"/>
                <a:cs typeface="Calibri"/>
              </a:rPr>
              <a:t>diagnosticado</a:t>
            </a:r>
            <a:r>
              <a:rPr lang="en-US" sz="1600" dirty="0">
                <a:ea typeface="Calibri"/>
                <a:cs typeface="Calibri"/>
              </a:rPr>
              <a:t> de EM </a:t>
            </a:r>
            <a:r>
              <a:rPr lang="en-US" sz="1600" dirty="0" err="1">
                <a:ea typeface="Calibri"/>
                <a:cs typeface="Calibri"/>
              </a:rPr>
              <a:t>obtiene</a:t>
            </a:r>
            <a:r>
              <a:rPr lang="en-US" sz="1600" dirty="0">
                <a:ea typeface="Calibri"/>
                <a:cs typeface="Calibri"/>
              </a:rPr>
              <a:t> </a:t>
            </a:r>
            <a:r>
              <a:rPr lang="en-US" sz="1600" dirty="0" err="1">
                <a:ea typeface="Calibri"/>
                <a:cs typeface="Calibri"/>
              </a:rPr>
              <a:t>respuestas</a:t>
            </a:r>
            <a:r>
              <a:rPr lang="en-US" sz="1600" dirty="0">
                <a:ea typeface="Calibri"/>
                <a:cs typeface="Calibri"/>
              </a:rPr>
              <a:t> </a:t>
            </a:r>
            <a:r>
              <a:rPr lang="en-US" sz="1600" b="1" dirty="0" err="1">
                <a:ea typeface="Calibri"/>
                <a:cs typeface="Calibri"/>
              </a:rPr>
              <a:t>minimizadoras</a:t>
            </a:r>
            <a:r>
              <a:rPr lang="en-US" sz="1600" b="1" dirty="0">
                <a:ea typeface="Calibri"/>
                <a:cs typeface="Calibri"/>
              </a:rPr>
              <a:t> </a:t>
            </a:r>
            <a:r>
              <a:rPr lang="en-US" sz="1600" dirty="0">
                <a:ea typeface="Calibri"/>
                <a:cs typeface="Calibri"/>
              </a:rPr>
              <a:t>o  </a:t>
            </a:r>
            <a:r>
              <a:rPr lang="en-US" sz="1600" b="1" dirty="0" err="1">
                <a:ea typeface="Calibri"/>
                <a:cs typeface="Calibri"/>
              </a:rPr>
              <a:t>magnificadoras</a:t>
            </a:r>
            <a:r>
              <a:rPr lang="en-US" sz="1600" b="1" dirty="0">
                <a:ea typeface="Calibri"/>
                <a:cs typeface="Calibri"/>
              </a:rPr>
              <a:t> </a:t>
            </a:r>
          </a:p>
          <a:p>
            <a:pPr algn="just"/>
            <a:endParaRPr lang="es-ES" sz="1600" dirty="0">
              <a:ea typeface="+mn-lt"/>
              <a:cs typeface="+mn-lt"/>
            </a:endParaRPr>
          </a:p>
          <a:p>
            <a:endParaRPr lang="es-ES" sz="1050" dirty="0">
              <a:ea typeface="Calibri"/>
              <a:cs typeface="Calibri"/>
            </a:endParaRPr>
          </a:p>
        </p:txBody>
      </p:sp>
      <p:sp>
        <p:nvSpPr>
          <p:cNvPr id="4" name="TextBox 3">
            <a:extLst>
              <a:ext uri="{FF2B5EF4-FFF2-40B4-BE49-F238E27FC236}">
                <a16:creationId xmlns:a16="http://schemas.microsoft.com/office/drawing/2014/main" id="{9BAF6AE4-9701-9205-E6CD-C76995D57B8F}"/>
              </a:ext>
            </a:extLst>
          </p:cNvPr>
          <p:cNvSpPr txBox="1"/>
          <p:nvPr/>
        </p:nvSpPr>
        <p:spPr>
          <a:xfrm>
            <a:off x="1028700" y="4206124"/>
            <a:ext cx="1167501" cy="1056059"/>
          </a:xfrm>
          <a:prstGeom prst="rect">
            <a:avLst/>
          </a:prstGeom>
          <a:noFill/>
        </p:spPr>
        <p:txBody>
          <a:bodyPr rot="0" spcFirstLastPara="0" vertOverflow="overflow" horzOverflow="overflow" vert="horz" wrap="square" lIns="40005" tIns="20003" rIns="40005" bIns="20003" numCol="1" spcCol="0" rtlCol="0" fromWordArt="0" anchor="ctr" anchorCtr="0" forceAA="0" compatLnSpc="1">
            <a:prstTxWarp prst="textNoShape">
              <a:avLst/>
            </a:prstTxWarp>
            <a:spAutoFit/>
          </a:bodyPr>
          <a:lstStyle/>
          <a:p>
            <a:pPr algn="ctr"/>
            <a:r>
              <a:rPr lang="en-US" sz="1100" i="1" dirty="0" err="1">
                <a:latin typeface="+mj-lt"/>
              </a:rPr>
              <a:t>Te</a:t>
            </a:r>
            <a:r>
              <a:rPr lang="en-US" sz="1100" i="1" dirty="0">
                <a:latin typeface="+mj-lt"/>
              </a:rPr>
              <a:t> </a:t>
            </a:r>
            <a:r>
              <a:rPr lang="en-US" sz="1100" i="1" dirty="0" err="1">
                <a:latin typeface="+mj-lt"/>
              </a:rPr>
              <a:t>veo</a:t>
            </a:r>
            <a:r>
              <a:rPr lang="en-US" sz="1100" i="1" dirty="0">
                <a:latin typeface="+mj-lt"/>
              </a:rPr>
              <a:t> </a:t>
            </a:r>
            <a:r>
              <a:rPr lang="en-US" sz="1100" i="1" dirty="0" err="1">
                <a:latin typeface="+mj-lt"/>
              </a:rPr>
              <a:t>fenomenal</a:t>
            </a:r>
            <a:r>
              <a:rPr lang="en-US" sz="1100" i="1" dirty="0">
                <a:latin typeface="+mj-lt"/>
              </a:rPr>
              <a:t>, </a:t>
            </a:r>
            <a:r>
              <a:rPr lang="en-US" sz="1100" i="1" dirty="0" err="1">
                <a:latin typeface="+mj-lt"/>
              </a:rPr>
              <a:t>seguro</a:t>
            </a:r>
            <a:r>
              <a:rPr lang="en-US" sz="1100" i="1" dirty="0">
                <a:latin typeface="+mj-lt"/>
              </a:rPr>
              <a:t> que vas a </a:t>
            </a:r>
            <a:r>
              <a:rPr lang="en-US" sz="1100" i="1" dirty="0" err="1">
                <a:latin typeface="+mj-lt"/>
              </a:rPr>
              <a:t>estar</a:t>
            </a:r>
            <a:r>
              <a:rPr lang="en-US" sz="1100" i="1" dirty="0">
                <a:latin typeface="+mj-lt"/>
              </a:rPr>
              <a:t> bien, </a:t>
            </a:r>
            <a:r>
              <a:rPr lang="en-US" sz="1100" i="1" dirty="0" err="1">
                <a:latin typeface="+mj-lt"/>
              </a:rPr>
              <a:t>tengo</a:t>
            </a:r>
            <a:r>
              <a:rPr lang="en-US" sz="1100" i="1" dirty="0">
                <a:latin typeface="+mj-lt"/>
              </a:rPr>
              <a:t> un </a:t>
            </a:r>
            <a:r>
              <a:rPr lang="en-US" sz="1100" i="1" dirty="0" err="1">
                <a:latin typeface="+mj-lt"/>
              </a:rPr>
              <a:t>conocido</a:t>
            </a:r>
            <a:r>
              <a:rPr lang="en-US" sz="1100" i="1" dirty="0">
                <a:latin typeface="+mj-lt"/>
              </a:rPr>
              <a:t> que lo </a:t>
            </a:r>
            <a:r>
              <a:rPr lang="en-US" sz="1100" i="1" dirty="0" err="1">
                <a:latin typeface="+mj-lt"/>
              </a:rPr>
              <a:t>tiene</a:t>
            </a:r>
            <a:r>
              <a:rPr lang="en-US" sz="1100" i="1" dirty="0">
                <a:latin typeface="+mj-lt"/>
              </a:rPr>
              <a:t> y </a:t>
            </a:r>
            <a:r>
              <a:rPr lang="en-US" sz="1100" i="1" dirty="0" err="1">
                <a:latin typeface="+mj-lt"/>
              </a:rPr>
              <a:t>hace</a:t>
            </a:r>
            <a:r>
              <a:rPr lang="en-US" sz="1100" i="1" dirty="0">
                <a:latin typeface="+mj-lt"/>
              </a:rPr>
              <a:t> </a:t>
            </a:r>
            <a:r>
              <a:rPr lang="en-US" sz="1100" i="1" dirty="0" err="1">
                <a:latin typeface="+mj-lt"/>
              </a:rPr>
              <a:t>vida</a:t>
            </a:r>
            <a:r>
              <a:rPr lang="en-US" sz="1100" i="1" dirty="0">
                <a:latin typeface="+mj-lt"/>
              </a:rPr>
              <a:t> </a:t>
            </a:r>
            <a:r>
              <a:rPr lang="en-US" sz="1100" i="1" dirty="0">
                <a:latin typeface="Comic Sans MS"/>
              </a:rPr>
              <a:t>normal</a:t>
            </a:r>
            <a:endParaRPr lang="en-US" sz="1100" i="1" dirty="0">
              <a:latin typeface="Comic Sans MS"/>
              <a:ea typeface="Calibri"/>
              <a:cs typeface="Calibri"/>
            </a:endParaRPr>
          </a:p>
        </p:txBody>
      </p:sp>
      <p:sp>
        <p:nvSpPr>
          <p:cNvPr id="6" name="TextBox 5">
            <a:extLst>
              <a:ext uri="{FF2B5EF4-FFF2-40B4-BE49-F238E27FC236}">
                <a16:creationId xmlns:a16="http://schemas.microsoft.com/office/drawing/2014/main" id="{ACA312DE-A544-E455-D416-72FAFB8B2ED2}"/>
              </a:ext>
            </a:extLst>
          </p:cNvPr>
          <p:cNvSpPr txBox="1"/>
          <p:nvPr/>
        </p:nvSpPr>
        <p:spPr>
          <a:xfrm>
            <a:off x="3143250" y="4421491"/>
            <a:ext cx="1338608" cy="717505"/>
          </a:xfrm>
          <a:prstGeom prst="rect">
            <a:avLst/>
          </a:prstGeom>
          <a:noFill/>
        </p:spPr>
        <p:txBody>
          <a:bodyPr rot="0" spcFirstLastPara="0" vertOverflow="overflow" horzOverflow="overflow" vert="horz" wrap="square" lIns="40005" tIns="20003" rIns="40005" bIns="20003" numCol="1" spcCol="0" rtlCol="0" fromWordArt="0" anchor="t" anchorCtr="0" forceAA="0" compatLnSpc="1">
            <a:prstTxWarp prst="textNoShape">
              <a:avLst/>
            </a:prstTxWarp>
            <a:spAutoFit/>
          </a:bodyPr>
          <a:lstStyle/>
          <a:p>
            <a:pPr algn="ctr"/>
            <a:r>
              <a:rPr lang="en-US" sz="1100" dirty="0">
                <a:latin typeface="+mj-lt"/>
              </a:rPr>
              <a:t>¿</a:t>
            </a:r>
            <a:r>
              <a:rPr lang="en-US" sz="1100" i="1" dirty="0">
                <a:latin typeface="+mj-lt"/>
              </a:rPr>
              <a:t>Eso es ELA?, ¿</a:t>
            </a:r>
            <a:r>
              <a:rPr lang="en-US" sz="1100" i="1" dirty="0" err="1">
                <a:latin typeface="+mj-lt"/>
              </a:rPr>
              <a:t>te</a:t>
            </a:r>
            <a:r>
              <a:rPr lang="en-US" sz="1100" i="1" dirty="0">
                <a:latin typeface="+mj-lt"/>
              </a:rPr>
              <a:t> vas a </a:t>
            </a:r>
            <a:r>
              <a:rPr lang="en-US" sz="1100" i="1" dirty="0" err="1">
                <a:latin typeface="+mj-lt"/>
              </a:rPr>
              <a:t>quedar</a:t>
            </a:r>
            <a:r>
              <a:rPr lang="en-US" sz="1100" i="1" dirty="0">
                <a:latin typeface="+mj-lt"/>
              </a:rPr>
              <a:t> </a:t>
            </a:r>
            <a:r>
              <a:rPr lang="en-US" sz="1100" i="1" dirty="0" err="1">
                <a:latin typeface="+mj-lt"/>
              </a:rPr>
              <a:t>en</a:t>
            </a:r>
            <a:r>
              <a:rPr lang="en-US" sz="1100" i="1" dirty="0">
                <a:latin typeface="+mj-lt"/>
              </a:rPr>
              <a:t> </a:t>
            </a:r>
            <a:r>
              <a:rPr lang="en-US" sz="1100" i="1" dirty="0" err="1">
                <a:latin typeface="+mj-lt"/>
              </a:rPr>
              <a:t>silla</a:t>
            </a:r>
            <a:r>
              <a:rPr lang="en-US" sz="1100" i="1" dirty="0">
                <a:latin typeface="+mj-lt"/>
              </a:rPr>
              <a:t> de </a:t>
            </a:r>
            <a:r>
              <a:rPr lang="en-US" sz="1100" i="1" dirty="0" err="1">
                <a:latin typeface="+mj-lt"/>
              </a:rPr>
              <a:t>ruedas</a:t>
            </a:r>
            <a:r>
              <a:rPr lang="en-US" sz="1100" i="1" dirty="0">
                <a:latin typeface="+mj-lt"/>
              </a:rPr>
              <a:t>?, ¡</a:t>
            </a:r>
            <a:r>
              <a:rPr lang="en-US" sz="1100" i="1" dirty="0" err="1">
                <a:latin typeface="+mj-lt"/>
              </a:rPr>
              <a:t>vaya</a:t>
            </a:r>
            <a:r>
              <a:rPr lang="en-US" sz="1100" i="1" dirty="0">
                <a:latin typeface="+mj-lt"/>
              </a:rPr>
              <a:t>, </a:t>
            </a:r>
            <a:r>
              <a:rPr lang="en-US" sz="1100" i="1" dirty="0" err="1">
                <a:latin typeface="+mj-lt"/>
              </a:rPr>
              <a:t>cuánto</a:t>
            </a:r>
            <a:r>
              <a:rPr lang="en-US" sz="1100" i="1" dirty="0">
                <a:latin typeface="+mj-lt"/>
              </a:rPr>
              <a:t> lo </a:t>
            </a:r>
            <a:r>
              <a:rPr lang="en-US" sz="1100" i="1" dirty="0" err="1">
                <a:latin typeface="+mj-lt"/>
              </a:rPr>
              <a:t>siento</a:t>
            </a:r>
            <a:r>
              <a:rPr lang="en-US" sz="1100" i="1" dirty="0">
                <a:latin typeface="+mj-lt"/>
              </a:rPr>
              <a:t>!</a:t>
            </a:r>
            <a:endParaRPr lang="en-US" sz="1100" dirty="0">
              <a:latin typeface="+mj-lt"/>
            </a:endParaRPr>
          </a:p>
        </p:txBody>
      </p:sp>
      <p:sp>
        <p:nvSpPr>
          <p:cNvPr id="10" name="object 2">
            <a:extLst>
              <a:ext uri="{FF2B5EF4-FFF2-40B4-BE49-F238E27FC236}">
                <a16:creationId xmlns:a16="http://schemas.microsoft.com/office/drawing/2014/main" id="{E5E4F935-67B2-DF39-FA74-8D77E47EEC75}"/>
              </a:ext>
            </a:extLst>
          </p:cNvPr>
          <p:cNvSpPr txBox="1">
            <a:spLocks noGrp="1"/>
          </p:cNvSpPr>
          <p:nvPr>
            <p:ph type="title"/>
          </p:nvPr>
        </p:nvSpPr>
        <p:spPr>
          <a:xfrm>
            <a:off x="542925" y="406288"/>
            <a:ext cx="5655266" cy="867665"/>
          </a:xfrm>
          <a:prstGeom prst="rect">
            <a:avLst/>
          </a:prstGeom>
        </p:spPr>
        <p:txBody>
          <a:bodyPr vert="horz" wrap="square" lIns="0" tIns="5834" rIns="0" bIns="0" rtlCol="0">
            <a:spAutoFit/>
          </a:bodyPr>
          <a:lstStyle/>
          <a:p>
            <a:pPr marL="5556" algn="l">
              <a:lnSpc>
                <a:spcPct val="100000"/>
              </a:lnSpc>
              <a:spcBef>
                <a:spcPts val="46"/>
              </a:spcBef>
            </a:pPr>
            <a:r>
              <a:rPr dirty="0"/>
              <a:t>2.2</a:t>
            </a:r>
            <a:r>
              <a:rPr lang="es-ES" dirty="0"/>
              <a:t>.</a:t>
            </a:r>
            <a:r>
              <a:rPr spc="-9" dirty="0"/>
              <a:t> </a:t>
            </a:r>
            <a:r>
              <a:rPr dirty="0"/>
              <a:t>IMPACTO</a:t>
            </a:r>
            <a:r>
              <a:rPr spc="-6" dirty="0"/>
              <a:t> </a:t>
            </a:r>
            <a:br>
              <a:rPr lang="es-ES" spc="-6" dirty="0"/>
            </a:br>
            <a:r>
              <a:rPr dirty="0"/>
              <a:t>BIOPSICOSOCIAL</a:t>
            </a:r>
          </a:p>
        </p:txBody>
      </p:sp>
      <p:sp>
        <p:nvSpPr>
          <p:cNvPr id="14" name="CuadroTexto 13">
            <a:extLst>
              <a:ext uri="{FF2B5EF4-FFF2-40B4-BE49-F238E27FC236}">
                <a16:creationId xmlns:a16="http://schemas.microsoft.com/office/drawing/2014/main" id="{7AC40B55-C2A2-7CC8-E382-C1FE77A1A508}"/>
              </a:ext>
            </a:extLst>
          </p:cNvPr>
          <p:cNvSpPr txBox="1"/>
          <p:nvPr/>
        </p:nvSpPr>
        <p:spPr>
          <a:xfrm>
            <a:off x="472815" y="1412077"/>
            <a:ext cx="4089400" cy="400110"/>
          </a:xfrm>
          <a:prstGeom prst="rect">
            <a:avLst/>
          </a:prstGeom>
          <a:noFill/>
        </p:spPr>
        <p:txBody>
          <a:bodyPr wrap="square">
            <a:spAutoFit/>
          </a:bodyPr>
          <a:lstStyle/>
          <a:p>
            <a:r>
              <a:rPr lang="es-ES" sz="2000" b="1" spc="-13" dirty="0">
                <a:solidFill>
                  <a:srgbClr val="F3B600"/>
                </a:solidFill>
                <a:latin typeface="+mj-lt"/>
                <a:cs typeface="Calibri"/>
              </a:rPr>
              <a:t>OCIO</a:t>
            </a:r>
          </a:p>
        </p:txBody>
      </p:sp>
      <p:pic>
        <p:nvPicPr>
          <p:cNvPr id="22" name="Gráfico 21" descr="Perfil de mujer contorno">
            <a:extLst>
              <a:ext uri="{FF2B5EF4-FFF2-40B4-BE49-F238E27FC236}">
                <a16:creationId xmlns:a16="http://schemas.microsoft.com/office/drawing/2014/main" id="{C1DEE8A0-3495-2077-9DC4-28FF2D1011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99647" y="5474097"/>
            <a:ext cx="1278807" cy="1278807"/>
          </a:xfrm>
          <a:prstGeom prst="rect">
            <a:avLst/>
          </a:prstGeom>
        </p:spPr>
      </p:pic>
      <p:pic>
        <p:nvPicPr>
          <p:cNvPr id="25" name="Gráfico 24" descr="Perfil de hombre contorno">
            <a:extLst>
              <a:ext uri="{FF2B5EF4-FFF2-40B4-BE49-F238E27FC236}">
                <a16:creationId xmlns:a16="http://schemas.microsoft.com/office/drawing/2014/main" id="{C365B942-843B-4AEB-6408-6C10895F4C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64002" y="5474097"/>
            <a:ext cx="1278807" cy="1278807"/>
          </a:xfrm>
          <a:prstGeom prst="rect">
            <a:avLst/>
          </a:prstGeom>
        </p:spPr>
      </p:pic>
      <p:sp>
        <p:nvSpPr>
          <p:cNvPr id="5" name="Marcador de número de diapositiva 4">
            <a:extLst>
              <a:ext uri="{FF2B5EF4-FFF2-40B4-BE49-F238E27FC236}">
                <a16:creationId xmlns:a16="http://schemas.microsoft.com/office/drawing/2014/main" id="{BB4CA249-008A-6497-7187-4E418A22F9A6}"/>
              </a:ext>
            </a:extLst>
          </p:cNvPr>
          <p:cNvSpPr>
            <a:spLocks noGrp="1"/>
          </p:cNvSpPr>
          <p:nvPr>
            <p:ph type="sldNum" sz="quarter" idx="4"/>
          </p:nvPr>
        </p:nvSpPr>
        <p:spPr/>
        <p:txBody>
          <a:bodyPr/>
          <a:lstStyle/>
          <a:p>
            <a:fld id="{C2D5E945-2478-44AA-BA19-29F3FC66B24B}" type="slidenum">
              <a:rPr lang="es-ES" smtClean="0"/>
              <a:pPr/>
              <a:t>48</a:t>
            </a:fld>
            <a:endParaRPr lang="es-ES" dirty="0"/>
          </a:p>
        </p:txBody>
      </p:sp>
    </p:spTree>
    <p:extLst>
      <p:ext uri="{BB962C8B-B14F-4D97-AF65-F5344CB8AC3E}">
        <p14:creationId xmlns:p14="http://schemas.microsoft.com/office/powerpoint/2010/main" val="217740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13935" y="2176137"/>
            <a:ext cx="4377139" cy="4201351"/>
          </a:xfrm>
          <a:prstGeom prst="rect">
            <a:avLst/>
          </a:prstGeom>
        </p:spPr>
        <p:txBody>
          <a:bodyPr vert="horz" wrap="square" lIns="0" tIns="5279" rIns="0" bIns="0" rtlCol="0" anchor="t">
            <a:spAutoFit/>
          </a:bodyPr>
          <a:lstStyle/>
          <a:p>
            <a:pPr marL="502988" lvl="3" indent="-285750">
              <a:spcBef>
                <a:spcPts val="326"/>
              </a:spcBef>
              <a:buClr>
                <a:srgbClr val="FFC50A"/>
              </a:buClr>
              <a:buFont typeface="Arial" panose="020B0604020202020204" pitchFamily="34" charset="0"/>
              <a:buChar char="•"/>
              <a:tabLst>
                <a:tab pos="317522" algn="l"/>
                <a:tab pos="317799" algn="l"/>
              </a:tabLst>
            </a:pPr>
            <a:r>
              <a:rPr sz="1600" b="1" spc="-6" dirty="0">
                <a:solidFill>
                  <a:srgbClr val="05252A"/>
                </a:solidFill>
                <a:latin typeface="Calibri"/>
                <a:cs typeface="Calibri"/>
              </a:rPr>
              <a:t>Coste</a:t>
            </a:r>
            <a:r>
              <a:rPr sz="1600" b="1" spc="-13" dirty="0">
                <a:solidFill>
                  <a:srgbClr val="05252A"/>
                </a:solidFill>
                <a:latin typeface="Calibri"/>
                <a:cs typeface="Calibri"/>
              </a:rPr>
              <a:t> </a:t>
            </a:r>
            <a:r>
              <a:rPr sz="1600" b="1" spc="-2" dirty="0" err="1">
                <a:solidFill>
                  <a:srgbClr val="05252A"/>
                </a:solidFill>
                <a:latin typeface="Calibri"/>
                <a:cs typeface="Calibri"/>
              </a:rPr>
              <a:t>económico</a:t>
            </a:r>
            <a:endParaRPr sz="1600" dirty="0">
              <a:latin typeface="Calibri"/>
              <a:cs typeface="Calibri"/>
            </a:endParaRPr>
          </a:p>
          <a:p>
            <a:pPr marL="703278" marR="2222" lvl="4" indent="-285750">
              <a:spcBef>
                <a:spcPts val="488"/>
              </a:spcBef>
              <a:buClr>
                <a:srgbClr val="FFC50A"/>
              </a:buClr>
              <a:buFont typeface="Wingdings" panose="05000000000000000000" pitchFamily="2" charset="2"/>
              <a:buChar char="ü"/>
              <a:tabLst>
                <a:tab pos="517535" algn="l"/>
                <a:tab pos="517813" algn="l"/>
              </a:tabLst>
            </a:pPr>
            <a:r>
              <a:rPr sz="1600" spc="-2" dirty="0">
                <a:solidFill>
                  <a:srgbClr val="05252A"/>
                </a:solidFill>
                <a:latin typeface="Calibri"/>
                <a:cs typeface="Calibri"/>
              </a:rPr>
              <a:t>La</a:t>
            </a:r>
            <a:r>
              <a:rPr sz="1600" spc="24" dirty="0">
                <a:solidFill>
                  <a:srgbClr val="05252A"/>
                </a:solidFill>
                <a:latin typeface="Calibri"/>
                <a:cs typeface="Calibri"/>
              </a:rPr>
              <a:t> </a:t>
            </a:r>
            <a:r>
              <a:rPr sz="1600" spc="-2" dirty="0">
                <a:solidFill>
                  <a:srgbClr val="05252A"/>
                </a:solidFill>
                <a:latin typeface="Calibri"/>
                <a:cs typeface="Calibri"/>
              </a:rPr>
              <a:t>EM</a:t>
            </a:r>
            <a:r>
              <a:rPr sz="1600" spc="22" dirty="0">
                <a:solidFill>
                  <a:srgbClr val="05252A"/>
                </a:solidFill>
                <a:latin typeface="Calibri"/>
                <a:cs typeface="Calibri"/>
              </a:rPr>
              <a:t> </a:t>
            </a:r>
            <a:r>
              <a:rPr sz="1600" dirty="0" err="1">
                <a:solidFill>
                  <a:srgbClr val="05252A"/>
                </a:solidFill>
                <a:latin typeface="Calibri"/>
                <a:cs typeface="Calibri"/>
              </a:rPr>
              <a:t>puede</a:t>
            </a:r>
            <a:r>
              <a:rPr sz="1600" spc="20" dirty="0">
                <a:solidFill>
                  <a:srgbClr val="05252A"/>
                </a:solidFill>
                <a:latin typeface="Calibri"/>
                <a:cs typeface="Calibri"/>
              </a:rPr>
              <a:t> </a:t>
            </a:r>
            <a:r>
              <a:rPr sz="1600" spc="-2" dirty="0" err="1">
                <a:solidFill>
                  <a:srgbClr val="05252A"/>
                </a:solidFill>
                <a:latin typeface="Calibri"/>
                <a:cs typeface="Calibri"/>
              </a:rPr>
              <a:t>hacer</a:t>
            </a:r>
            <a:r>
              <a:rPr sz="1600" spc="26" dirty="0">
                <a:solidFill>
                  <a:srgbClr val="05252A"/>
                </a:solidFill>
                <a:latin typeface="Calibri"/>
                <a:cs typeface="Calibri"/>
              </a:rPr>
              <a:t> </a:t>
            </a:r>
            <a:r>
              <a:rPr sz="1600" dirty="0">
                <a:solidFill>
                  <a:srgbClr val="05252A"/>
                </a:solidFill>
                <a:latin typeface="Calibri"/>
                <a:cs typeface="Calibri"/>
              </a:rPr>
              <a:t>que</a:t>
            </a:r>
            <a:r>
              <a:rPr sz="1600" spc="26" dirty="0">
                <a:solidFill>
                  <a:srgbClr val="05252A"/>
                </a:solidFill>
                <a:latin typeface="Calibri"/>
                <a:cs typeface="Calibri"/>
              </a:rPr>
              <a:t> </a:t>
            </a:r>
            <a:r>
              <a:rPr sz="1600" dirty="0">
                <a:solidFill>
                  <a:srgbClr val="05252A"/>
                </a:solidFill>
                <a:latin typeface="Calibri"/>
                <a:cs typeface="Calibri"/>
              </a:rPr>
              <a:t>las</a:t>
            </a:r>
            <a:r>
              <a:rPr sz="1600" spc="20" dirty="0">
                <a:solidFill>
                  <a:srgbClr val="05252A"/>
                </a:solidFill>
                <a:latin typeface="Calibri"/>
                <a:cs typeface="Calibri"/>
              </a:rPr>
              <a:t> </a:t>
            </a:r>
            <a:r>
              <a:rPr sz="1600" spc="-5" dirty="0">
                <a:solidFill>
                  <a:srgbClr val="05252A"/>
                </a:solidFill>
                <a:latin typeface="Calibri"/>
                <a:cs typeface="Calibri"/>
              </a:rPr>
              <a:t>personas</a:t>
            </a:r>
            <a:r>
              <a:rPr sz="1600" spc="26" dirty="0">
                <a:solidFill>
                  <a:srgbClr val="05252A"/>
                </a:solidFill>
                <a:latin typeface="Calibri"/>
                <a:cs typeface="Calibri"/>
              </a:rPr>
              <a:t> </a:t>
            </a:r>
            <a:r>
              <a:rPr sz="1600" dirty="0" err="1">
                <a:solidFill>
                  <a:srgbClr val="05252A"/>
                </a:solidFill>
                <a:latin typeface="Calibri"/>
                <a:cs typeface="Calibri"/>
              </a:rPr>
              <a:t>más</a:t>
            </a:r>
            <a:r>
              <a:rPr sz="1600" spc="24" dirty="0">
                <a:solidFill>
                  <a:srgbClr val="05252A"/>
                </a:solidFill>
                <a:latin typeface="Calibri"/>
                <a:cs typeface="Calibri"/>
              </a:rPr>
              <a:t> </a:t>
            </a:r>
            <a:r>
              <a:rPr sz="1600" spc="-5" dirty="0" err="1">
                <a:solidFill>
                  <a:srgbClr val="05252A"/>
                </a:solidFill>
                <a:latin typeface="Calibri"/>
                <a:cs typeface="Calibri"/>
              </a:rPr>
              <a:t>jóvenes</a:t>
            </a:r>
            <a:r>
              <a:rPr sz="1600" spc="24" dirty="0">
                <a:solidFill>
                  <a:srgbClr val="05252A"/>
                </a:solidFill>
                <a:latin typeface="Calibri"/>
                <a:cs typeface="Calibri"/>
              </a:rPr>
              <a:t> </a:t>
            </a:r>
            <a:r>
              <a:rPr sz="1600" spc="-2" dirty="0" err="1">
                <a:solidFill>
                  <a:srgbClr val="05252A"/>
                </a:solidFill>
                <a:latin typeface="Calibri"/>
                <a:cs typeface="Calibri"/>
              </a:rPr>
              <a:t>interrumpan</a:t>
            </a:r>
            <a:r>
              <a:rPr sz="1600" spc="26" dirty="0">
                <a:solidFill>
                  <a:srgbClr val="05252A"/>
                </a:solidFill>
                <a:latin typeface="Calibri"/>
                <a:cs typeface="Calibri"/>
              </a:rPr>
              <a:t> </a:t>
            </a:r>
            <a:r>
              <a:rPr sz="1600" spc="-2" dirty="0">
                <a:solidFill>
                  <a:srgbClr val="05252A"/>
                </a:solidFill>
                <a:latin typeface="Calibri"/>
                <a:cs typeface="Calibri"/>
              </a:rPr>
              <a:t>sus</a:t>
            </a:r>
            <a:r>
              <a:rPr sz="1600" spc="22" dirty="0">
                <a:solidFill>
                  <a:srgbClr val="05252A"/>
                </a:solidFill>
                <a:latin typeface="Calibri"/>
                <a:cs typeface="Calibri"/>
              </a:rPr>
              <a:t> </a:t>
            </a:r>
            <a:r>
              <a:rPr sz="1600" spc="-2" dirty="0" err="1">
                <a:solidFill>
                  <a:srgbClr val="05252A"/>
                </a:solidFill>
                <a:latin typeface="Calibri"/>
                <a:cs typeface="Calibri"/>
              </a:rPr>
              <a:t>estudios</a:t>
            </a:r>
            <a:r>
              <a:rPr sz="1600" spc="22" dirty="0">
                <a:solidFill>
                  <a:srgbClr val="05252A"/>
                </a:solidFill>
                <a:latin typeface="Calibri"/>
                <a:cs typeface="Calibri"/>
              </a:rPr>
              <a:t> </a:t>
            </a:r>
            <a:r>
              <a:rPr sz="1600" spc="-5" dirty="0">
                <a:solidFill>
                  <a:srgbClr val="05252A"/>
                </a:solidFill>
                <a:latin typeface="Calibri"/>
                <a:cs typeface="Calibri"/>
              </a:rPr>
              <a:t>y/o</a:t>
            </a:r>
            <a:r>
              <a:rPr sz="1600" spc="15" dirty="0">
                <a:solidFill>
                  <a:srgbClr val="05252A"/>
                </a:solidFill>
                <a:latin typeface="Calibri"/>
                <a:cs typeface="Calibri"/>
              </a:rPr>
              <a:t> </a:t>
            </a:r>
            <a:r>
              <a:rPr sz="1600" spc="-5" dirty="0" err="1">
                <a:solidFill>
                  <a:srgbClr val="05252A"/>
                </a:solidFill>
                <a:latin typeface="Calibri"/>
                <a:cs typeface="Calibri"/>
              </a:rPr>
              <a:t>retrasen</a:t>
            </a:r>
            <a:r>
              <a:rPr sz="1600" spc="-5" dirty="0">
                <a:solidFill>
                  <a:srgbClr val="05252A"/>
                </a:solidFill>
                <a:latin typeface="Calibri"/>
                <a:cs typeface="Calibri"/>
              </a:rPr>
              <a:t> </a:t>
            </a:r>
            <a:r>
              <a:rPr sz="1600" spc="-190" dirty="0">
                <a:solidFill>
                  <a:srgbClr val="05252A"/>
                </a:solidFill>
                <a:latin typeface="Calibri"/>
                <a:cs typeface="Calibri"/>
              </a:rPr>
              <a:t> </a:t>
            </a:r>
            <a:r>
              <a:rPr sz="1600" spc="-2" dirty="0">
                <a:solidFill>
                  <a:srgbClr val="05252A"/>
                </a:solidFill>
                <a:latin typeface="Calibri"/>
                <a:cs typeface="Calibri"/>
              </a:rPr>
              <a:t>la </a:t>
            </a:r>
            <a:r>
              <a:rPr sz="1600" spc="-2" dirty="0" err="1">
                <a:solidFill>
                  <a:srgbClr val="05252A"/>
                </a:solidFill>
                <a:latin typeface="Calibri"/>
                <a:cs typeface="Calibri"/>
              </a:rPr>
              <a:t>incorporación</a:t>
            </a:r>
            <a:r>
              <a:rPr sz="1600" spc="-6" dirty="0">
                <a:solidFill>
                  <a:srgbClr val="05252A"/>
                </a:solidFill>
                <a:latin typeface="Calibri"/>
                <a:cs typeface="Calibri"/>
              </a:rPr>
              <a:t> </a:t>
            </a:r>
            <a:r>
              <a:rPr sz="1600" spc="-2" dirty="0" err="1">
                <a:solidFill>
                  <a:srgbClr val="05252A"/>
                </a:solidFill>
                <a:latin typeface="Calibri"/>
                <a:cs typeface="Calibri"/>
              </a:rPr>
              <a:t>laboral</a:t>
            </a:r>
            <a:r>
              <a:rPr sz="1600" spc="-2" dirty="0">
                <a:solidFill>
                  <a:srgbClr val="05252A"/>
                </a:solidFill>
                <a:latin typeface="Calibri"/>
                <a:cs typeface="Calibri"/>
              </a:rPr>
              <a:t>.</a:t>
            </a:r>
            <a:endParaRPr sz="1600" dirty="0">
              <a:latin typeface="Calibri"/>
              <a:cs typeface="Calibri"/>
            </a:endParaRPr>
          </a:p>
          <a:p>
            <a:pPr marL="703001" lvl="4" indent="-285750">
              <a:spcBef>
                <a:spcPts val="162"/>
              </a:spcBef>
              <a:buClr>
                <a:srgbClr val="FFC50A"/>
              </a:buClr>
              <a:buFont typeface="Wingdings" panose="05000000000000000000" pitchFamily="2" charset="2"/>
              <a:buChar char="ü"/>
              <a:tabLst>
                <a:tab pos="517535" algn="l"/>
                <a:tab pos="517813" algn="l"/>
              </a:tabLst>
            </a:pPr>
            <a:r>
              <a:rPr sz="1600" spc="-5" dirty="0" err="1">
                <a:solidFill>
                  <a:srgbClr val="05252A"/>
                </a:solidFill>
                <a:latin typeface="Calibri"/>
                <a:cs typeface="Calibri"/>
              </a:rPr>
              <a:t>Sobrecarga</a:t>
            </a:r>
            <a:r>
              <a:rPr sz="1600" spc="-11" dirty="0">
                <a:solidFill>
                  <a:srgbClr val="05252A"/>
                </a:solidFill>
                <a:latin typeface="Calibri"/>
                <a:cs typeface="Calibri"/>
              </a:rPr>
              <a:t> </a:t>
            </a:r>
            <a:r>
              <a:rPr sz="1600" spc="-2" dirty="0">
                <a:solidFill>
                  <a:srgbClr val="05252A"/>
                </a:solidFill>
                <a:latin typeface="Calibri"/>
                <a:cs typeface="Calibri"/>
              </a:rPr>
              <a:t>familiar</a:t>
            </a:r>
            <a:r>
              <a:rPr sz="1600" spc="6" dirty="0">
                <a:solidFill>
                  <a:srgbClr val="05252A"/>
                </a:solidFill>
                <a:latin typeface="Calibri"/>
                <a:cs typeface="Calibri"/>
              </a:rPr>
              <a:t> </a:t>
            </a:r>
            <a:r>
              <a:rPr sz="1600" spc="-2" dirty="0" err="1">
                <a:solidFill>
                  <a:srgbClr val="05252A"/>
                </a:solidFill>
                <a:latin typeface="Calibri"/>
                <a:cs typeface="Calibri"/>
              </a:rPr>
              <a:t>por</a:t>
            </a:r>
            <a:r>
              <a:rPr sz="1600" spc="-5" dirty="0">
                <a:solidFill>
                  <a:srgbClr val="05252A"/>
                </a:solidFill>
                <a:latin typeface="Calibri"/>
                <a:cs typeface="Calibri"/>
              </a:rPr>
              <a:t> </a:t>
            </a:r>
            <a:r>
              <a:rPr sz="1600" spc="-5" dirty="0" err="1">
                <a:solidFill>
                  <a:srgbClr val="05252A"/>
                </a:solidFill>
                <a:latin typeface="Calibri"/>
                <a:cs typeface="Calibri"/>
              </a:rPr>
              <a:t>pérdida</a:t>
            </a:r>
            <a:r>
              <a:rPr sz="1600" dirty="0">
                <a:solidFill>
                  <a:srgbClr val="05252A"/>
                </a:solidFill>
                <a:latin typeface="Calibri"/>
                <a:cs typeface="Calibri"/>
              </a:rPr>
              <a:t> de</a:t>
            </a:r>
            <a:r>
              <a:rPr sz="1600" spc="-5" dirty="0">
                <a:solidFill>
                  <a:srgbClr val="05252A"/>
                </a:solidFill>
                <a:latin typeface="Calibri"/>
                <a:cs typeface="Calibri"/>
              </a:rPr>
              <a:t> </a:t>
            </a:r>
            <a:r>
              <a:rPr sz="1600" dirty="0" err="1">
                <a:solidFill>
                  <a:srgbClr val="05252A"/>
                </a:solidFill>
                <a:latin typeface="Calibri"/>
                <a:cs typeface="Calibri"/>
              </a:rPr>
              <a:t>capacidad</a:t>
            </a:r>
            <a:r>
              <a:rPr sz="1600" spc="-6" dirty="0">
                <a:solidFill>
                  <a:srgbClr val="05252A"/>
                </a:solidFill>
                <a:latin typeface="Calibri"/>
                <a:cs typeface="Calibri"/>
              </a:rPr>
              <a:t> </a:t>
            </a:r>
            <a:r>
              <a:rPr sz="1600" spc="-2" dirty="0" err="1">
                <a:solidFill>
                  <a:srgbClr val="05252A"/>
                </a:solidFill>
                <a:latin typeface="Calibri"/>
                <a:cs typeface="Calibri"/>
              </a:rPr>
              <a:t>económica</a:t>
            </a:r>
            <a:r>
              <a:rPr sz="1600" spc="-2" dirty="0">
                <a:solidFill>
                  <a:srgbClr val="05252A"/>
                </a:solidFill>
                <a:latin typeface="Calibri"/>
                <a:cs typeface="Calibri"/>
              </a:rPr>
              <a:t>.</a:t>
            </a:r>
            <a:endParaRPr sz="1600" dirty="0">
              <a:latin typeface="Calibri"/>
              <a:cs typeface="Calibri"/>
            </a:endParaRPr>
          </a:p>
          <a:p>
            <a:pPr marL="502988" lvl="3" indent="-285750">
              <a:spcBef>
                <a:spcPts val="324"/>
              </a:spcBef>
              <a:buClr>
                <a:srgbClr val="FFC50A"/>
              </a:buClr>
              <a:buFont typeface="Arial" panose="020B0604020202020204" pitchFamily="34" charset="0"/>
              <a:buChar char="•"/>
              <a:tabLst>
                <a:tab pos="317522" algn="l"/>
                <a:tab pos="317799" algn="l"/>
              </a:tabLst>
            </a:pPr>
            <a:r>
              <a:rPr sz="1600" b="1" spc="-6" dirty="0" err="1">
                <a:latin typeface="Calibri"/>
                <a:cs typeface="Calibri"/>
              </a:rPr>
              <a:t>Pérdida</a:t>
            </a:r>
            <a:r>
              <a:rPr sz="1600" b="1" spc="-5" dirty="0">
                <a:latin typeface="Calibri"/>
                <a:cs typeface="Calibri"/>
              </a:rPr>
              <a:t> </a:t>
            </a:r>
            <a:r>
              <a:rPr sz="1600" b="1" spc="-2" dirty="0">
                <a:latin typeface="Calibri"/>
                <a:cs typeface="Calibri"/>
              </a:rPr>
              <a:t>de </a:t>
            </a:r>
            <a:r>
              <a:rPr sz="1600" b="1" dirty="0" err="1">
                <a:latin typeface="Calibri"/>
                <a:cs typeface="Calibri"/>
              </a:rPr>
              <a:t>seguridad</a:t>
            </a:r>
            <a:r>
              <a:rPr sz="1600" b="1" spc="-5" dirty="0">
                <a:latin typeface="Calibri"/>
                <a:cs typeface="Calibri"/>
              </a:rPr>
              <a:t> </a:t>
            </a:r>
            <a:r>
              <a:rPr sz="1600" b="1" dirty="0">
                <a:latin typeface="Calibri"/>
                <a:cs typeface="Calibri"/>
              </a:rPr>
              <a:t>y</a:t>
            </a:r>
            <a:r>
              <a:rPr sz="1600" b="1" spc="-2" dirty="0">
                <a:latin typeface="Calibri"/>
                <a:cs typeface="Calibri"/>
              </a:rPr>
              <a:t> </a:t>
            </a:r>
            <a:r>
              <a:rPr sz="1600" b="1" spc="-2" dirty="0" err="1">
                <a:latin typeface="Calibri"/>
                <a:cs typeface="Calibri"/>
              </a:rPr>
              <a:t>percepción</a:t>
            </a:r>
            <a:r>
              <a:rPr sz="1600" b="1" spc="-13" dirty="0">
                <a:latin typeface="Calibri"/>
                <a:cs typeface="Calibri"/>
              </a:rPr>
              <a:t> </a:t>
            </a:r>
            <a:r>
              <a:rPr sz="1600" b="1" spc="-2" dirty="0">
                <a:latin typeface="Calibri"/>
                <a:cs typeface="Calibri"/>
              </a:rPr>
              <a:t>de </a:t>
            </a:r>
            <a:r>
              <a:rPr sz="1600" b="1" spc="-2" dirty="0" err="1">
                <a:latin typeface="Calibri"/>
                <a:cs typeface="Calibri"/>
              </a:rPr>
              <a:t>inutilidad</a:t>
            </a:r>
            <a:endParaRPr sz="1600" dirty="0">
              <a:latin typeface="Calibri"/>
              <a:cs typeface="Calibri"/>
            </a:endParaRPr>
          </a:p>
          <a:p>
            <a:pPr marL="703001" lvl="4" indent="-285750">
              <a:spcBef>
                <a:spcPts val="166"/>
              </a:spcBef>
              <a:buClr>
                <a:srgbClr val="FFC50A"/>
              </a:buClr>
              <a:buFont typeface="Wingdings" panose="05000000000000000000" pitchFamily="2" charset="2"/>
              <a:buChar char="ü"/>
              <a:tabLst>
                <a:tab pos="517535" algn="l"/>
                <a:tab pos="517813" algn="l"/>
              </a:tabLst>
            </a:pPr>
            <a:r>
              <a:rPr sz="1600" spc="-2" dirty="0" err="1">
                <a:latin typeface="Calibri"/>
                <a:cs typeface="Calibri"/>
              </a:rPr>
              <a:t>Vivencia</a:t>
            </a:r>
            <a:r>
              <a:rPr sz="1600" spc="5" dirty="0">
                <a:latin typeface="Calibri"/>
                <a:cs typeface="Calibri"/>
              </a:rPr>
              <a:t> </a:t>
            </a:r>
            <a:r>
              <a:rPr sz="1600" spc="-2" dirty="0">
                <a:latin typeface="Calibri"/>
                <a:cs typeface="Calibri"/>
              </a:rPr>
              <a:t>del </a:t>
            </a:r>
            <a:r>
              <a:rPr lang="en-US" sz="1600" dirty="0" err="1">
                <a:latin typeface="Calibri"/>
                <a:cs typeface="Calibri"/>
              </a:rPr>
              <a:t>diagnóstico</a:t>
            </a:r>
            <a:r>
              <a:rPr sz="1600" dirty="0">
                <a:latin typeface="Calibri"/>
                <a:cs typeface="Calibri"/>
              </a:rPr>
              <a:t> de</a:t>
            </a:r>
            <a:r>
              <a:rPr sz="1600" spc="-2" dirty="0">
                <a:latin typeface="Calibri"/>
                <a:cs typeface="Calibri"/>
              </a:rPr>
              <a:t> </a:t>
            </a:r>
            <a:r>
              <a:rPr sz="1600" spc="2" dirty="0">
                <a:latin typeface="Calibri"/>
                <a:cs typeface="Calibri"/>
              </a:rPr>
              <a:t>EM</a:t>
            </a:r>
            <a:r>
              <a:rPr sz="1600" spc="-2" dirty="0">
                <a:latin typeface="Calibri"/>
                <a:cs typeface="Calibri"/>
              </a:rPr>
              <a:t> </a:t>
            </a:r>
            <a:r>
              <a:rPr sz="1600" spc="-2" dirty="0" err="1">
                <a:latin typeface="Calibri"/>
                <a:cs typeface="Calibri"/>
              </a:rPr>
              <a:t>como</a:t>
            </a:r>
            <a:r>
              <a:rPr sz="1600" spc="-9" dirty="0">
                <a:latin typeface="Calibri"/>
                <a:cs typeface="Calibri"/>
              </a:rPr>
              <a:t> </a:t>
            </a:r>
            <a:r>
              <a:rPr sz="1600" dirty="0">
                <a:latin typeface="Calibri"/>
                <a:cs typeface="Calibri"/>
              </a:rPr>
              <a:t>un</a:t>
            </a:r>
            <a:r>
              <a:rPr sz="1600" spc="-2" dirty="0">
                <a:latin typeface="Calibri"/>
                <a:cs typeface="Calibri"/>
              </a:rPr>
              <a:t> </a:t>
            </a:r>
            <a:r>
              <a:rPr sz="1600" spc="-5" dirty="0" err="1">
                <a:latin typeface="Calibri"/>
                <a:cs typeface="Calibri"/>
              </a:rPr>
              <a:t>obstáculo</a:t>
            </a:r>
            <a:r>
              <a:rPr sz="1600" spc="-2" dirty="0">
                <a:latin typeface="Calibri"/>
                <a:cs typeface="Calibri"/>
              </a:rPr>
              <a:t> </a:t>
            </a:r>
            <a:r>
              <a:rPr sz="1600" spc="-6" dirty="0">
                <a:latin typeface="Calibri"/>
                <a:cs typeface="Calibri"/>
              </a:rPr>
              <a:t>para</a:t>
            </a:r>
            <a:r>
              <a:rPr sz="1600" spc="-2" dirty="0">
                <a:latin typeface="Calibri"/>
                <a:cs typeface="Calibri"/>
              </a:rPr>
              <a:t> </a:t>
            </a:r>
            <a:r>
              <a:rPr sz="1600" spc="-2" dirty="0" err="1">
                <a:latin typeface="Calibri"/>
                <a:cs typeface="Calibri"/>
              </a:rPr>
              <a:t>competir</a:t>
            </a:r>
            <a:r>
              <a:rPr sz="1600" spc="2" dirty="0">
                <a:latin typeface="Calibri"/>
                <a:cs typeface="Calibri"/>
              </a:rPr>
              <a:t> </a:t>
            </a:r>
            <a:r>
              <a:rPr sz="1600" spc="-2" dirty="0" err="1">
                <a:latin typeface="Calibri"/>
                <a:cs typeface="Calibri"/>
              </a:rPr>
              <a:t>en</a:t>
            </a:r>
            <a:r>
              <a:rPr sz="1600" dirty="0">
                <a:latin typeface="Calibri"/>
                <a:cs typeface="Calibri"/>
              </a:rPr>
              <a:t> </a:t>
            </a:r>
            <a:r>
              <a:rPr sz="1600" spc="-2" dirty="0" err="1">
                <a:latin typeface="Calibri"/>
                <a:cs typeface="Calibri"/>
              </a:rPr>
              <a:t>el</a:t>
            </a:r>
            <a:r>
              <a:rPr sz="1600" spc="6" dirty="0">
                <a:latin typeface="Calibri"/>
                <a:cs typeface="Calibri"/>
              </a:rPr>
              <a:t> </a:t>
            </a:r>
            <a:r>
              <a:rPr sz="1600" spc="-5" dirty="0">
                <a:latin typeface="Calibri"/>
                <a:cs typeface="Calibri"/>
              </a:rPr>
              <a:t>mercado</a:t>
            </a:r>
            <a:r>
              <a:rPr sz="1600" spc="-6" dirty="0">
                <a:latin typeface="Calibri"/>
                <a:cs typeface="Calibri"/>
              </a:rPr>
              <a:t> </a:t>
            </a:r>
            <a:r>
              <a:rPr sz="1600" spc="-2" dirty="0" err="1">
                <a:latin typeface="Calibri"/>
                <a:cs typeface="Calibri"/>
              </a:rPr>
              <a:t>laboral</a:t>
            </a:r>
            <a:r>
              <a:rPr sz="1600" spc="-2" dirty="0">
                <a:latin typeface="Calibri"/>
                <a:cs typeface="Calibri"/>
              </a:rPr>
              <a:t>.</a:t>
            </a:r>
            <a:endParaRPr sz="1600" dirty="0">
              <a:latin typeface="Calibri"/>
              <a:cs typeface="Calibri"/>
            </a:endParaRPr>
          </a:p>
          <a:p>
            <a:pPr marL="703278" marR="2778" lvl="4" indent="-285750">
              <a:spcBef>
                <a:spcPts val="481"/>
              </a:spcBef>
              <a:buClr>
                <a:srgbClr val="FFC50A"/>
              </a:buClr>
              <a:buFont typeface="Wingdings" panose="05000000000000000000" pitchFamily="2" charset="2"/>
              <a:buChar char="ü"/>
              <a:tabLst>
                <a:tab pos="517535" algn="l"/>
                <a:tab pos="517813" algn="l"/>
              </a:tabLst>
            </a:pPr>
            <a:r>
              <a:rPr sz="1600" spc="-5" dirty="0" err="1">
                <a:latin typeface="Calibri"/>
                <a:cs typeface="Calibri"/>
              </a:rPr>
              <a:t>Problemas</a:t>
            </a:r>
            <a:r>
              <a:rPr sz="1600" spc="96" dirty="0">
                <a:latin typeface="Calibri"/>
                <a:cs typeface="Calibri"/>
              </a:rPr>
              <a:t> </a:t>
            </a:r>
            <a:r>
              <a:rPr sz="1600" spc="-2" dirty="0" err="1">
                <a:latin typeface="Calibri"/>
                <a:cs typeface="Calibri"/>
              </a:rPr>
              <a:t>familiares</a:t>
            </a:r>
            <a:r>
              <a:rPr sz="1600" spc="89" dirty="0">
                <a:latin typeface="Calibri"/>
                <a:cs typeface="Calibri"/>
              </a:rPr>
              <a:t> </a:t>
            </a:r>
            <a:r>
              <a:rPr sz="1600" spc="2" dirty="0">
                <a:latin typeface="Calibri"/>
                <a:cs typeface="Calibri"/>
              </a:rPr>
              <a:t>al</a:t>
            </a:r>
            <a:r>
              <a:rPr sz="1600" spc="92" dirty="0">
                <a:latin typeface="Calibri"/>
                <a:cs typeface="Calibri"/>
              </a:rPr>
              <a:t> </a:t>
            </a:r>
            <a:r>
              <a:rPr sz="1600" spc="-5" dirty="0" err="1">
                <a:latin typeface="Calibri"/>
                <a:cs typeface="Calibri"/>
              </a:rPr>
              <a:t>contener</a:t>
            </a:r>
            <a:r>
              <a:rPr sz="1600" spc="96" dirty="0">
                <a:latin typeface="Calibri"/>
                <a:cs typeface="Calibri"/>
              </a:rPr>
              <a:t> </a:t>
            </a:r>
            <a:r>
              <a:rPr sz="1600" dirty="0" err="1">
                <a:latin typeface="Calibri"/>
                <a:cs typeface="Calibri"/>
              </a:rPr>
              <a:t>los</a:t>
            </a:r>
            <a:r>
              <a:rPr sz="1600" spc="94" dirty="0">
                <a:latin typeface="Calibri"/>
                <a:cs typeface="Calibri"/>
              </a:rPr>
              <a:t> </a:t>
            </a:r>
            <a:r>
              <a:rPr sz="1600" spc="-2" dirty="0" err="1">
                <a:latin typeface="Calibri"/>
                <a:cs typeface="Calibri"/>
              </a:rPr>
              <a:t>sentimientos</a:t>
            </a:r>
            <a:r>
              <a:rPr sz="1600" spc="94" dirty="0">
                <a:latin typeface="Calibri"/>
                <a:cs typeface="Calibri"/>
              </a:rPr>
              <a:t> </a:t>
            </a:r>
            <a:r>
              <a:rPr sz="1600" dirty="0">
                <a:latin typeface="Calibri"/>
                <a:cs typeface="Calibri"/>
              </a:rPr>
              <a:t>de</a:t>
            </a:r>
            <a:r>
              <a:rPr sz="1600" spc="99" dirty="0">
                <a:latin typeface="Calibri"/>
                <a:cs typeface="Calibri"/>
              </a:rPr>
              <a:t> </a:t>
            </a:r>
            <a:r>
              <a:rPr sz="1600" spc="-2" dirty="0" err="1">
                <a:latin typeface="Calibri"/>
                <a:cs typeface="Calibri"/>
              </a:rPr>
              <a:t>impotencia</a:t>
            </a:r>
            <a:r>
              <a:rPr sz="1600" spc="-2" dirty="0">
                <a:latin typeface="Calibri"/>
                <a:cs typeface="Calibri"/>
              </a:rPr>
              <a:t>,</a:t>
            </a:r>
            <a:r>
              <a:rPr sz="1600" spc="96" dirty="0">
                <a:latin typeface="Calibri"/>
                <a:cs typeface="Calibri"/>
              </a:rPr>
              <a:t> </a:t>
            </a:r>
            <a:r>
              <a:rPr sz="1600" spc="-5" dirty="0" err="1">
                <a:latin typeface="Calibri"/>
                <a:cs typeface="Calibri"/>
              </a:rPr>
              <a:t>frustración</a:t>
            </a:r>
            <a:r>
              <a:rPr sz="1600" spc="96" dirty="0">
                <a:latin typeface="Calibri"/>
                <a:cs typeface="Calibri"/>
              </a:rPr>
              <a:t> </a:t>
            </a:r>
            <a:r>
              <a:rPr sz="1600" dirty="0">
                <a:latin typeface="Calibri"/>
                <a:cs typeface="Calibri"/>
              </a:rPr>
              <a:t>y</a:t>
            </a:r>
            <a:r>
              <a:rPr sz="1600" spc="96" dirty="0">
                <a:latin typeface="Calibri"/>
                <a:cs typeface="Calibri"/>
              </a:rPr>
              <a:t> </a:t>
            </a:r>
            <a:r>
              <a:rPr sz="1600" spc="-6" dirty="0">
                <a:latin typeface="Calibri"/>
                <a:cs typeface="Calibri"/>
              </a:rPr>
              <a:t>tristeza </a:t>
            </a:r>
            <a:r>
              <a:rPr sz="1600" spc="-190" dirty="0">
                <a:latin typeface="Calibri"/>
                <a:cs typeface="Calibri"/>
              </a:rPr>
              <a:t> </a:t>
            </a:r>
            <a:r>
              <a:rPr sz="1600" spc="-2" dirty="0">
                <a:latin typeface="Calibri"/>
                <a:cs typeface="Calibri"/>
              </a:rPr>
              <a:t>del</a:t>
            </a:r>
            <a:r>
              <a:rPr sz="1600" dirty="0">
                <a:latin typeface="Calibri"/>
                <a:cs typeface="Calibri"/>
              </a:rPr>
              <a:t> </a:t>
            </a:r>
            <a:r>
              <a:rPr sz="1600" spc="-2" dirty="0" err="1">
                <a:latin typeface="Calibri"/>
                <a:cs typeface="Calibri"/>
              </a:rPr>
              <a:t>recién</a:t>
            </a:r>
            <a:r>
              <a:rPr sz="1600" dirty="0">
                <a:latin typeface="Calibri"/>
                <a:cs typeface="Calibri"/>
              </a:rPr>
              <a:t> </a:t>
            </a:r>
            <a:r>
              <a:rPr lang="en-US" sz="1600" dirty="0" err="1">
                <a:latin typeface="Calibri"/>
                <a:cs typeface="Calibri"/>
              </a:rPr>
              <a:t>diagnóstico</a:t>
            </a:r>
            <a:r>
              <a:rPr lang="en-US" sz="1600" dirty="0">
                <a:latin typeface="Calibri"/>
                <a:cs typeface="Calibri"/>
              </a:rPr>
              <a:t> </a:t>
            </a:r>
            <a:r>
              <a:rPr sz="1600" dirty="0">
                <a:latin typeface="Calibri"/>
                <a:cs typeface="Calibri"/>
              </a:rPr>
              <a:t>y</a:t>
            </a:r>
            <a:r>
              <a:rPr sz="1600" spc="-2" dirty="0">
                <a:latin typeface="Calibri"/>
                <a:cs typeface="Calibri"/>
              </a:rPr>
              <a:t> </a:t>
            </a:r>
            <a:r>
              <a:rPr sz="1600" dirty="0" err="1">
                <a:latin typeface="Calibri"/>
                <a:cs typeface="Calibri"/>
              </a:rPr>
              <a:t>asumir</a:t>
            </a:r>
            <a:r>
              <a:rPr sz="1600" spc="5" dirty="0">
                <a:latin typeface="Calibri"/>
                <a:cs typeface="Calibri"/>
              </a:rPr>
              <a:t> </a:t>
            </a:r>
            <a:r>
              <a:rPr sz="1600" dirty="0" err="1">
                <a:latin typeface="Calibri"/>
                <a:cs typeface="Calibri"/>
              </a:rPr>
              <a:t>los</a:t>
            </a:r>
            <a:r>
              <a:rPr sz="1600" spc="-5" dirty="0">
                <a:latin typeface="Calibri"/>
                <a:cs typeface="Calibri"/>
              </a:rPr>
              <a:t> </a:t>
            </a:r>
            <a:r>
              <a:rPr sz="1600" spc="-2" dirty="0" err="1">
                <a:latin typeface="Calibri"/>
                <a:cs typeface="Calibri"/>
              </a:rPr>
              <a:t>cambios</a:t>
            </a:r>
            <a:r>
              <a:rPr sz="1600" dirty="0">
                <a:latin typeface="Calibri"/>
                <a:cs typeface="Calibri"/>
              </a:rPr>
              <a:t> </a:t>
            </a:r>
            <a:r>
              <a:rPr sz="1600" spc="-2" dirty="0" err="1">
                <a:latin typeface="Calibri"/>
                <a:cs typeface="Calibri"/>
              </a:rPr>
              <a:t>en</a:t>
            </a:r>
            <a:r>
              <a:rPr sz="1600" spc="-2" dirty="0">
                <a:latin typeface="Calibri"/>
                <a:cs typeface="Calibri"/>
              </a:rPr>
              <a:t> la</a:t>
            </a:r>
            <a:r>
              <a:rPr sz="1600" dirty="0">
                <a:latin typeface="Calibri"/>
                <a:cs typeface="Calibri"/>
              </a:rPr>
              <a:t> </a:t>
            </a:r>
            <a:r>
              <a:rPr sz="1600" spc="-2" dirty="0" err="1">
                <a:latin typeface="Calibri"/>
                <a:cs typeface="Calibri"/>
              </a:rPr>
              <a:t>economía</a:t>
            </a:r>
            <a:r>
              <a:rPr sz="1600" spc="-5" dirty="0">
                <a:latin typeface="Calibri"/>
                <a:cs typeface="Calibri"/>
              </a:rPr>
              <a:t> </a:t>
            </a:r>
            <a:r>
              <a:rPr sz="1600" spc="-13" dirty="0">
                <a:latin typeface="Calibri"/>
                <a:cs typeface="Calibri"/>
              </a:rPr>
              <a:t>familiar</a:t>
            </a:r>
            <a:r>
              <a:rPr sz="1600" spc="-13" dirty="0">
                <a:solidFill>
                  <a:srgbClr val="05252A"/>
                </a:solidFill>
                <a:latin typeface="Calibri"/>
                <a:cs typeface="Calibri"/>
              </a:rPr>
              <a:t>.</a:t>
            </a:r>
            <a:endParaRPr sz="1600" dirty="0">
              <a:latin typeface="Calibri"/>
              <a:ea typeface="Calibri"/>
              <a:cs typeface="Calibri"/>
            </a:endParaRPr>
          </a:p>
          <a:p>
            <a:pPr marL="317522" lvl="3" indent="-100284">
              <a:spcBef>
                <a:spcPts val="320"/>
              </a:spcBef>
              <a:buClr>
                <a:srgbClr val="FFC50A"/>
              </a:buClr>
              <a:buFont typeface="Calibri"/>
              <a:buChar char="-"/>
              <a:tabLst>
                <a:tab pos="317522" algn="l"/>
                <a:tab pos="317799" algn="l"/>
              </a:tabLst>
            </a:pPr>
            <a:r>
              <a:rPr sz="1600" b="1" spc="-2" dirty="0" err="1">
                <a:latin typeface="Calibri"/>
                <a:cs typeface="Calibri"/>
              </a:rPr>
              <a:t>Miedo</a:t>
            </a:r>
            <a:r>
              <a:rPr sz="1600" b="1" spc="-9" dirty="0">
                <a:latin typeface="Calibri"/>
                <a:cs typeface="Calibri"/>
              </a:rPr>
              <a:t> </a:t>
            </a:r>
            <a:r>
              <a:rPr sz="1600" b="1" dirty="0">
                <a:latin typeface="Calibri"/>
                <a:cs typeface="Calibri"/>
              </a:rPr>
              <a:t>al</a:t>
            </a:r>
            <a:r>
              <a:rPr sz="1600" b="1" spc="-5" dirty="0">
                <a:latin typeface="Calibri"/>
                <a:cs typeface="Calibri"/>
              </a:rPr>
              <a:t> </a:t>
            </a:r>
            <a:r>
              <a:rPr sz="1600" b="1" spc="-5" dirty="0" err="1">
                <a:latin typeface="Calibri"/>
                <a:cs typeface="Calibri"/>
              </a:rPr>
              <a:t>futuro</a:t>
            </a:r>
            <a:r>
              <a:rPr sz="1600" b="1" spc="-5" dirty="0">
                <a:latin typeface="Calibri"/>
                <a:cs typeface="Calibri"/>
              </a:rPr>
              <a:t>:</a:t>
            </a:r>
            <a:r>
              <a:rPr sz="1600" b="1" spc="-2" dirty="0">
                <a:latin typeface="Calibri"/>
                <a:cs typeface="Calibri"/>
              </a:rPr>
              <a:t> </a:t>
            </a:r>
            <a:r>
              <a:rPr lang="es-ES" sz="1600" b="1" i="1" spc="-2" dirty="0">
                <a:solidFill>
                  <a:srgbClr val="35D1E3"/>
                </a:solidFill>
                <a:latin typeface="Calibri"/>
                <a:cs typeface="Calibri"/>
              </a:rPr>
              <a:t>¿Podré volver a trabajar?</a:t>
            </a:r>
            <a:endParaRPr sz="1600" b="1" dirty="0">
              <a:latin typeface="Calibri"/>
              <a:cs typeface="Calibri"/>
            </a:endParaRPr>
          </a:p>
        </p:txBody>
      </p:sp>
      <p:pic>
        <p:nvPicPr>
          <p:cNvPr id="4" name="object 4"/>
          <p:cNvPicPr/>
          <p:nvPr/>
        </p:nvPicPr>
        <p:blipFill>
          <a:blip r:embed="rId2" cstate="print"/>
          <a:stretch>
            <a:fillRect/>
          </a:stretch>
        </p:blipFill>
        <p:spPr>
          <a:xfrm>
            <a:off x="3943847" y="406288"/>
            <a:ext cx="847227" cy="867665"/>
          </a:xfrm>
          <a:prstGeom prst="rect">
            <a:avLst/>
          </a:prstGeom>
        </p:spPr>
      </p:pic>
      <p:sp>
        <p:nvSpPr>
          <p:cNvPr id="2" name="object 2">
            <a:extLst>
              <a:ext uri="{FF2B5EF4-FFF2-40B4-BE49-F238E27FC236}">
                <a16:creationId xmlns:a16="http://schemas.microsoft.com/office/drawing/2014/main" id="{44E4109E-6E7D-6BAF-6895-754F1E9329D6}"/>
              </a:ext>
            </a:extLst>
          </p:cNvPr>
          <p:cNvSpPr txBox="1">
            <a:spLocks noGrp="1"/>
          </p:cNvSpPr>
          <p:nvPr>
            <p:ph type="title"/>
          </p:nvPr>
        </p:nvSpPr>
        <p:spPr>
          <a:xfrm>
            <a:off x="542925" y="406288"/>
            <a:ext cx="5655266" cy="867665"/>
          </a:xfrm>
          <a:prstGeom prst="rect">
            <a:avLst/>
          </a:prstGeom>
        </p:spPr>
        <p:txBody>
          <a:bodyPr vert="horz" wrap="square" lIns="0" tIns="5834" rIns="0" bIns="0" rtlCol="0">
            <a:spAutoFit/>
          </a:bodyPr>
          <a:lstStyle/>
          <a:p>
            <a:pPr marL="5556" algn="l">
              <a:lnSpc>
                <a:spcPct val="100000"/>
              </a:lnSpc>
              <a:spcBef>
                <a:spcPts val="46"/>
              </a:spcBef>
            </a:pPr>
            <a:r>
              <a:rPr dirty="0"/>
              <a:t>2.2</a:t>
            </a:r>
            <a:r>
              <a:rPr lang="es-ES" dirty="0"/>
              <a:t>.</a:t>
            </a:r>
            <a:r>
              <a:rPr spc="-9" dirty="0"/>
              <a:t> </a:t>
            </a:r>
            <a:r>
              <a:rPr dirty="0"/>
              <a:t>IMPACTO</a:t>
            </a:r>
            <a:r>
              <a:rPr spc="-6" dirty="0"/>
              <a:t> </a:t>
            </a:r>
            <a:br>
              <a:rPr lang="es-ES" spc="-6" dirty="0"/>
            </a:br>
            <a:r>
              <a:rPr dirty="0"/>
              <a:t>BIOPSICOSOCIAL</a:t>
            </a:r>
          </a:p>
        </p:txBody>
      </p:sp>
      <p:sp>
        <p:nvSpPr>
          <p:cNvPr id="7" name="CuadroTexto 6">
            <a:extLst>
              <a:ext uri="{FF2B5EF4-FFF2-40B4-BE49-F238E27FC236}">
                <a16:creationId xmlns:a16="http://schemas.microsoft.com/office/drawing/2014/main" id="{40DA2B6B-1FB5-FA48-4E6B-0110CCA3B047}"/>
              </a:ext>
            </a:extLst>
          </p:cNvPr>
          <p:cNvSpPr txBox="1"/>
          <p:nvPr/>
        </p:nvSpPr>
        <p:spPr>
          <a:xfrm>
            <a:off x="542924" y="1308473"/>
            <a:ext cx="4442543" cy="707886"/>
          </a:xfrm>
          <a:prstGeom prst="rect">
            <a:avLst/>
          </a:prstGeom>
          <a:noFill/>
        </p:spPr>
        <p:txBody>
          <a:bodyPr wrap="square">
            <a:spAutoFit/>
          </a:bodyPr>
          <a:lstStyle/>
          <a:p>
            <a:pPr marL="63669" lvl="1" indent="-515591">
              <a:spcBef>
                <a:spcPts val="41"/>
              </a:spcBef>
              <a:buAutoNum type="arabicPeriod" startAt="3"/>
              <a:tabLst>
                <a:tab pos="521146" algn="l"/>
              </a:tabLst>
            </a:pPr>
            <a:r>
              <a:rPr lang="es-ES" sz="2000" spc="-13" dirty="0">
                <a:solidFill>
                  <a:srgbClr val="F3B600"/>
                </a:solidFill>
                <a:latin typeface="Calibri"/>
                <a:cs typeface="Calibri"/>
              </a:rPr>
              <a:t>Sobrecarga</a:t>
            </a:r>
            <a:r>
              <a:rPr lang="es-ES" sz="2000" spc="11" dirty="0">
                <a:solidFill>
                  <a:srgbClr val="F3B600"/>
                </a:solidFill>
                <a:latin typeface="Calibri"/>
                <a:cs typeface="Calibri"/>
              </a:rPr>
              <a:t> </a:t>
            </a:r>
            <a:r>
              <a:rPr lang="es-ES" sz="2000" spc="-5" dirty="0">
                <a:solidFill>
                  <a:srgbClr val="F3B600"/>
                </a:solidFill>
                <a:latin typeface="Calibri"/>
                <a:cs typeface="Calibri"/>
              </a:rPr>
              <a:t>familiar por</a:t>
            </a:r>
            <a:r>
              <a:rPr lang="es-ES" sz="2000" spc="2" dirty="0">
                <a:solidFill>
                  <a:srgbClr val="F3B600"/>
                </a:solidFill>
                <a:latin typeface="Calibri"/>
                <a:cs typeface="Calibri"/>
              </a:rPr>
              <a:t> </a:t>
            </a:r>
            <a:r>
              <a:rPr lang="es-ES" sz="2000" b="1" spc="-9" dirty="0">
                <a:solidFill>
                  <a:srgbClr val="F3B600"/>
                </a:solidFill>
                <a:latin typeface="Calibri"/>
                <a:cs typeface="Calibri"/>
              </a:rPr>
              <a:t>PÉRDIDA</a:t>
            </a:r>
            <a:r>
              <a:rPr lang="es-ES" sz="2000" b="1" spc="22" dirty="0">
                <a:solidFill>
                  <a:srgbClr val="F3B600"/>
                </a:solidFill>
                <a:latin typeface="Calibri"/>
                <a:cs typeface="Calibri"/>
              </a:rPr>
              <a:t> </a:t>
            </a:r>
            <a:r>
              <a:rPr lang="es-ES" sz="2000" b="1" spc="-2" dirty="0">
                <a:solidFill>
                  <a:srgbClr val="F3B600"/>
                </a:solidFill>
                <a:latin typeface="Calibri"/>
                <a:cs typeface="Calibri"/>
              </a:rPr>
              <a:t>DE </a:t>
            </a:r>
            <a:r>
              <a:rPr lang="es-ES" sz="2000" b="1" spc="-9" dirty="0">
                <a:solidFill>
                  <a:srgbClr val="F3B600"/>
                </a:solidFill>
                <a:latin typeface="Calibri"/>
                <a:cs typeface="Calibri"/>
              </a:rPr>
              <a:t>ROL </a:t>
            </a:r>
            <a:r>
              <a:rPr lang="es-ES" sz="2000" b="1" spc="-2" dirty="0">
                <a:solidFill>
                  <a:srgbClr val="F3B600"/>
                </a:solidFill>
                <a:latin typeface="Calibri"/>
                <a:cs typeface="Calibri"/>
              </a:rPr>
              <a:t>LABORAL</a:t>
            </a:r>
            <a:endParaRPr lang="es-ES" sz="2000" dirty="0">
              <a:latin typeface="Calibri"/>
              <a:cs typeface="Calibri"/>
            </a:endParaRPr>
          </a:p>
        </p:txBody>
      </p:sp>
      <p:sp>
        <p:nvSpPr>
          <p:cNvPr id="9" name="Marcador de número de diapositiva 8">
            <a:extLst>
              <a:ext uri="{FF2B5EF4-FFF2-40B4-BE49-F238E27FC236}">
                <a16:creationId xmlns:a16="http://schemas.microsoft.com/office/drawing/2014/main" id="{82557310-D250-CDD6-2772-93F0DBB97313}"/>
              </a:ext>
            </a:extLst>
          </p:cNvPr>
          <p:cNvSpPr>
            <a:spLocks noGrp="1"/>
          </p:cNvSpPr>
          <p:nvPr>
            <p:ph type="sldNum" sz="quarter" idx="4"/>
          </p:nvPr>
        </p:nvSpPr>
        <p:spPr/>
        <p:txBody>
          <a:bodyPr/>
          <a:lstStyle/>
          <a:p>
            <a:fld id="{C2D5E945-2478-44AA-BA19-29F3FC66B24B}" type="slidenum">
              <a:rPr lang="es-ES" smtClean="0"/>
              <a:pPr/>
              <a:t>49</a:t>
            </a:fld>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602291" y="590007"/>
            <a:ext cx="2798034" cy="436778"/>
          </a:xfrm>
          <a:prstGeom prst="rect">
            <a:avLst/>
          </a:prstGeom>
        </p:spPr>
        <p:txBody>
          <a:bodyPr vert="horz" wrap="square" lIns="0" tIns="5834" rIns="0" bIns="0" rtlCol="0">
            <a:spAutoFit/>
          </a:bodyPr>
          <a:lstStyle/>
          <a:p>
            <a:pPr marL="5080">
              <a:lnSpc>
                <a:spcPct val="100000"/>
              </a:lnSpc>
              <a:spcBef>
                <a:spcPts val="46"/>
              </a:spcBef>
            </a:pPr>
            <a:r>
              <a:rPr sz="2800" b="1" spc="-2" dirty="0"/>
              <a:t>EPIDEMIOLOGÍA</a:t>
            </a:r>
            <a:endParaRPr lang="en-US" sz="2800" b="1" spc="-2" dirty="0"/>
          </a:p>
        </p:txBody>
      </p:sp>
      <p:sp>
        <p:nvSpPr>
          <p:cNvPr id="3" name="object 3"/>
          <p:cNvSpPr txBox="1"/>
          <p:nvPr/>
        </p:nvSpPr>
        <p:spPr>
          <a:xfrm>
            <a:off x="602291" y="1224913"/>
            <a:ext cx="4129418" cy="4218078"/>
          </a:xfrm>
          <a:prstGeom prst="rect">
            <a:avLst/>
          </a:prstGeom>
        </p:spPr>
        <p:txBody>
          <a:bodyPr vert="horz" wrap="square" lIns="0" tIns="26670" rIns="0" bIns="0" rtlCol="0" anchor="t">
            <a:spAutoFit/>
          </a:bodyPr>
          <a:lstStyle/>
          <a:p>
            <a:pPr marL="105410" marR="234315" indent="-99695">
              <a:lnSpc>
                <a:spcPct val="150000"/>
              </a:lnSpc>
              <a:spcBef>
                <a:spcPts val="210"/>
              </a:spcBef>
              <a:buClr>
                <a:srgbClr val="FFC50A"/>
              </a:buClr>
              <a:buFont typeface="Arial"/>
              <a:buChar char="•"/>
              <a:tabLst>
                <a:tab pos="105563" algn="l"/>
              </a:tabLst>
            </a:pPr>
            <a:r>
              <a:rPr sz="1600" spc="-2" dirty="0">
                <a:solidFill>
                  <a:srgbClr val="05252A"/>
                </a:solidFill>
                <a:latin typeface="Calibri"/>
                <a:cs typeface="Calibri"/>
              </a:rPr>
              <a:t>La</a:t>
            </a:r>
            <a:r>
              <a:rPr sz="1600" dirty="0">
                <a:solidFill>
                  <a:srgbClr val="05252A"/>
                </a:solidFill>
                <a:latin typeface="Calibri"/>
                <a:cs typeface="Calibri"/>
              </a:rPr>
              <a:t> </a:t>
            </a:r>
            <a:r>
              <a:rPr sz="1600" b="1" spc="-6" dirty="0" err="1">
                <a:latin typeface="Calibri"/>
                <a:cs typeface="Calibri"/>
              </a:rPr>
              <a:t>prevalencia</a:t>
            </a:r>
            <a:r>
              <a:rPr lang="es-ES" sz="1600" b="1" spc="-6" dirty="0">
                <a:latin typeface="Calibri"/>
                <a:cs typeface="Calibri"/>
              </a:rPr>
              <a:t> </a:t>
            </a:r>
            <a:r>
              <a:rPr lang="es-ES" sz="1600" spc="-6" dirty="0">
                <a:latin typeface="Calibri"/>
                <a:cs typeface="Calibri"/>
              </a:rPr>
              <a:t>(proporción de personas afectadas)</a:t>
            </a:r>
            <a:r>
              <a:rPr sz="1600" b="1" spc="24" dirty="0">
                <a:latin typeface="Calibri"/>
                <a:cs typeface="Calibri"/>
              </a:rPr>
              <a:t> </a:t>
            </a:r>
            <a:r>
              <a:rPr sz="1600" b="1" spc="-2" dirty="0">
                <a:latin typeface="Calibri"/>
                <a:cs typeface="Calibri"/>
              </a:rPr>
              <a:t>ha</a:t>
            </a:r>
            <a:r>
              <a:rPr sz="1600" b="1" spc="9" dirty="0">
                <a:latin typeface="Calibri"/>
                <a:cs typeface="Calibri"/>
              </a:rPr>
              <a:t> </a:t>
            </a:r>
            <a:r>
              <a:rPr sz="1600" b="1" spc="-2" dirty="0" err="1">
                <a:solidFill>
                  <a:srgbClr val="05252A"/>
                </a:solidFill>
                <a:latin typeface="Calibri"/>
                <a:cs typeface="Calibri"/>
              </a:rPr>
              <a:t>ido</a:t>
            </a:r>
            <a:r>
              <a:rPr sz="1600" b="1" spc="6" dirty="0">
                <a:solidFill>
                  <a:srgbClr val="05252A"/>
                </a:solidFill>
                <a:latin typeface="Calibri"/>
                <a:cs typeface="Calibri"/>
              </a:rPr>
              <a:t> </a:t>
            </a:r>
            <a:r>
              <a:rPr sz="1600" b="1" spc="-5" dirty="0" err="1">
                <a:solidFill>
                  <a:srgbClr val="05252A"/>
                </a:solidFill>
                <a:latin typeface="Calibri"/>
                <a:cs typeface="Calibri"/>
              </a:rPr>
              <a:t>aumentando</a:t>
            </a:r>
            <a:r>
              <a:rPr sz="1600" b="1" spc="6" dirty="0">
                <a:solidFill>
                  <a:srgbClr val="05252A"/>
                </a:solidFill>
                <a:latin typeface="Calibri"/>
                <a:cs typeface="Calibri"/>
              </a:rPr>
              <a:t> </a:t>
            </a:r>
            <a:r>
              <a:rPr sz="1600" spc="-9" dirty="0" err="1">
                <a:solidFill>
                  <a:srgbClr val="05252A"/>
                </a:solidFill>
                <a:latin typeface="Calibri"/>
                <a:cs typeface="Calibri"/>
              </a:rPr>
              <a:t>progresivamente</a:t>
            </a:r>
            <a:r>
              <a:rPr sz="1600" spc="11" dirty="0">
                <a:solidFill>
                  <a:srgbClr val="05252A"/>
                </a:solidFill>
                <a:latin typeface="Calibri"/>
                <a:cs typeface="Calibri"/>
              </a:rPr>
              <a:t> </a:t>
            </a:r>
            <a:r>
              <a:rPr sz="1600" spc="-2" dirty="0" err="1">
                <a:solidFill>
                  <a:srgbClr val="05252A"/>
                </a:solidFill>
                <a:latin typeface="Calibri"/>
                <a:cs typeface="Calibri"/>
              </a:rPr>
              <a:t>en</a:t>
            </a:r>
            <a:r>
              <a:rPr sz="1600" spc="5" dirty="0">
                <a:solidFill>
                  <a:srgbClr val="05252A"/>
                </a:solidFill>
                <a:latin typeface="Calibri"/>
                <a:cs typeface="Calibri"/>
              </a:rPr>
              <a:t> </a:t>
            </a:r>
            <a:r>
              <a:rPr sz="1600" spc="-2" dirty="0">
                <a:solidFill>
                  <a:srgbClr val="05252A"/>
                </a:solidFill>
                <a:latin typeface="Calibri"/>
                <a:cs typeface="Calibri"/>
              </a:rPr>
              <a:t>las</a:t>
            </a:r>
            <a:r>
              <a:rPr sz="1600" spc="9" dirty="0">
                <a:solidFill>
                  <a:srgbClr val="05252A"/>
                </a:solidFill>
                <a:latin typeface="Calibri"/>
                <a:cs typeface="Calibri"/>
              </a:rPr>
              <a:t> </a:t>
            </a:r>
            <a:r>
              <a:rPr sz="1600" spc="-5" dirty="0" err="1">
                <a:solidFill>
                  <a:srgbClr val="05252A"/>
                </a:solidFill>
                <a:latin typeface="Calibri"/>
                <a:cs typeface="Calibri"/>
              </a:rPr>
              <a:t>últimas</a:t>
            </a:r>
            <a:r>
              <a:rPr sz="1600" spc="-5" dirty="0">
                <a:solidFill>
                  <a:srgbClr val="05252A"/>
                </a:solidFill>
                <a:latin typeface="Calibri"/>
                <a:cs typeface="Calibri"/>
              </a:rPr>
              <a:t> </a:t>
            </a:r>
            <a:r>
              <a:rPr sz="1600" spc="-271" dirty="0">
                <a:solidFill>
                  <a:srgbClr val="05252A"/>
                </a:solidFill>
                <a:latin typeface="Calibri"/>
                <a:cs typeface="Calibri"/>
              </a:rPr>
              <a:t> </a:t>
            </a:r>
            <a:r>
              <a:rPr sz="1600" spc="-2" dirty="0" err="1">
                <a:solidFill>
                  <a:srgbClr val="05252A"/>
                </a:solidFill>
                <a:latin typeface="Calibri"/>
                <a:cs typeface="Calibri"/>
              </a:rPr>
              <a:t>décadas</a:t>
            </a:r>
            <a:r>
              <a:rPr sz="1600" spc="-2" dirty="0">
                <a:solidFill>
                  <a:srgbClr val="05252A"/>
                </a:solidFill>
                <a:latin typeface="Calibri"/>
                <a:cs typeface="Calibri"/>
              </a:rPr>
              <a:t>,</a:t>
            </a:r>
            <a:r>
              <a:rPr sz="1600" spc="9" dirty="0">
                <a:solidFill>
                  <a:srgbClr val="05252A"/>
                </a:solidFill>
                <a:latin typeface="Calibri"/>
                <a:cs typeface="Calibri"/>
              </a:rPr>
              <a:t> </a:t>
            </a:r>
            <a:r>
              <a:rPr sz="1600" spc="-6" dirty="0" err="1">
                <a:solidFill>
                  <a:srgbClr val="05252A"/>
                </a:solidFill>
                <a:latin typeface="Calibri"/>
                <a:cs typeface="Calibri"/>
              </a:rPr>
              <a:t>sobre</a:t>
            </a:r>
            <a:r>
              <a:rPr sz="1600" spc="6" dirty="0">
                <a:solidFill>
                  <a:srgbClr val="05252A"/>
                </a:solidFill>
                <a:latin typeface="Calibri"/>
                <a:cs typeface="Calibri"/>
              </a:rPr>
              <a:t> </a:t>
            </a:r>
            <a:r>
              <a:rPr sz="1600" spc="-6" dirty="0" err="1">
                <a:solidFill>
                  <a:srgbClr val="05252A"/>
                </a:solidFill>
                <a:latin typeface="Calibri"/>
                <a:cs typeface="Calibri"/>
              </a:rPr>
              <a:t>todo</a:t>
            </a:r>
            <a:r>
              <a:rPr sz="1600" spc="9" dirty="0">
                <a:solidFill>
                  <a:srgbClr val="05252A"/>
                </a:solidFill>
                <a:latin typeface="Calibri"/>
                <a:cs typeface="Calibri"/>
              </a:rPr>
              <a:t> </a:t>
            </a:r>
            <a:r>
              <a:rPr sz="1600" spc="-2" dirty="0" err="1">
                <a:solidFill>
                  <a:srgbClr val="05252A"/>
                </a:solidFill>
                <a:latin typeface="Calibri"/>
                <a:cs typeface="Calibri"/>
              </a:rPr>
              <a:t>en</a:t>
            </a:r>
            <a:r>
              <a:rPr sz="1600" dirty="0">
                <a:solidFill>
                  <a:srgbClr val="05252A"/>
                </a:solidFill>
                <a:latin typeface="Calibri"/>
                <a:cs typeface="Calibri"/>
              </a:rPr>
              <a:t> </a:t>
            </a:r>
            <a:r>
              <a:rPr sz="1600" spc="-5" dirty="0" err="1">
                <a:solidFill>
                  <a:srgbClr val="05252A"/>
                </a:solidFill>
                <a:latin typeface="Calibri"/>
                <a:cs typeface="Calibri"/>
              </a:rPr>
              <a:t>mujeres</a:t>
            </a:r>
            <a:r>
              <a:rPr sz="1600" spc="-5" dirty="0">
                <a:solidFill>
                  <a:srgbClr val="05252A"/>
                </a:solidFill>
                <a:latin typeface="Calibri"/>
                <a:cs typeface="Calibri"/>
              </a:rPr>
              <a:t>.</a:t>
            </a:r>
            <a:endParaRPr lang="es-ES" sz="1600" spc="-5" dirty="0">
              <a:solidFill>
                <a:srgbClr val="05252A"/>
              </a:solidFill>
              <a:latin typeface="Calibri"/>
              <a:cs typeface="Calibri"/>
            </a:endParaRPr>
          </a:p>
          <a:p>
            <a:pPr marL="105410" marR="234315" indent="-99695">
              <a:lnSpc>
                <a:spcPct val="150000"/>
              </a:lnSpc>
              <a:spcBef>
                <a:spcPts val="210"/>
              </a:spcBef>
              <a:buClr>
                <a:srgbClr val="FFC50A"/>
              </a:buClr>
              <a:buFont typeface="Arial"/>
              <a:buChar char="•"/>
              <a:tabLst>
                <a:tab pos="105563" algn="l"/>
              </a:tabLst>
            </a:pPr>
            <a:endParaRPr lang="en-US" sz="1600" dirty="0">
              <a:latin typeface="Calibri"/>
              <a:ea typeface="Calibri"/>
              <a:cs typeface="Calibri"/>
            </a:endParaRPr>
          </a:p>
          <a:p>
            <a:pPr marL="105410" marR="1905" indent="-99695">
              <a:lnSpc>
                <a:spcPct val="150000"/>
              </a:lnSpc>
              <a:spcBef>
                <a:spcPts val="440"/>
              </a:spcBef>
              <a:buClr>
                <a:srgbClr val="FFC50A"/>
              </a:buClr>
              <a:buFont typeface="Arial"/>
              <a:buChar char="•"/>
              <a:tabLst>
                <a:tab pos="105563" algn="l"/>
              </a:tabLst>
            </a:pPr>
            <a:r>
              <a:rPr sz="1600" b="1" spc="-2" dirty="0">
                <a:solidFill>
                  <a:srgbClr val="05252A"/>
                </a:solidFill>
                <a:latin typeface="Calibri"/>
                <a:cs typeface="Calibri"/>
              </a:rPr>
              <a:t>España</a:t>
            </a:r>
            <a:r>
              <a:rPr sz="1600" b="1" spc="9" dirty="0">
                <a:solidFill>
                  <a:srgbClr val="05252A"/>
                </a:solidFill>
                <a:latin typeface="Calibri"/>
                <a:cs typeface="Calibri"/>
              </a:rPr>
              <a:t> </a:t>
            </a:r>
            <a:r>
              <a:rPr sz="1600" b="1" spc="-2" dirty="0">
                <a:solidFill>
                  <a:srgbClr val="05252A"/>
                </a:solidFill>
                <a:latin typeface="Calibri"/>
                <a:cs typeface="Calibri"/>
              </a:rPr>
              <a:t>es</a:t>
            </a:r>
            <a:r>
              <a:rPr sz="1600" b="1" dirty="0">
                <a:solidFill>
                  <a:srgbClr val="05252A"/>
                </a:solidFill>
                <a:latin typeface="Calibri"/>
                <a:cs typeface="Calibri"/>
              </a:rPr>
              <a:t> </a:t>
            </a:r>
            <a:r>
              <a:rPr sz="1600" b="1" spc="-2" dirty="0" err="1">
                <a:solidFill>
                  <a:srgbClr val="05252A"/>
                </a:solidFill>
                <a:latin typeface="Calibri"/>
                <a:cs typeface="Calibri"/>
              </a:rPr>
              <a:t>una</a:t>
            </a:r>
            <a:r>
              <a:rPr sz="1600" b="1" spc="11" dirty="0">
                <a:solidFill>
                  <a:srgbClr val="05252A"/>
                </a:solidFill>
                <a:latin typeface="Calibri"/>
                <a:cs typeface="Calibri"/>
              </a:rPr>
              <a:t> </a:t>
            </a:r>
            <a:r>
              <a:rPr sz="1600" b="1" spc="-6" dirty="0" err="1">
                <a:solidFill>
                  <a:srgbClr val="05252A"/>
                </a:solidFill>
                <a:latin typeface="Calibri"/>
                <a:cs typeface="Calibri"/>
              </a:rPr>
              <a:t>región</a:t>
            </a:r>
            <a:r>
              <a:rPr sz="1600" b="1" spc="13" dirty="0">
                <a:solidFill>
                  <a:srgbClr val="05252A"/>
                </a:solidFill>
                <a:latin typeface="Calibri"/>
                <a:cs typeface="Calibri"/>
              </a:rPr>
              <a:t> </a:t>
            </a:r>
            <a:r>
              <a:rPr sz="1600" b="1" spc="-2" dirty="0">
                <a:solidFill>
                  <a:srgbClr val="05252A"/>
                </a:solidFill>
                <a:latin typeface="Calibri"/>
                <a:cs typeface="Calibri"/>
              </a:rPr>
              <a:t>con</a:t>
            </a:r>
            <a:r>
              <a:rPr sz="1600" b="1" dirty="0">
                <a:solidFill>
                  <a:srgbClr val="05252A"/>
                </a:solidFill>
                <a:latin typeface="Calibri"/>
                <a:cs typeface="Calibri"/>
              </a:rPr>
              <a:t> </a:t>
            </a:r>
            <a:r>
              <a:rPr sz="1600" b="1" spc="-5" dirty="0" err="1">
                <a:solidFill>
                  <a:srgbClr val="05252A"/>
                </a:solidFill>
                <a:latin typeface="Calibri"/>
                <a:cs typeface="Calibri"/>
              </a:rPr>
              <a:t>prevalencia</a:t>
            </a:r>
            <a:r>
              <a:rPr sz="1600" b="1" spc="22" dirty="0">
                <a:solidFill>
                  <a:srgbClr val="05252A"/>
                </a:solidFill>
                <a:latin typeface="Calibri"/>
                <a:cs typeface="Calibri"/>
              </a:rPr>
              <a:t> </a:t>
            </a:r>
            <a:r>
              <a:rPr sz="1600" b="1" spc="-6" dirty="0">
                <a:solidFill>
                  <a:srgbClr val="05252A"/>
                </a:solidFill>
                <a:latin typeface="Calibri"/>
                <a:cs typeface="Calibri"/>
              </a:rPr>
              <a:t>media-</a:t>
            </a:r>
            <a:r>
              <a:rPr sz="1600" b="1" spc="-6" dirty="0" err="1">
                <a:solidFill>
                  <a:srgbClr val="05252A"/>
                </a:solidFill>
                <a:latin typeface="Calibri"/>
                <a:cs typeface="Calibri"/>
              </a:rPr>
              <a:t>alta</a:t>
            </a:r>
            <a:r>
              <a:rPr sz="1600" spc="-6" dirty="0" err="1">
                <a:solidFill>
                  <a:srgbClr val="05252A"/>
                </a:solidFill>
                <a:latin typeface="Calibri"/>
                <a:cs typeface="Calibri"/>
              </a:rPr>
              <a:t>.</a:t>
            </a:r>
            <a:r>
              <a:rPr sz="1600" spc="22" dirty="0">
                <a:solidFill>
                  <a:srgbClr val="05252A"/>
                </a:solidFill>
                <a:latin typeface="Calibri"/>
                <a:cs typeface="Calibri"/>
              </a:rPr>
              <a:t> </a:t>
            </a:r>
            <a:r>
              <a:rPr sz="1600" spc="-2" dirty="0">
                <a:solidFill>
                  <a:srgbClr val="05252A"/>
                </a:solidFill>
                <a:latin typeface="Calibri"/>
                <a:cs typeface="Calibri"/>
              </a:rPr>
              <a:t>Los</a:t>
            </a:r>
            <a:r>
              <a:rPr sz="1600" spc="5" dirty="0">
                <a:solidFill>
                  <a:srgbClr val="05252A"/>
                </a:solidFill>
                <a:latin typeface="Calibri"/>
                <a:cs typeface="Calibri"/>
              </a:rPr>
              <a:t> </a:t>
            </a:r>
            <a:r>
              <a:rPr sz="1600" spc="-5" dirty="0" err="1">
                <a:solidFill>
                  <a:srgbClr val="05252A"/>
                </a:solidFill>
                <a:latin typeface="Calibri"/>
                <a:cs typeface="Calibri"/>
              </a:rPr>
              <a:t>estudios</a:t>
            </a:r>
            <a:r>
              <a:rPr sz="1600" spc="13" dirty="0">
                <a:solidFill>
                  <a:srgbClr val="05252A"/>
                </a:solidFill>
                <a:latin typeface="Calibri"/>
                <a:cs typeface="Calibri"/>
              </a:rPr>
              <a:t> </a:t>
            </a:r>
            <a:r>
              <a:rPr sz="1600" spc="-5" dirty="0" err="1">
                <a:solidFill>
                  <a:srgbClr val="05252A"/>
                </a:solidFill>
                <a:latin typeface="Calibri"/>
                <a:cs typeface="Calibri"/>
              </a:rPr>
              <a:t>hablan</a:t>
            </a:r>
            <a:r>
              <a:rPr sz="1600" spc="-5" dirty="0">
                <a:solidFill>
                  <a:srgbClr val="05252A"/>
                </a:solidFill>
                <a:latin typeface="Calibri"/>
                <a:cs typeface="Calibri"/>
              </a:rPr>
              <a:t> </a:t>
            </a:r>
            <a:r>
              <a:rPr sz="1600" spc="-271" dirty="0">
                <a:solidFill>
                  <a:srgbClr val="05252A"/>
                </a:solidFill>
                <a:latin typeface="Calibri"/>
                <a:cs typeface="Calibri"/>
              </a:rPr>
              <a:t> </a:t>
            </a:r>
            <a:r>
              <a:rPr sz="1600" spc="-2" dirty="0">
                <a:solidFill>
                  <a:srgbClr val="05252A"/>
                </a:solidFill>
                <a:latin typeface="Calibri"/>
                <a:cs typeface="Calibri"/>
              </a:rPr>
              <a:t>de</a:t>
            </a:r>
            <a:r>
              <a:rPr sz="1600" spc="5" dirty="0">
                <a:solidFill>
                  <a:srgbClr val="05252A"/>
                </a:solidFill>
                <a:latin typeface="Calibri"/>
                <a:cs typeface="Calibri"/>
              </a:rPr>
              <a:t> </a:t>
            </a:r>
            <a:r>
              <a:rPr sz="1600" spc="-6" dirty="0">
                <a:solidFill>
                  <a:srgbClr val="05252A"/>
                </a:solidFill>
                <a:latin typeface="Calibri"/>
                <a:cs typeface="Calibri"/>
              </a:rPr>
              <a:t>entre</a:t>
            </a:r>
            <a:r>
              <a:rPr sz="1600" spc="2" dirty="0">
                <a:solidFill>
                  <a:srgbClr val="05252A"/>
                </a:solidFill>
                <a:latin typeface="Calibri"/>
                <a:cs typeface="Calibri"/>
              </a:rPr>
              <a:t> </a:t>
            </a:r>
            <a:r>
              <a:rPr sz="1600" spc="-5" dirty="0">
                <a:solidFill>
                  <a:srgbClr val="05252A"/>
                </a:solidFill>
                <a:latin typeface="Calibri"/>
                <a:cs typeface="Calibri"/>
              </a:rPr>
              <a:t>80-180</a:t>
            </a:r>
            <a:r>
              <a:rPr sz="1600" spc="24" dirty="0">
                <a:solidFill>
                  <a:srgbClr val="05252A"/>
                </a:solidFill>
                <a:latin typeface="Calibri"/>
                <a:cs typeface="Calibri"/>
              </a:rPr>
              <a:t> </a:t>
            </a:r>
            <a:r>
              <a:rPr sz="1600" spc="-5" dirty="0" err="1">
                <a:solidFill>
                  <a:srgbClr val="05252A"/>
                </a:solidFill>
                <a:latin typeface="Calibri"/>
                <a:cs typeface="Calibri"/>
              </a:rPr>
              <a:t>casos</a:t>
            </a:r>
            <a:r>
              <a:rPr sz="1600" spc="6" dirty="0">
                <a:solidFill>
                  <a:srgbClr val="05252A"/>
                </a:solidFill>
                <a:latin typeface="Calibri"/>
                <a:cs typeface="Calibri"/>
              </a:rPr>
              <a:t> </a:t>
            </a:r>
            <a:r>
              <a:rPr sz="1600" spc="-5" dirty="0" err="1">
                <a:solidFill>
                  <a:srgbClr val="05252A"/>
                </a:solidFill>
                <a:latin typeface="Calibri"/>
                <a:cs typeface="Calibri"/>
              </a:rPr>
              <a:t>por</a:t>
            </a:r>
            <a:r>
              <a:rPr sz="1600" spc="2" dirty="0">
                <a:solidFill>
                  <a:srgbClr val="05252A"/>
                </a:solidFill>
                <a:latin typeface="Calibri"/>
                <a:cs typeface="Calibri"/>
              </a:rPr>
              <a:t> </a:t>
            </a:r>
            <a:r>
              <a:rPr sz="1600" spc="-5" dirty="0" err="1">
                <a:solidFill>
                  <a:srgbClr val="05252A"/>
                </a:solidFill>
                <a:latin typeface="Calibri"/>
                <a:cs typeface="Calibri"/>
              </a:rPr>
              <a:t>cada</a:t>
            </a:r>
            <a:r>
              <a:rPr sz="1600" dirty="0">
                <a:solidFill>
                  <a:srgbClr val="05252A"/>
                </a:solidFill>
                <a:latin typeface="Calibri"/>
                <a:cs typeface="Calibri"/>
              </a:rPr>
              <a:t> </a:t>
            </a:r>
            <a:r>
              <a:rPr sz="1600" spc="-2" dirty="0">
                <a:solidFill>
                  <a:srgbClr val="05252A"/>
                </a:solidFill>
                <a:latin typeface="Calibri"/>
                <a:cs typeface="Calibri"/>
              </a:rPr>
              <a:t>100.000</a:t>
            </a:r>
            <a:r>
              <a:rPr sz="1600" spc="24" dirty="0">
                <a:solidFill>
                  <a:srgbClr val="05252A"/>
                </a:solidFill>
                <a:latin typeface="Calibri"/>
                <a:cs typeface="Calibri"/>
              </a:rPr>
              <a:t> </a:t>
            </a:r>
            <a:r>
              <a:rPr sz="1600" spc="-6" dirty="0" err="1">
                <a:solidFill>
                  <a:srgbClr val="05252A"/>
                </a:solidFill>
                <a:latin typeface="Calibri"/>
                <a:cs typeface="Calibri"/>
              </a:rPr>
              <a:t>habitantes</a:t>
            </a:r>
            <a:r>
              <a:rPr sz="1600" spc="-6" dirty="0">
                <a:solidFill>
                  <a:srgbClr val="05252A"/>
                </a:solidFill>
                <a:latin typeface="Calibri"/>
                <a:cs typeface="Calibri"/>
              </a:rPr>
              <a:t>.</a:t>
            </a:r>
            <a:endParaRPr lang="es-ES" sz="1600" spc="-6" dirty="0">
              <a:solidFill>
                <a:srgbClr val="05252A"/>
              </a:solidFill>
              <a:latin typeface="Calibri"/>
              <a:cs typeface="Calibri"/>
            </a:endParaRPr>
          </a:p>
          <a:p>
            <a:pPr marL="105410" marR="1905" indent="-99695">
              <a:lnSpc>
                <a:spcPct val="150000"/>
              </a:lnSpc>
              <a:spcBef>
                <a:spcPts val="440"/>
              </a:spcBef>
              <a:buClr>
                <a:srgbClr val="FFC50A"/>
              </a:buClr>
              <a:buFont typeface="Arial"/>
              <a:buChar char="•"/>
              <a:tabLst>
                <a:tab pos="105563" algn="l"/>
              </a:tabLst>
            </a:pPr>
            <a:endParaRPr sz="1600" dirty="0">
              <a:latin typeface="Calibri"/>
              <a:ea typeface="Calibri"/>
              <a:cs typeface="Calibri"/>
            </a:endParaRPr>
          </a:p>
          <a:p>
            <a:pPr marL="105410" indent="-99695">
              <a:lnSpc>
                <a:spcPct val="150000"/>
              </a:lnSpc>
              <a:spcBef>
                <a:spcPts val="267"/>
              </a:spcBef>
              <a:buClr>
                <a:srgbClr val="FFC50A"/>
              </a:buClr>
              <a:buFont typeface="Arial"/>
              <a:buChar char="•"/>
              <a:tabLst>
                <a:tab pos="105563" algn="l"/>
              </a:tabLst>
            </a:pPr>
            <a:r>
              <a:rPr sz="1600" spc="-2" dirty="0">
                <a:solidFill>
                  <a:srgbClr val="05252A"/>
                </a:solidFill>
                <a:latin typeface="Calibri"/>
                <a:cs typeface="Calibri"/>
              </a:rPr>
              <a:t>La</a:t>
            </a:r>
            <a:r>
              <a:rPr sz="1600" dirty="0">
                <a:solidFill>
                  <a:srgbClr val="05252A"/>
                </a:solidFill>
                <a:latin typeface="Calibri"/>
                <a:cs typeface="Calibri"/>
              </a:rPr>
              <a:t> </a:t>
            </a:r>
            <a:r>
              <a:rPr sz="1600" spc="-2" dirty="0" err="1">
                <a:solidFill>
                  <a:srgbClr val="05252A"/>
                </a:solidFill>
                <a:latin typeface="Calibri"/>
                <a:cs typeface="Calibri"/>
              </a:rPr>
              <a:t>edad</a:t>
            </a:r>
            <a:r>
              <a:rPr sz="1600" spc="11" dirty="0">
                <a:solidFill>
                  <a:srgbClr val="05252A"/>
                </a:solidFill>
                <a:latin typeface="Calibri"/>
                <a:cs typeface="Calibri"/>
              </a:rPr>
              <a:t> </a:t>
            </a:r>
            <a:r>
              <a:rPr sz="1600" spc="-2" dirty="0">
                <a:solidFill>
                  <a:srgbClr val="05252A"/>
                </a:solidFill>
                <a:latin typeface="Calibri"/>
                <a:cs typeface="Calibri"/>
              </a:rPr>
              <a:t>media</a:t>
            </a:r>
            <a:r>
              <a:rPr sz="1600" spc="2" dirty="0">
                <a:solidFill>
                  <a:srgbClr val="05252A"/>
                </a:solidFill>
                <a:latin typeface="Calibri"/>
                <a:cs typeface="Calibri"/>
              </a:rPr>
              <a:t> </a:t>
            </a:r>
            <a:r>
              <a:rPr sz="1600" spc="-2" dirty="0">
                <a:solidFill>
                  <a:srgbClr val="05252A"/>
                </a:solidFill>
                <a:latin typeface="Calibri"/>
                <a:cs typeface="Calibri"/>
              </a:rPr>
              <a:t>de</a:t>
            </a:r>
            <a:r>
              <a:rPr sz="1600" spc="5" dirty="0">
                <a:solidFill>
                  <a:srgbClr val="05252A"/>
                </a:solidFill>
                <a:latin typeface="Calibri"/>
                <a:cs typeface="Calibri"/>
              </a:rPr>
              <a:t> </a:t>
            </a:r>
            <a:r>
              <a:rPr sz="1600" spc="-2" dirty="0" err="1">
                <a:solidFill>
                  <a:srgbClr val="05252A"/>
                </a:solidFill>
                <a:latin typeface="Calibri"/>
                <a:cs typeface="Calibri"/>
              </a:rPr>
              <a:t>aparición</a:t>
            </a:r>
            <a:r>
              <a:rPr sz="1600" spc="6" dirty="0">
                <a:solidFill>
                  <a:srgbClr val="05252A"/>
                </a:solidFill>
                <a:latin typeface="Calibri"/>
                <a:cs typeface="Calibri"/>
              </a:rPr>
              <a:t> </a:t>
            </a:r>
            <a:r>
              <a:rPr sz="1600" spc="-2" dirty="0">
                <a:solidFill>
                  <a:srgbClr val="05252A"/>
                </a:solidFill>
                <a:latin typeface="Calibri"/>
                <a:cs typeface="Calibri"/>
              </a:rPr>
              <a:t>es</a:t>
            </a:r>
            <a:r>
              <a:rPr sz="1600" spc="9" dirty="0">
                <a:solidFill>
                  <a:srgbClr val="05252A"/>
                </a:solidFill>
                <a:latin typeface="Calibri"/>
                <a:cs typeface="Calibri"/>
              </a:rPr>
              <a:t> </a:t>
            </a:r>
            <a:r>
              <a:rPr sz="1600" spc="-6" dirty="0">
                <a:solidFill>
                  <a:srgbClr val="05252A"/>
                </a:solidFill>
                <a:latin typeface="Calibri"/>
                <a:cs typeface="Calibri"/>
              </a:rPr>
              <a:t>entre</a:t>
            </a:r>
            <a:r>
              <a:rPr sz="1600" spc="2" dirty="0">
                <a:solidFill>
                  <a:srgbClr val="05252A"/>
                </a:solidFill>
                <a:latin typeface="Calibri"/>
                <a:cs typeface="Calibri"/>
              </a:rPr>
              <a:t> </a:t>
            </a:r>
            <a:r>
              <a:rPr sz="1600" spc="-2" dirty="0" err="1">
                <a:solidFill>
                  <a:srgbClr val="05252A"/>
                </a:solidFill>
                <a:latin typeface="Calibri"/>
                <a:cs typeface="Calibri"/>
              </a:rPr>
              <a:t>los</a:t>
            </a:r>
            <a:r>
              <a:rPr sz="1600" spc="-37" dirty="0">
                <a:solidFill>
                  <a:srgbClr val="05252A"/>
                </a:solidFill>
                <a:latin typeface="Calibri"/>
                <a:cs typeface="Calibri"/>
              </a:rPr>
              <a:t> </a:t>
            </a:r>
            <a:r>
              <a:rPr sz="1600" b="1" spc="-2" dirty="0">
                <a:solidFill>
                  <a:srgbClr val="05252A"/>
                </a:solidFill>
                <a:latin typeface="Calibri"/>
                <a:cs typeface="Calibri"/>
              </a:rPr>
              <a:t>20-40</a:t>
            </a:r>
            <a:r>
              <a:rPr sz="1600" b="1" spc="20" dirty="0">
                <a:solidFill>
                  <a:srgbClr val="05252A"/>
                </a:solidFill>
                <a:latin typeface="Calibri"/>
                <a:cs typeface="Calibri"/>
              </a:rPr>
              <a:t> </a:t>
            </a:r>
            <a:r>
              <a:rPr sz="1600" b="1" spc="-2" dirty="0" err="1">
                <a:solidFill>
                  <a:srgbClr val="05252A"/>
                </a:solidFill>
                <a:latin typeface="Calibri"/>
                <a:cs typeface="Calibri"/>
              </a:rPr>
              <a:t>años</a:t>
            </a:r>
            <a:r>
              <a:rPr sz="1600" spc="-2" dirty="0">
                <a:solidFill>
                  <a:srgbClr val="05252A"/>
                </a:solidFill>
                <a:latin typeface="Calibri"/>
                <a:cs typeface="Calibri"/>
              </a:rPr>
              <a:t>.</a:t>
            </a:r>
            <a:endParaRPr sz="1600" dirty="0">
              <a:latin typeface="Calibri"/>
              <a:ea typeface="Calibri"/>
              <a:cs typeface="Calibri"/>
            </a:endParaRPr>
          </a:p>
        </p:txBody>
      </p:sp>
      <p:pic>
        <p:nvPicPr>
          <p:cNvPr id="4" name="Picture 1">
            <a:extLst>
              <a:ext uri="{FF2B5EF4-FFF2-40B4-BE49-F238E27FC236}">
                <a16:creationId xmlns:a16="http://schemas.microsoft.com/office/drawing/2014/main" id="{C09E1323-A0B4-881A-DB41-DAFE20410B94}"/>
              </a:ext>
            </a:extLst>
          </p:cNvPr>
          <p:cNvPicPr>
            <a:picLocks noChangeAspect="1"/>
          </p:cNvPicPr>
          <p:nvPr/>
        </p:nvPicPr>
        <p:blipFill>
          <a:blip r:embed="rId2"/>
          <a:stretch>
            <a:fillRect/>
          </a:stretch>
        </p:blipFill>
        <p:spPr>
          <a:xfrm rot="2400000">
            <a:off x="3432649" y="842832"/>
            <a:ext cx="1681246" cy="764162"/>
          </a:xfrm>
          <a:prstGeom prst="rect">
            <a:avLst/>
          </a:prstGeom>
        </p:spPr>
      </p:pic>
      <p:sp>
        <p:nvSpPr>
          <p:cNvPr id="8" name="Marcador de número de diapositiva 7">
            <a:extLst>
              <a:ext uri="{FF2B5EF4-FFF2-40B4-BE49-F238E27FC236}">
                <a16:creationId xmlns:a16="http://schemas.microsoft.com/office/drawing/2014/main" id="{BBC626CC-AF43-DAB1-2600-B63E5D42812E}"/>
              </a:ext>
            </a:extLst>
          </p:cNvPr>
          <p:cNvSpPr>
            <a:spLocks noGrp="1"/>
          </p:cNvSpPr>
          <p:nvPr>
            <p:ph type="sldNum" sz="quarter" idx="4"/>
          </p:nvPr>
        </p:nvSpPr>
        <p:spPr/>
        <p:txBody>
          <a:bodyPr/>
          <a:lstStyle/>
          <a:p>
            <a:fld id="{C2D5E945-2478-44AA-BA19-29F3FC66B24B}" type="slidenum">
              <a:rPr lang="es-ES" smtClean="0"/>
              <a:pPr/>
              <a:t>5</a:t>
            </a:fld>
            <a:endParaRPr lang="es-E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17419-7CDA-430C-6C77-28B231CD0A2F}"/>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EDC03E12-10E8-FE41-7404-16CFD98E62F3}"/>
              </a:ext>
            </a:extLst>
          </p:cNvPr>
          <p:cNvSpPr txBox="1"/>
          <p:nvPr/>
        </p:nvSpPr>
        <p:spPr>
          <a:xfrm>
            <a:off x="542925" y="1480751"/>
            <a:ext cx="4248149" cy="4960533"/>
          </a:xfrm>
          <a:prstGeom prst="rect">
            <a:avLst/>
          </a:prstGeom>
        </p:spPr>
        <p:txBody>
          <a:bodyPr vert="horz" wrap="square" lIns="0" tIns="5279" rIns="0" bIns="0" rtlCol="0">
            <a:spAutoFit/>
          </a:bodyPr>
          <a:lstStyle>
            <a:lvl1pPr/>
            <a:lvl2pPr/>
            <a:lvl3pPr/>
            <a:lvl4pPr/>
            <a:lvl5pPr/>
            <a:lvl6pPr/>
            <a:lvl7pPr/>
            <a:lvl8pPr/>
            <a:lvl9pPr/>
          </a:lstStyle>
          <a:p>
            <a:pPr marL="5278" lvl="2">
              <a:spcBef>
                <a:spcPts val="41"/>
              </a:spcBef>
              <a:tabLst>
                <a:tab pos="521146" algn="l"/>
              </a:tabLst>
            </a:pPr>
            <a:r>
              <a:rPr lang="es-ES" sz="1400" dirty="0"/>
              <a:t>Dependiendo de </a:t>
            </a:r>
            <a:r>
              <a:rPr lang="es-ES" sz="1400" b="1" dirty="0"/>
              <a:t>su edad y momento vital</a:t>
            </a:r>
            <a:r>
              <a:rPr lang="es-ES" sz="1400" dirty="0"/>
              <a:t>, el diagnóstico de EM puede generar interferencias: </a:t>
            </a:r>
          </a:p>
          <a:p>
            <a:pPr marL="5278" lvl="2">
              <a:spcBef>
                <a:spcPts val="41"/>
              </a:spcBef>
              <a:tabLst>
                <a:tab pos="521146" algn="l"/>
              </a:tabLst>
            </a:pPr>
            <a:br>
              <a:rPr lang="es-ES" sz="1400" dirty="0"/>
            </a:br>
            <a:r>
              <a:rPr lang="es-ES" sz="1400" dirty="0"/>
              <a:t>Los más </a:t>
            </a:r>
            <a:r>
              <a:rPr lang="es-ES" sz="1400" b="1" dirty="0"/>
              <a:t>jóvenes</a:t>
            </a:r>
            <a:r>
              <a:rPr lang="es-ES" sz="1400" dirty="0"/>
              <a:t> pueden verse obligados a paralizar sus estudios y retrasar su incorporación laboral. Es frecuente la percepción de obstáculo a la hora de competir en el mercado laboral con personas sanas de su mismo nivel de cualificación, el temor al rechazo y los pensamientos de abandono. El proyecto personal y la independencia de la familia de origen también se retrasa, dando lugar a pérdida de seguridad y percepción de inutilidad en el paciente y a sobrecarga económica en la familia.</a:t>
            </a:r>
          </a:p>
          <a:p>
            <a:pPr marL="0" lvl="1" indent="-451923">
              <a:spcBef>
                <a:spcPts val="41"/>
              </a:spcBef>
              <a:tabLst>
                <a:tab pos="521146" algn="l"/>
              </a:tabLst>
            </a:pPr>
            <a:br>
              <a:rPr lang="es-ES" sz="1400" dirty="0"/>
            </a:br>
            <a:r>
              <a:rPr lang="es-ES" sz="1400" dirty="0"/>
              <a:t>Los </a:t>
            </a:r>
            <a:r>
              <a:rPr lang="es-ES" sz="1400" b="1" dirty="0"/>
              <a:t>adultos</a:t>
            </a:r>
            <a:r>
              <a:rPr lang="es-ES" sz="1400" dirty="0"/>
              <a:t> tienen miedo a que los síntomas impidan desarrollar las funciones propias de su puesto de trabajo, a que su nueva condición de salud provoque un despido (citas médicas, tratamientos, bajas) y a las repercusiones económicas que ello puede conllevar para su proyecto personal y familiar. De nuevo, la persona recién diagnosticada pierde seguridad en sí misma, se siente improductiva y la familia tiene que invertir mayores recursos económicos para hacer frente a la nueva situación.</a:t>
            </a:r>
            <a:endParaRPr sz="1400" dirty="0">
              <a:latin typeface="Calibri"/>
              <a:cs typeface="Calibri"/>
            </a:endParaRPr>
          </a:p>
        </p:txBody>
      </p:sp>
      <p:sp>
        <p:nvSpPr>
          <p:cNvPr id="4" name="object 2">
            <a:extLst>
              <a:ext uri="{FF2B5EF4-FFF2-40B4-BE49-F238E27FC236}">
                <a16:creationId xmlns:a16="http://schemas.microsoft.com/office/drawing/2014/main" id="{4CC55081-B9AB-131F-A0BC-7A9903612C62}"/>
              </a:ext>
            </a:extLst>
          </p:cNvPr>
          <p:cNvSpPr txBox="1">
            <a:spLocks noGrp="1"/>
          </p:cNvSpPr>
          <p:nvPr>
            <p:ph type="title"/>
          </p:nvPr>
        </p:nvSpPr>
        <p:spPr>
          <a:xfrm>
            <a:off x="542925" y="406288"/>
            <a:ext cx="5655266" cy="867665"/>
          </a:xfrm>
          <a:prstGeom prst="rect">
            <a:avLst/>
          </a:prstGeom>
        </p:spPr>
        <p:txBody>
          <a:bodyPr vert="horz" wrap="square" lIns="0" tIns="5834" rIns="0" bIns="0" rtlCol="0">
            <a:spAutoFit/>
          </a:bodyPr>
          <a:lstStyle/>
          <a:p>
            <a:pPr marL="5556" algn="l">
              <a:lnSpc>
                <a:spcPct val="100000"/>
              </a:lnSpc>
              <a:spcBef>
                <a:spcPts val="46"/>
              </a:spcBef>
            </a:pPr>
            <a:r>
              <a:rPr dirty="0"/>
              <a:t>2.2</a:t>
            </a:r>
            <a:r>
              <a:rPr lang="es-ES" dirty="0"/>
              <a:t>.</a:t>
            </a:r>
            <a:r>
              <a:rPr spc="-9" dirty="0"/>
              <a:t> </a:t>
            </a:r>
            <a:r>
              <a:rPr dirty="0"/>
              <a:t>IMPACTO</a:t>
            </a:r>
            <a:r>
              <a:rPr spc="-6" dirty="0"/>
              <a:t> </a:t>
            </a:r>
            <a:br>
              <a:rPr lang="es-ES" spc="-6" dirty="0"/>
            </a:br>
            <a:r>
              <a:rPr dirty="0"/>
              <a:t>BIOPSICOSOCIAL</a:t>
            </a:r>
          </a:p>
        </p:txBody>
      </p:sp>
      <p:pic>
        <p:nvPicPr>
          <p:cNvPr id="5" name="object 4">
            <a:extLst>
              <a:ext uri="{FF2B5EF4-FFF2-40B4-BE49-F238E27FC236}">
                <a16:creationId xmlns:a16="http://schemas.microsoft.com/office/drawing/2014/main" id="{71B07117-9670-47B5-0A08-77516197BE66}"/>
              </a:ext>
            </a:extLst>
          </p:cNvPr>
          <p:cNvPicPr/>
          <p:nvPr/>
        </p:nvPicPr>
        <p:blipFill>
          <a:blip r:embed="rId3" cstate="print"/>
          <a:stretch>
            <a:fillRect/>
          </a:stretch>
        </p:blipFill>
        <p:spPr>
          <a:xfrm>
            <a:off x="3943847" y="406288"/>
            <a:ext cx="847227" cy="867665"/>
          </a:xfrm>
          <a:prstGeom prst="rect">
            <a:avLst/>
          </a:prstGeom>
        </p:spPr>
      </p:pic>
      <p:sp>
        <p:nvSpPr>
          <p:cNvPr id="8" name="Marcador de número de diapositiva 7">
            <a:extLst>
              <a:ext uri="{FF2B5EF4-FFF2-40B4-BE49-F238E27FC236}">
                <a16:creationId xmlns:a16="http://schemas.microsoft.com/office/drawing/2014/main" id="{D0C7F0AF-2B6F-93AD-D871-3108CC9B9B4C}"/>
              </a:ext>
            </a:extLst>
          </p:cNvPr>
          <p:cNvSpPr>
            <a:spLocks noGrp="1"/>
          </p:cNvSpPr>
          <p:nvPr>
            <p:ph type="sldNum" sz="quarter" idx="4"/>
          </p:nvPr>
        </p:nvSpPr>
        <p:spPr/>
        <p:txBody>
          <a:bodyPr/>
          <a:lstStyle/>
          <a:p>
            <a:fld id="{C2D5E945-2478-44AA-BA19-29F3FC66B24B}" type="slidenum">
              <a:rPr lang="es-ES" smtClean="0"/>
              <a:pPr/>
              <a:t>50</a:t>
            </a:fld>
            <a:endParaRPr lang="es-ES" dirty="0"/>
          </a:p>
        </p:txBody>
      </p:sp>
    </p:spTree>
    <p:extLst>
      <p:ext uri="{BB962C8B-B14F-4D97-AF65-F5344CB8AC3E}">
        <p14:creationId xmlns:p14="http://schemas.microsoft.com/office/powerpoint/2010/main" val="2801623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85560" y="1453317"/>
            <a:ext cx="4284152" cy="647253"/>
          </a:xfrm>
          <a:prstGeom prst="rect">
            <a:avLst/>
          </a:prstGeom>
        </p:spPr>
        <p:txBody>
          <a:bodyPr vert="horz" wrap="square" lIns="0" tIns="31393" rIns="0" bIns="0" rtlCol="0">
            <a:spAutoFit/>
          </a:bodyPr>
          <a:lstStyle/>
          <a:p>
            <a:pPr marL="452253" lvl="2" indent="-446975">
              <a:lnSpc>
                <a:spcPct val="100000"/>
              </a:lnSpc>
              <a:spcBef>
                <a:spcPts val="247"/>
              </a:spcBef>
              <a:buAutoNum type="arabicPeriod" startAt="3"/>
              <a:tabLst>
                <a:tab pos="452531" algn="l"/>
              </a:tabLst>
            </a:pPr>
            <a:r>
              <a:rPr sz="2000" spc="-9">
                <a:solidFill>
                  <a:srgbClr val="F3B600"/>
                </a:solidFill>
                <a:latin typeface="Calibri"/>
                <a:cs typeface="Calibri"/>
              </a:rPr>
              <a:t>Sobrecarga</a:t>
            </a:r>
            <a:r>
              <a:rPr sz="2000" spc="-6">
                <a:solidFill>
                  <a:srgbClr val="F3B600"/>
                </a:solidFill>
                <a:latin typeface="Calibri"/>
                <a:cs typeface="Calibri"/>
              </a:rPr>
              <a:t> </a:t>
            </a:r>
            <a:r>
              <a:rPr sz="2000" spc="-5">
                <a:solidFill>
                  <a:srgbClr val="F3B600"/>
                </a:solidFill>
                <a:latin typeface="Calibri"/>
                <a:cs typeface="Calibri"/>
              </a:rPr>
              <a:t>familiar</a:t>
            </a:r>
            <a:r>
              <a:rPr sz="2000" spc="6">
                <a:solidFill>
                  <a:srgbClr val="F3B600"/>
                </a:solidFill>
                <a:latin typeface="Calibri"/>
                <a:cs typeface="Calibri"/>
              </a:rPr>
              <a:t> </a:t>
            </a:r>
            <a:r>
              <a:rPr sz="2000" spc="-2">
                <a:solidFill>
                  <a:srgbClr val="F3B600"/>
                </a:solidFill>
                <a:latin typeface="Calibri"/>
                <a:cs typeface="Calibri"/>
              </a:rPr>
              <a:t>por</a:t>
            </a:r>
            <a:r>
              <a:rPr sz="2000" spc="-5">
                <a:solidFill>
                  <a:srgbClr val="F3B600"/>
                </a:solidFill>
                <a:latin typeface="Calibri"/>
                <a:cs typeface="Calibri"/>
              </a:rPr>
              <a:t> </a:t>
            </a:r>
            <a:r>
              <a:rPr sz="2000" b="1" spc="-6">
                <a:solidFill>
                  <a:srgbClr val="F3B600"/>
                </a:solidFill>
                <a:latin typeface="Calibri"/>
                <a:cs typeface="Calibri"/>
              </a:rPr>
              <a:t>PÉRDIDA</a:t>
            </a:r>
            <a:r>
              <a:rPr sz="2000" b="1" spc="-5">
                <a:solidFill>
                  <a:srgbClr val="F3B600"/>
                </a:solidFill>
                <a:latin typeface="Calibri"/>
                <a:cs typeface="Calibri"/>
              </a:rPr>
              <a:t> </a:t>
            </a:r>
            <a:r>
              <a:rPr sz="2000" b="1" spc="-2">
                <a:solidFill>
                  <a:srgbClr val="F3B600"/>
                </a:solidFill>
                <a:latin typeface="Calibri"/>
                <a:cs typeface="Calibri"/>
              </a:rPr>
              <a:t>DE</a:t>
            </a:r>
            <a:r>
              <a:rPr sz="2000" b="1" spc="-5">
                <a:solidFill>
                  <a:srgbClr val="F3B600"/>
                </a:solidFill>
                <a:latin typeface="Calibri"/>
                <a:cs typeface="Calibri"/>
              </a:rPr>
              <a:t> ROL:</a:t>
            </a:r>
            <a:r>
              <a:rPr lang="es-ES" sz="2000">
                <a:latin typeface="Calibri"/>
                <a:cs typeface="Calibri"/>
              </a:rPr>
              <a:t> </a:t>
            </a:r>
            <a:r>
              <a:rPr sz="2000" b="1" spc="-9">
                <a:solidFill>
                  <a:srgbClr val="F3B600"/>
                </a:solidFill>
                <a:latin typeface="Calibri"/>
                <a:cs typeface="Calibri"/>
              </a:rPr>
              <a:t>FAMILIAR</a:t>
            </a:r>
            <a:endParaRPr sz="2000" dirty="0">
              <a:latin typeface="Calibri"/>
              <a:cs typeface="Calibri"/>
            </a:endParaRPr>
          </a:p>
        </p:txBody>
      </p:sp>
      <p:sp>
        <p:nvSpPr>
          <p:cNvPr id="7" name="CuadroTexto 6">
            <a:extLst>
              <a:ext uri="{FF2B5EF4-FFF2-40B4-BE49-F238E27FC236}">
                <a16:creationId xmlns:a16="http://schemas.microsoft.com/office/drawing/2014/main" id="{2E5BF32F-2EB3-7316-577C-F30AF572D5A8}"/>
              </a:ext>
            </a:extLst>
          </p:cNvPr>
          <p:cNvSpPr txBox="1"/>
          <p:nvPr/>
        </p:nvSpPr>
        <p:spPr>
          <a:xfrm>
            <a:off x="367271" y="2342507"/>
            <a:ext cx="4502441" cy="3971344"/>
          </a:xfrm>
          <a:prstGeom prst="rect">
            <a:avLst/>
          </a:prstGeom>
          <a:noFill/>
        </p:spPr>
        <p:txBody>
          <a:bodyPr wrap="square">
            <a:spAutoFit/>
          </a:bodyPr>
          <a:lstStyle/>
          <a:p>
            <a:pPr marL="317522" lvl="3" indent="-100284">
              <a:lnSpc>
                <a:spcPct val="100000"/>
              </a:lnSpc>
              <a:spcBef>
                <a:spcPts val="479"/>
              </a:spcBef>
              <a:buClr>
                <a:srgbClr val="FFC50A"/>
              </a:buClr>
              <a:buFont typeface="Calibri"/>
              <a:buChar char="-"/>
              <a:tabLst>
                <a:tab pos="317522" algn="l"/>
                <a:tab pos="317799" algn="l"/>
              </a:tabLst>
            </a:pPr>
            <a:r>
              <a:rPr lang="es-ES" sz="1600" b="1" spc="-9" dirty="0">
                <a:solidFill>
                  <a:srgbClr val="05252A"/>
                </a:solidFill>
                <a:latin typeface="Calibri"/>
                <a:cs typeface="Calibri"/>
              </a:rPr>
              <a:t>Coste</a:t>
            </a:r>
            <a:r>
              <a:rPr lang="es-ES" sz="1600" b="1" spc="-5" dirty="0">
                <a:solidFill>
                  <a:srgbClr val="05252A"/>
                </a:solidFill>
                <a:latin typeface="Calibri"/>
                <a:cs typeface="Calibri"/>
              </a:rPr>
              <a:t> emocional</a:t>
            </a:r>
            <a:endParaRPr lang="es-ES" sz="1600" dirty="0">
              <a:latin typeface="Calibri"/>
              <a:cs typeface="Calibri"/>
            </a:endParaRPr>
          </a:p>
          <a:p>
            <a:pPr marL="517535" lvl="4" indent="-100284">
              <a:lnSpc>
                <a:spcPct val="100000"/>
              </a:lnSpc>
              <a:spcBef>
                <a:spcPts val="275"/>
              </a:spcBef>
              <a:buClr>
                <a:srgbClr val="FFC50A"/>
              </a:buClr>
              <a:buChar char="-"/>
              <a:tabLst>
                <a:tab pos="517535" algn="l"/>
                <a:tab pos="517813" algn="l"/>
              </a:tabLst>
            </a:pPr>
            <a:r>
              <a:rPr lang="es-ES" sz="1600" dirty="0">
                <a:solidFill>
                  <a:srgbClr val="05252A"/>
                </a:solidFill>
                <a:latin typeface="Calibri"/>
                <a:cs typeface="Calibri"/>
              </a:rPr>
              <a:t>La</a:t>
            </a:r>
            <a:r>
              <a:rPr lang="es-ES" sz="1600" spc="-2" dirty="0">
                <a:solidFill>
                  <a:srgbClr val="05252A"/>
                </a:solidFill>
                <a:latin typeface="Calibri"/>
                <a:cs typeface="Calibri"/>
              </a:rPr>
              <a:t> dificultad</a:t>
            </a:r>
            <a:r>
              <a:rPr lang="es-ES" sz="1600" spc="9" dirty="0">
                <a:solidFill>
                  <a:srgbClr val="05252A"/>
                </a:solidFill>
                <a:latin typeface="Calibri"/>
                <a:cs typeface="Calibri"/>
              </a:rPr>
              <a:t> </a:t>
            </a:r>
            <a:r>
              <a:rPr lang="es-ES" sz="1600" spc="-5" dirty="0">
                <a:solidFill>
                  <a:srgbClr val="05252A"/>
                </a:solidFill>
                <a:latin typeface="Calibri"/>
                <a:cs typeface="Calibri"/>
              </a:rPr>
              <a:t>para</a:t>
            </a:r>
            <a:r>
              <a:rPr lang="es-ES" sz="1600" spc="2" dirty="0">
                <a:solidFill>
                  <a:srgbClr val="05252A"/>
                </a:solidFill>
                <a:latin typeface="Calibri"/>
                <a:cs typeface="Calibri"/>
              </a:rPr>
              <a:t> </a:t>
            </a:r>
            <a:r>
              <a:rPr lang="es-ES" sz="1600" dirty="0">
                <a:solidFill>
                  <a:srgbClr val="05252A"/>
                </a:solidFill>
                <a:latin typeface="Calibri"/>
                <a:cs typeface="Calibri"/>
              </a:rPr>
              <a:t>cumplir</a:t>
            </a:r>
            <a:r>
              <a:rPr lang="es-ES" sz="1600" spc="5" dirty="0">
                <a:solidFill>
                  <a:srgbClr val="05252A"/>
                </a:solidFill>
                <a:latin typeface="Calibri"/>
                <a:cs typeface="Calibri"/>
              </a:rPr>
              <a:t> </a:t>
            </a:r>
            <a:r>
              <a:rPr lang="es-ES" sz="1600" spc="-2" dirty="0">
                <a:solidFill>
                  <a:srgbClr val="05252A"/>
                </a:solidFill>
                <a:latin typeface="Calibri"/>
                <a:cs typeface="Calibri"/>
              </a:rPr>
              <a:t>con</a:t>
            </a:r>
            <a:r>
              <a:rPr lang="es-ES" sz="1600" spc="-9" dirty="0">
                <a:solidFill>
                  <a:srgbClr val="05252A"/>
                </a:solidFill>
                <a:latin typeface="Calibri"/>
                <a:cs typeface="Calibri"/>
              </a:rPr>
              <a:t> </a:t>
            </a:r>
            <a:r>
              <a:rPr lang="es-ES" sz="1600" spc="-2" dirty="0">
                <a:solidFill>
                  <a:srgbClr val="05252A"/>
                </a:solidFill>
                <a:latin typeface="Calibri"/>
                <a:cs typeface="Calibri"/>
              </a:rPr>
              <a:t>el</a:t>
            </a:r>
            <a:r>
              <a:rPr lang="es-ES" sz="1600" dirty="0">
                <a:solidFill>
                  <a:srgbClr val="05252A"/>
                </a:solidFill>
                <a:latin typeface="Calibri"/>
                <a:cs typeface="Calibri"/>
              </a:rPr>
              <a:t> </a:t>
            </a:r>
            <a:r>
              <a:rPr lang="es-ES" sz="1600" spc="-2" dirty="0">
                <a:solidFill>
                  <a:srgbClr val="05252A"/>
                </a:solidFill>
                <a:latin typeface="Calibri"/>
                <a:cs typeface="Calibri"/>
              </a:rPr>
              <a:t>papel</a:t>
            </a:r>
            <a:r>
              <a:rPr lang="es-ES" sz="1600" spc="5" dirty="0">
                <a:solidFill>
                  <a:srgbClr val="05252A"/>
                </a:solidFill>
                <a:latin typeface="Calibri"/>
                <a:cs typeface="Calibri"/>
              </a:rPr>
              <a:t> </a:t>
            </a:r>
            <a:r>
              <a:rPr lang="es-ES" sz="1600" dirty="0">
                <a:solidFill>
                  <a:srgbClr val="05252A"/>
                </a:solidFill>
                <a:latin typeface="Calibri"/>
                <a:cs typeface="Calibri"/>
              </a:rPr>
              <a:t>de</a:t>
            </a:r>
            <a:r>
              <a:rPr lang="es-ES" sz="1600" spc="-5" dirty="0">
                <a:solidFill>
                  <a:srgbClr val="05252A"/>
                </a:solidFill>
                <a:latin typeface="Calibri"/>
                <a:cs typeface="Calibri"/>
              </a:rPr>
              <a:t> </a:t>
            </a:r>
            <a:r>
              <a:rPr lang="es-ES" sz="1600" spc="-2" dirty="0">
                <a:solidFill>
                  <a:srgbClr val="05252A"/>
                </a:solidFill>
                <a:latin typeface="Calibri"/>
                <a:cs typeface="Calibri"/>
              </a:rPr>
              <a:t>padre,</a:t>
            </a:r>
            <a:r>
              <a:rPr lang="es-ES" sz="1600" dirty="0">
                <a:solidFill>
                  <a:srgbClr val="05252A"/>
                </a:solidFill>
                <a:latin typeface="Calibri"/>
                <a:cs typeface="Calibri"/>
              </a:rPr>
              <a:t> </a:t>
            </a:r>
            <a:r>
              <a:rPr lang="es-ES" sz="1600" spc="-2" dirty="0">
                <a:solidFill>
                  <a:srgbClr val="05252A"/>
                </a:solidFill>
                <a:latin typeface="Calibri"/>
                <a:cs typeface="Calibri"/>
              </a:rPr>
              <a:t>madre,</a:t>
            </a:r>
            <a:r>
              <a:rPr lang="es-ES" sz="1600" spc="5" dirty="0">
                <a:solidFill>
                  <a:srgbClr val="05252A"/>
                </a:solidFill>
                <a:latin typeface="Calibri"/>
                <a:cs typeface="Calibri"/>
              </a:rPr>
              <a:t> </a:t>
            </a:r>
            <a:r>
              <a:rPr lang="es-ES" sz="1600" spc="-5" dirty="0">
                <a:solidFill>
                  <a:srgbClr val="05252A"/>
                </a:solidFill>
                <a:latin typeface="Calibri"/>
                <a:cs typeface="Calibri"/>
              </a:rPr>
              <a:t>hermano,</a:t>
            </a:r>
            <a:r>
              <a:rPr lang="es-ES" sz="1600" spc="-2" dirty="0">
                <a:solidFill>
                  <a:srgbClr val="05252A"/>
                </a:solidFill>
                <a:latin typeface="Calibri"/>
                <a:cs typeface="Calibri"/>
              </a:rPr>
              <a:t> hermana,</a:t>
            </a:r>
            <a:r>
              <a:rPr lang="es-ES" sz="1600" spc="6" dirty="0">
                <a:solidFill>
                  <a:srgbClr val="05252A"/>
                </a:solidFill>
                <a:latin typeface="Calibri"/>
                <a:cs typeface="Calibri"/>
              </a:rPr>
              <a:t> </a:t>
            </a:r>
            <a:r>
              <a:rPr lang="es-ES" sz="1600" spc="-2" dirty="0">
                <a:solidFill>
                  <a:srgbClr val="05252A"/>
                </a:solidFill>
                <a:latin typeface="Calibri"/>
                <a:cs typeface="Calibri"/>
              </a:rPr>
              <a:t>hija,</a:t>
            </a:r>
            <a:r>
              <a:rPr lang="es-ES" sz="1600" spc="2" dirty="0">
                <a:solidFill>
                  <a:srgbClr val="05252A"/>
                </a:solidFill>
                <a:latin typeface="Calibri"/>
                <a:cs typeface="Calibri"/>
              </a:rPr>
              <a:t> </a:t>
            </a:r>
            <a:r>
              <a:rPr lang="es-ES" sz="1600" spc="-2" dirty="0">
                <a:solidFill>
                  <a:srgbClr val="05252A"/>
                </a:solidFill>
                <a:latin typeface="Calibri"/>
                <a:cs typeface="Calibri"/>
              </a:rPr>
              <a:t>hijo…</a:t>
            </a:r>
            <a:endParaRPr lang="es-ES" sz="1600" dirty="0">
              <a:latin typeface="Calibri"/>
              <a:cs typeface="Calibri"/>
            </a:endParaRPr>
          </a:p>
          <a:p>
            <a:pPr marL="517535" marR="2222" lvl="4" indent="-100007">
              <a:lnSpc>
                <a:spcPct val="80000"/>
              </a:lnSpc>
              <a:spcBef>
                <a:spcPts val="479"/>
              </a:spcBef>
              <a:buClr>
                <a:srgbClr val="FFC50A"/>
              </a:buClr>
              <a:buChar char="-"/>
              <a:tabLst>
                <a:tab pos="517535" algn="l"/>
                <a:tab pos="517813" algn="l"/>
              </a:tabLst>
            </a:pPr>
            <a:r>
              <a:rPr lang="es-ES" sz="1600" spc="-5" dirty="0">
                <a:solidFill>
                  <a:srgbClr val="05252A"/>
                </a:solidFill>
                <a:latin typeface="Calibri"/>
                <a:cs typeface="Calibri"/>
              </a:rPr>
              <a:t>Problemas</a:t>
            </a:r>
            <a:r>
              <a:rPr lang="es-ES" sz="1600" spc="79" dirty="0">
                <a:solidFill>
                  <a:srgbClr val="05252A"/>
                </a:solidFill>
                <a:latin typeface="Calibri"/>
                <a:cs typeface="Calibri"/>
              </a:rPr>
              <a:t> </a:t>
            </a:r>
            <a:r>
              <a:rPr lang="es-ES" sz="1600" spc="-5" dirty="0">
                <a:solidFill>
                  <a:srgbClr val="05252A"/>
                </a:solidFill>
                <a:latin typeface="Calibri"/>
                <a:cs typeface="Calibri"/>
              </a:rPr>
              <a:t>para</a:t>
            </a:r>
            <a:r>
              <a:rPr lang="es-ES" sz="1600" spc="76" dirty="0">
                <a:solidFill>
                  <a:srgbClr val="05252A"/>
                </a:solidFill>
                <a:latin typeface="Calibri"/>
                <a:cs typeface="Calibri"/>
              </a:rPr>
              <a:t> </a:t>
            </a:r>
            <a:r>
              <a:rPr lang="es-ES" sz="1600" spc="-5" dirty="0">
                <a:solidFill>
                  <a:srgbClr val="05252A"/>
                </a:solidFill>
                <a:latin typeface="Calibri"/>
                <a:cs typeface="Calibri"/>
              </a:rPr>
              <a:t>encontrar</a:t>
            </a:r>
            <a:r>
              <a:rPr lang="es-ES" sz="1600" spc="74" dirty="0">
                <a:solidFill>
                  <a:srgbClr val="05252A"/>
                </a:solidFill>
                <a:latin typeface="Calibri"/>
                <a:cs typeface="Calibri"/>
              </a:rPr>
              <a:t> </a:t>
            </a:r>
            <a:r>
              <a:rPr lang="es-ES" sz="1600" spc="-2" dirty="0">
                <a:solidFill>
                  <a:srgbClr val="05252A"/>
                </a:solidFill>
                <a:latin typeface="Calibri"/>
                <a:cs typeface="Calibri"/>
              </a:rPr>
              <a:t>un</a:t>
            </a:r>
            <a:r>
              <a:rPr lang="es-ES" sz="1600" spc="72" dirty="0">
                <a:solidFill>
                  <a:srgbClr val="05252A"/>
                </a:solidFill>
                <a:latin typeface="Calibri"/>
                <a:cs typeface="Calibri"/>
              </a:rPr>
              <a:t> </a:t>
            </a:r>
            <a:r>
              <a:rPr lang="es-ES" sz="1600" spc="-2" dirty="0">
                <a:solidFill>
                  <a:srgbClr val="05252A"/>
                </a:solidFill>
                <a:latin typeface="Calibri"/>
                <a:cs typeface="Calibri"/>
              </a:rPr>
              <a:t>equilibrio:</a:t>
            </a:r>
            <a:r>
              <a:rPr lang="es-ES" sz="1600" spc="79" dirty="0">
                <a:solidFill>
                  <a:srgbClr val="05252A"/>
                </a:solidFill>
                <a:latin typeface="Calibri"/>
                <a:cs typeface="Calibri"/>
              </a:rPr>
              <a:t> </a:t>
            </a:r>
            <a:r>
              <a:rPr lang="es-ES" sz="1600" spc="-2" dirty="0">
                <a:solidFill>
                  <a:srgbClr val="05252A"/>
                </a:solidFill>
                <a:latin typeface="Calibri"/>
                <a:cs typeface="Calibri"/>
              </a:rPr>
              <a:t>aceptar</a:t>
            </a:r>
            <a:r>
              <a:rPr lang="es-ES" sz="1600" spc="74" dirty="0">
                <a:solidFill>
                  <a:srgbClr val="05252A"/>
                </a:solidFill>
                <a:latin typeface="Calibri"/>
                <a:cs typeface="Calibri"/>
              </a:rPr>
              <a:t> </a:t>
            </a:r>
            <a:r>
              <a:rPr lang="es-ES" sz="1600" spc="-2" dirty="0">
                <a:solidFill>
                  <a:srgbClr val="05252A"/>
                </a:solidFill>
                <a:latin typeface="Calibri"/>
                <a:cs typeface="Calibri"/>
              </a:rPr>
              <a:t>la</a:t>
            </a:r>
            <a:r>
              <a:rPr lang="es-ES" sz="1600" spc="79" dirty="0">
                <a:solidFill>
                  <a:srgbClr val="05252A"/>
                </a:solidFill>
                <a:latin typeface="Calibri"/>
                <a:cs typeface="Calibri"/>
              </a:rPr>
              <a:t> </a:t>
            </a:r>
            <a:r>
              <a:rPr lang="es-ES" sz="1600" spc="-5" dirty="0">
                <a:solidFill>
                  <a:srgbClr val="05252A"/>
                </a:solidFill>
                <a:latin typeface="Calibri"/>
                <a:cs typeface="Calibri"/>
              </a:rPr>
              <a:t>pérdida</a:t>
            </a:r>
            <a:r>
              <a:rPr lang="es-ES" sz="1600" spc="76" dirty="0">
                <a:solidFill>
                  <a:srgbClr val="05252A"/>
                </a:solidFill>
                <a:latin typeface="Calibri"/>
                <a:cs typeface="Calibri"/>
              </a:rPr>
              <a:t> </a:t>
            </a:r>
            <a:r>
              <a:rPr lang="es-ES" sz="1600" dirty="0">
                <a:solidFill>
                  <a:srgbClr val="05252A"/>
                </a:solidFill>
                <a:latin typeface="Calibri"/>
                <a:cs typeface="Calibri"/>
              </a:rPr>
              <a:t>y</a:t>
            </a:r>
            <a:r>
              <a:rPr lang="es-ES" sz="1600" spc="79" dirty="0">
                <a:solidFill>
                  <a:srgbClr val="05252A"/>
                </a:solidFill>
                <a:latin typeface="Calibri"/>
                <a:cs typeface="Calibri"/>
              </a:rPr>
              <a:t> </a:t>
            </a:r>
            <a:r>
              <a:rPr lang="es-ES" sz="1600" spc="-2" dirty="0">
                <a:solidFill>
                  <a:srgbClr val="05252A"/>
                </a:solidFill>
                <a:latin typeface="Calibri"/>
                <a:cs typeface="Calibri"/>
              </a:rPr>
              <a:t>lo</a:t>
            </a:r>
            <a:r>
              <a:rPr lang="es-ES" sz="1600" spc="70" dirty="0">
                <a:solidFill>
                  <a:srgbClr val="05252A"/>
                </a:solidFill>
                <a:latin typeface="Calibri"/>
                <a:cs typeface="Calibri"/>
              </a:rPr>
              <a:t> </a:t>
            </a:r>
            <a:r>
              <a:rPr lang="es-ES" sz="1600" spc="-2" dirty="0">
                <a:solidFill>
                  <a:srgbClr val="05252A"/>
                </a:solidFill>
                <a:latin typeface="Calibri"/>
                <a:cs typeface="Calibri"/>
              </a:rPr>
              <a:t>que</a:t>
            </a:r>
            <a:r>
              <a:rPr lang="es-ES" sz="1600" spc="72" dirty="0">
                <a:solidFill>
                  <a:srgbClr val="05252A"/>
                </a:solidFill>
                <a:latin typeface="Calibri"/>
                <a:cs typeface="Calibri"/>
              </a:rPr>
              <a:t> </a:t>
            </a:r>
            <a:r>
              <a:rPr lang="es-ES" sz="1600" dirty="0">
                <a:solidFill>
                  <a:srgbClr val="05252A"/>
                </a:solidFill>
                <a:latin typeface="Calibri"/>
                <a:cs typeface="Calibri"/>
              </a:rPr>
              <a:t>no</a:t>
            </a:r>
            <a:r>
              <a:rPr lang="es-ES" sz="1600" spc="70" dirty="0">
                <a:solidFill>
                  <a:srgbClr val="05252A"/>
                </a:solidFill>
                <a:latin typeface="Calibri"/>
                <a:cs typeface="Calibri"/>
              </a:rPr>
              <a:t> </a:t>
            </a:r>
            <a:r>
              <a:rPr lang="es-ES" sz="1600" spc="-2" dirty="0">
                <a:solidFill>
                  <a:srgbClr val="05252A"/>
                </a:solidFill>
                <a:latin typeface="Calibri"/>
                <a:cs typeface="Calibri"/>
              </a:rPr>
              <a:t>puedo</a:t>
            </a:r>
            <a:r>
              <a:rPr lang="es-ES" sz="1600" spc="74" dirty="0">
                <a:solidFill>
                  <a:srgbClr val="05252A"/>
                </a:solidFill>
                <a:latin typeface="Calibri"/>
                <a:cs typeface="Calibri"/>
              </a:rPr>
              <a:t> </a:t>
            </a:r>
            <a:r>
              <a:rPr lang="es-ES" sz="1600" dirty="0">
                <a:solidFill>
                  <a:srgbClr val="05252A"/>
                </a:solidFill>
                <a:latin typeface="Calibri"/>
                <a:cs typeface="Calibri"/>
              </a:rPr>
              <a:t>hacer</a:t>
            </a:r>
            <a:r>
              <a:rPr lang="es-ES" sz="1600" spc="72" dirty="0">
                <a:solidFill>
                  <a:srgbClr val="05252A"/>
                </a:solidFill>
                <a:latin typeface="Calibri"/>
                <a:cs typeface="Calibri"/>
              </a:rPr>
              <a:t> </a:t>
            </a:r>
            <a:r>
              <a:rPr lang="es-ES" sz="1600" spc="-5" dirty="0">
                <a:solidFill>
                  <a:srgbClr val="05252A"/>
                </a:solidFill>
                <a:latin typeface="Calibri"/>
                <a:cs typeface="Calibri"/>
              </a:rPr>
              <a:t>vs </a:t>
            </a:r>
            <a:r>
              <a:rPr lang="es-ES" sz="1600" spc="-192" dirty="0">
                <a:solidFill>
                  <a:srgbClr val="05252A"/>
                </a:solidFill>
                <a:latin typeface="Calibri"/>
                <a:cs typeface="Calibri"/>
              </a:rPr>
              <a:t> </a:t>
            </a:r>
            <a:r>
              <a:rPr lang="es-ES" sz="1600" spc="-5" dirty="0">
                <a:solidFill>
                  <a:srgbClr val="05252A"/>
                </a:solidFill>
                <a:latin typeface="Calibri"/>
                <a:cs typeface="Calibri"/>
              </a:rPr>
              <a:t>estar</a:t>
            </a:r>
            <a:r>
              <a:rPr lang="es-ES" sz="1600" spc="2" dirty="0">
                <a:solidFill>
                  <a:srgbClr val="05252A"/>
                </a:solidFill>
                <a:latin typeface="Calibri"/>
                <a:cs typeface="Calibri"/>
              </a:rPr>
              <a:t> </a:t>
            </a:r>
            <a:r>
              <a:rPr lang="es-ES" sz="1600" spc="-2" dirty="0">
                <a:solidFill>
                  <a:srgbClr val="05252A"/>
                </a:solidFill>
                <a:latin typeface="Calibri"/>
                <a:cs typeface="Calibri"/>
              </a:rPr>
              <a:t>activo</a:t>
            </a:r>
            <a:r>
              <a:rPr lang="es-ES" sz="1600" spc="9" dirty="0">
                <a:solidFill>
                  <a:srgbClr val="05252A"/>
                </a:solidFill>
                <a:latin typeface="Calibri"/>
                <a:cs typeface="Calibri"/>
              </a:rPr>
              <a:t> </a:t>
            </a:r>
            <a:r>
              <a:rPr lang="es-ES" sz="1600" dirty="0">
                <a:solidFill>
                  <a:srgbClr val="05252A"/>
                </a:solidFill>
                <a:latin typeface="Calibri"/>
                <a:cs typeface="Calibri"/>
              </a:rPr>
              <a:t>y</a:t>
            </a:r>
            <a:r>
              <a:rPr lang="es-ES" sz="1600" spc="-9" dirty="0">
                <a:solidFill>
                  <a:srgbClr val="05252A"/>
                </a:solidFill>
                <a:latin typeface="Calibri"/>
                <a:cs typeface="Calibri"/>
              </a:rPr>
              <a:t> </a:t>
            </a:r>
            <a:r>
              <a:rPr lang="es-ES" sz="1600" spc="-5" dirty="0">
                <a:solidFill>
                  <a:srgbClr val="05252A"/>
                </a:solidFill>
                <a:latin typeface="Calibri"/>
                <a:cs typeface="Calibri"/>
              </a:rPr>
              <a:t>comprometerme</a:t>
            </a:r>
            <a:r>
              <a:rPr lang="es-ES" sz="1600" spc="6" dirty="0">
                <a:solidFill>
                  <a:srgbClr val="05252A"/>
                </a:solidFill>
                <a:latin typeface="Calibri"/>
                <a:cs typeface="Calibri"/>
              </a:rPr>
              <a:t> </a:t>
            </a:r>
            <a:r>
              <a:rPr lang="es-ES" sz="1600" spc="-2" dirty="0">
                <a:solidFill>
                  <a:srgbClr val="05252A"/>
                </a:solidFill>
                <a:latin typeface="Calibri"/>
                <a:cs typeface="Calibri"/>
              </a:rPr>
              <a:t>con</a:t>
            </a:r>
            <a:r>
              <a:rPr lang="es-ES" sz="1600" spc="-6" dirty="0">
                <a:solidFill>
                  <a:srgbClr val="05252A"/>
                </a:solidFill>
                <a:latin typeface="Calibri"/>
                <a:cs typeface="Calibri"/>
              </a:rPr>
              <a:t> </a:t>
            </a:r>
            <a:r>
              <a:rPr lang="es-ES" sz="1600" spc="-2" dirty="0">
                <a:solidFill>
                  <a:srgbClr val="05252A"/>
                </a:solidFill>
                <a:latin typeface="Calibri"/>
                <a:cs typeface="Calibri"/>
              </a:rPr>
              <a:t>lo</a:t>
            </a:r>
            <a:r>
              <a:rPr lang="es-ES" sz="1600" dirty="0">
                <a:solidFill>
                  <a:srgbClr val="05252A"/>
                </a:solidFill>
                <a:latin typeface="Calibri"/>
                <a:cs typeface="Calibri"/>
              </a:rPr>
              <a:t> que</a:t>
            </a:r>
            <a:r>
              <a:rPr lang="es-ES" sz="1600" spc="-5" dirty="0">
                <a:solidFill>
                  <a:srgbClr val="05252A"/>
                </a:solidFill>
                <a:latin typeface="Calibri"/>
                <a:cs typeface="Calibri"/>
              </a:rPr>
              <a:t> </a:t>
            </a:r>
            <a:r>
              <a:rPr lang="es-ES" sz="1600" spc="-2" dirty="0">
                <a:solidFill>
                  <a:srgbClr val="05252A"/>
                </a:solidFill>
                <a:latin typeface="Calibri"/>
                <a:cs typeface="Calibri"/>
              </a:rPr>
              <a:t>sí </a:t>
            </a:r>
            <a:r>
              <a:rPr lang="es-ES" sz="1600" dirty="0">
                <a:solidFill>
                  <a:srgbClr val="05252A"/>
                </a:solidFill>
                <a:latin typeface="Calibri"/>
                <a:cs typeface="Calibri"/>
              </a:rPr>
              <a:t>puedo</a:t>
            </a:r>
            <a:r>
              <a:rPr lang="es-ES" sz="1600" spc="-9" dirty="0">
                <a:solidFill>
                  <a:srgbClr val="05252A"/>
                </a:solidFill>
                <a:latin typeface="Calibri"/>
                <a:cs typeface="Calibri"/>
              </a:rPr>
              <a:t> </a:t>
            </a:r>
            <a:r>
              <a:rPr lang="es-ES" sz="1600" spc="-15" dirty="0">
                <a:solidFill>
                  <a:srgbClr val="05252A"/>
                </a:solidFill>
                <a:latin typeface="Calibri"/>
                <a:cs typeface="Calibri"/>
              </a:rPr>
              <a:t>hacer.</a:t>
            </a:r>
            <a:endParaRPr lang="es-ES" sz="1600" dirty="0">
              <a:latin typeface="Calibri"/>
              <a:cs typeface="Calibri"/>
            </a:endParaRPr>
          </a:p>
          <a:p>
            <a:pPr marL="317522" lvl="3" indent="-100284">
              <a:lnSpc>
                <a:spcPct val="100000"/>
              </a:lnSpc>
              <a:spcBef>
                <a:spcPts val="470"/>
              </a:spcBef>
              <a:buClr>
                <a:srgbClr val="FFC50A"/>
              </a:buClr>
              <a:buFont typeface="Calibri"/>
              <a:buChar char="-"/>
              <a:tabLst>
                <a:tab pos="317522" algn="l"/>
                <a:tab pos="317799" algn="l"/>
              </a:tabLst>
            </a:pPr>
            <a:r>
              <a:rPr lang="es-ES" sz="1600" b="1" spc="-6" dirty="0">
                <a:solidFill>
                  <a:srgbClr val="05252A"/>
                </a:solidFill>
                <a:latin typeface="Calibri"/>
                <a:cs typeface="Calibri"/>
              </a:rPr>
              <a:t>Pérdida</a:t>
            </a:r>
            <a:r>
              <a:rPr lang="es-ES" sz="1600" b="1" spc="9" dirty="0">
                <a:solidFill>
                  <a:srgbClr val="05252A"/>
                </a:solidFill>
                <a:latin typeface="Calibri"/>
                <a:cs typeface="Calibri"/>
              </a:rPr>
              <a:t> </a:t>
            </a:r>
            <a:r>
              <a:rPr lang="es-ES" sz="1600" b="1" spc="-2" dirty="0">
                <a:solidFill>
                  <a:srgbClr val="05252A"/>
                </a:solidFill>
                <a:latin typeface="Calibri"/>
                <a:cs typeface="Calibri"/>
              </a:rPr>
              <a:t>de</a:t>
            </a:r>
            <a:r>
              <a:rPr lang="es-ES" sz="1600" b="1" spc="2" dirty="0">
                <a:solidFill>
                  <a:srgbClr val="05252A"/>
                </a:solidFill>
                <a:latin typeface="Calibri"/>
                <a:cs typeface="Calibri"/>
              </a:rPr>
              <a:t> </a:t>
            </a:r>
            <a:r>
              <a:rPr lang="es-ES" sz="1600" b="1" spc="-6" dirty="0">
                <a:solidFill>
                  <a:srgbClr val="05252A"/>
                </a:solidFill>
                <a:latin typeface="Calibri"/>
                <a:cs typeface="Calibri"/>
              </a:rPr>
              <a:t>autonomía</a:t>
            </a:r>
            <a:r>
              <a:rPr lang="es-ES" sz="1600" b="1" spc="17" dirty="0">
                <a:solidFill>
                  <a:srgbClr val="05252A"/>
                </a:solidFill>
                <a:latin typeface="Calibri"/>
                <a:cs typeface="Calibri"/>
              </a:rPr>
              <a:t> </a:t>
            </a:r>
            <a:r>
              <a:rPr lang="es-ES" sz="1600" b="1" spc="-2" dirty="0">
                <a:solidFill>
                  <a:srgbClr val="05252A"/>
                </a:solidFill>
                <a:latin typeface="Calibri"/>
                <a:cs typeface="Calibri"/>
              </a:rPr>
              <a:t>e</a:t>
            </a:r>
            <a:r>
              <a:rPr lang="es-ES" sz="1600" b="1" spc="9" dirty="0">
                <a:solidFill>
                  <a:srgbClr val="05252A"/>
                </a:solidFill>
                <a:latin typeface="Calibri"/>
                <a:cs typeface="Calibri"/>
              </a:rPr>
              <a:t> </a:t>
            </a:r>
            <a:r>
              <a:rPr lang="es-ES" sz="1600" b="1" spc="-5" dirty="0">
                <a:solidFill>
                  <a:srgbClr val="05252A"/>
                </a:solidFill>
                <a:latin typeface="Calibri"/>
                <a:cs typeface="Calibri"/>
              </a:rPr>
              <a:t>independencia</a:t>
            </a:r>
            <a:endParaRPr lang="es-ES" sz="1600" dirty="0">
              <a:latin typeface="Calibri"/>
              <a:cs typeface="Calibri"/>
            </a:endParaRPr>
          </a:p>
          <a:p>
            <a:pPr marL="517535" lvl="4" indent="-100284">
              <a:lnSpc>
                <a:spcPct val="100000"/>
              </a:lnSpc>
              <a:spcBef>
                <a:spcPts val="271"/>
              </a:spcBef>
              <a:buClr>
                <a:srgbClr val="FFC50A"/>
              </a:buClr>
              <a:buChar char="-"/>
              <a:tabLst>
                <a:tab pos="517535" algn="l"/>
                <a:tab pos="517813" algn="l"/>
              </a:tabLst>
            </a:pPr>
            <a:r>
              <a:rPr lang="es-ES" sz="1600" spc="-15" dirty="0">
                <a:solidFill>
                  <a:srgbClr val="05252A"/>
                </a:solidFill>
                <a:latin typeface="Calibri"/>
                <a:cs typeface="Calibri"/>
              </a:rPr>
              <a:t>Tratar</a:t>
            </a:r>
            <a:r>
              <a:rPr lang="es-ES" sz="1600" spc="9" dirty="0">
                <a:solidFill>
                  <a:srgbClr val="05252A"/>
                </a:solidFill>
                <a:latin typeface="Calibri"/>
                <a:cs typeface="Calibri"/>
              </a:rPr>
              <a:t> </a:t>
            </a:r>
            <a:r>
              <a:rPr lang="es-ES" sz="1600" dirty="0">
                <a:solidFill>
                  <a:srgbClr val="05252A"/>
                </a:solidFill>
                <a:latin typeface="Calibri"/>
                <a:cs typeface="Calibri"/>
              </a:rPr>
              <a:t>de</a:t>
            </a:r>
            <a:r>
              <a:rPr lang="es-ES" sz="1600" spc="-2" dirty="0">
                <a:solidFill>
                  <a:srgbClr val="05252A"/>
                </a:solidFill>
                <a:latin typeface="Calibri"/>
                <a:cs typeface="Calibri"/>
              </a:rPr>
              <a:t> </a:t>
            </a:r>
            <a:r>
              <a:rPr lang="es-ES" sz="1600" dirty="0">
                <a:solidFill>
                  <a:srgbClr val="05252A"/>
                </a:solidFill>
                <a:latin typeface="Calibri"/>
                <a:cs typeface="Calibri"/>
              </a:rPr>
              <a:t>hacer</a:t>
            </a:r>
            <a:r>
              <a:rPr lang="es-ES" sz="1600" spc="5" dirty="0">
                <a:solidFill>
                  <a:srgbClr val="05252A"/>
                </a:solidFill>
                <a:latin typeface="Calibri"/>
                <a:cs typeface="Calibri"/>
              </a:rPr>
              <a:t> </a:t>
            </a:r>
            <a:r>
              <a:rPr lang="es-ES" sz="1600" dirty="0">
                <a:solidFill>
                  <a:srgbClr val="05252A"/>
                </a:solidFill>
                <a:latin typeface="Calibri"/>
                <a:cs typeface="Calibri"/>
              </a:rPr>
              <a:t>que</a:t>
            </a:r>
            <a:r>
              <a:rPr lang="es-ES" sz="1600" spc="-2" dirty="0">
                <a:solidFill>
                  <a:srgbClr val="05252A"/>
                </a:solidFill>
                <a:latin typeface="Calibri"/>
                <a:cs typeface="Calibri"/>
              </a:rPr>
              <a:t> </a:t>
            </a:r>
            <a:r>
              <a:rPr lang="es-ES" sz="1600" dirty="0">
                <a:solidFill>
                  <a:srgbClr val="05252A"/>
                </a:solidFill>
                <a:latin typeface="Calibri"/>
                <a:cs typeface="Calibri"/>
              </a:rPr>
              <a:t>“nada</a:t>
            </a:r>
            <a:r>
              <a:rPr lang="es-ES" sz="1600" spc="-5" dirty="0">
                <a:solidFill>
                  <a:srgbClr val="05252A"/>
                </a:solidFill>
                <a:latin typeface="Calibri"/>
                <a:cs typeface="Calibri"/>
              </a:rPr>
              <a:t> </a:t>
            </a:r>
            <a:r>
              <a:rPr lang="es-ES" sz="1600" dirty="0">
                <a:solidFill>
                  <a:srgbClr val="05252A"/>
                </a:solidFill>
                <a:latin typeface="Calibri"/>
                <a:cs typeface="Calibri"/>
              </a:rPr>
              <a:t>ha</a:t>
            </a:r>
            <a:r>
              <a:rPr lang="es-ES" sz="1600" spc="2" dirty="0">
                <a:solidFill>
                  <a:srgbClr val="05252A"/>
                </a:solidFill>
                <a:latin typeface="Calibri"/>
                <a:cs typeface="Calibri"/>
              </a:rPr>
              <a:t> </a:t>
            </a:r>
            <a:r>
              <a:rPr lang="es-ES" sz="1600" spc="-2" dirty="0">
                <a:solidFill>
                  <a:srgbClr val="05252A"/>
                </a:solidFill>
                <a:latin typeface="Calibri"/>
                <a:cs typeface="Calibri"/>
              </a:rPr>
              <a:t>cambiado”</a:t>
            </a:r>
            <a:r>
              <a:rPr lang="es-ES" sz="1600" spc="-5" dirty="0">
                <a:solidFill>
                  <a:srgbClr val="05252A"/>
                </a:solidFill>
                <a:latin typeface="Calibri"/>
                <a:cs typeface="Calibri"/>
              </a:rPr>
              <a:t> dificulta</a:t>
            </a:r>
            <a:r>
              <a:rPr lang="es-ES" sz="1600" spc="11" dirty="0">
                <a:solidFill>
                  <a:srgbClr val="05252A"/>
                </a:solidFill>
                <a:latin typeface="Calibri"/>
                <a:cs typeface="Calibri"/>
              </a:rPr>
              <a:t> </a:t>
            </a:r>
            <a:r>
              <a:rPr lang="es-ES" sz="1600" spc="-2" dirty="0">
                <a:solidFill>
                  <a:srgbClr val="05252A"/>
                </a:solidFill>
                <a:latin typeface="Calibri"/>
                <a:cs typeface="Calibri"/>
              </a:rPr>
              <a:t>la</a:t>
            </a:r>
            <a:r>
              <a:rPr lang="es-ES" sz="1600" spc="2" dirty="0">
                <a:solidFill>
                  <a:srgbClr val="05252A"/>
                </a:solidFill>
                <a:latin typeface="Calibri"/>
                <a:cs typeface="Calibri"/>
              </a:rPr>
              <a:t> </a:t>
            </a:r>
            <a:r>
              <a:rPr lang="es-ES" sz="1600" spc="-2" dirty="0">
                <a:solidFill>
                  <a:srgbClr val="05252A"/>
                </a:solidFill>
                <a:latin typeface="Calibri"/>
                <a:cs typeface="Calibri"/>
              </a:rPr>
              <a:t>adaptación</a:t>
            </a:r>
            <a:r>
              <a:rPr lang="es-ES" sz="1600" dirty="0">
                <a:solidFill>
                  <a:srgbClr val="05252A"/>
                </a:solidFill>
                <a:latin typeface="Calibri"/>
                <a:cs typeface="Calibri"/>
              </a:rPr>
              <a:t> </a:t>
            </a:r>
            <a:r>
              <a:rPr lang="es-ES" sz="1600" spc="-2" dirty="0">
                <a:solidFill>
                  <a:srgbClr val="05252A"/>
                </a:solidFill>
                <a:latin typeface="Calibri"/>
                <a:cs typeface="Calibri"/>
              </a:rPr>
              <a:t>del</a:t>
            </a:r>
            <a:r>
              <a:rPr lang="es-ES" sz="1600" spc="2" dirty="0">
                <a:solidFill>
                  <a:srgbClr val="05252A"/>
                </a:solidFill>
                <a:latin typeface="Calibri"/>
                <a:cs typeface="Calibri"/>
              </a:rPr>
              <a:t> </a:t>
            </a:r>
            <a:r>
              <a:rPr lang="es-ES" sz="1600" spc="-2" dirty="0">
                <a:solidFill>
                  <a:srgbClr val="05252A"/>
                </a:solidFill>
                <a:latin typeface="Calibri"/>
                <a:cs typeface="Calibri"/>
              </a:rPr>
              <a:t>paciente.</a:t>
            </a:r>
            <a:endParaRPr lang="es-ES" sz="1600" dirty="0">
              <a:latin typeface="Calibri"/>
              <a:cs typeface="Calibri"/>
            </a:endParaRPr>
          </a:p>
          <a:p>
            <a:pPr marL="517535" marR="2222" lvl="4" indent="-100007">
              <a:lnSpc>
                <a:spcPct val="80000"/>
              </a:lnSpc>
              <a:spcBef>
                <a:spcPts val="484"/>
              </a:spcBef>
              <a:buClr>
                <a:srgbClr val="FFC50A"/>
              </a:buClr>
              <a:buChar char="-"/>
              <a:tabLst>
                <a:tab pos="517535" algn="l"/>
                <a:tab pos="517813" algn="l"/>
              </a:tabLst>
            </a:pPr>
            <a:r>
              <a:rPr lang="es-ES" sz="1600" dirty="0">
                <a:solidFill>
                  <a:srgbClr val="05252A"/>
                </a:solidFill>
                <a:latin typeface="Calibri"/>
                <a:cs typeface="Calibri"/>
              </a:rPr>
              <a:t>Es</a:t>
            </a:r>
            <a:r>
              <a:rPr lang="es-ES" sz="1600" spc="37" dirty="0">
                <a:solidFill>
                  <a:srgbClr val="05252A"/>
                </a:solidFill>
                <a:latin typeface="Calibri"/>
                <a:cs typeface="Calibri"/>
              </a:rPr>
              <a:t> </a:t>
            </a:r>
            <a:r>
              <a:rPr lang="es-ES" sz="1600" spc="-5" dirty="0">
                <a:solidFill>
                  <a:srgbClr val="05252A"/>
                </a:solidFill>
                <a:latin typeface="Calibri"/>
                <a:cs typeface="Calibri"/>
              </a:rPr>
              <a:t>importante</a:t>
            </a:r>
            <a:r>
              <a:rPr lang="es-ES" sz="1600" spc="41" dirty="0">
                <a:solidFill>
                  <a:srgbClr val="05252A"/>
                </a:solidFill>
                <a:latin typeface="Calibri"/>
                <a:cs typeface="Calibri"/>
              </a:rPr>
              <a:t> </a:t>
            </a:r>
            <a:r>
              <a:rPr lang="es-ES" sz="1600" spc="-2" dirty="0">
                <a:solidFill>
                  <a:srgbClr val="05252A"/>
                </a:solidFill>
                <a:latin typeface="Calibri"/>
                <a:cs typeface="Calibri"/>
              </a:rPr>
              <a:t>ofrecer</a:t>
            </a:r>
            <a:r>
              <a:rPr lang="es-ES" sz="1600" spc="40" dirty="0">
                <a:solidFill>
                  <a:srgbClr val="05252A"/>
                </a:solidFill>
                <a:latin typeface="Calibri"/>
                <a:cs typeface="Calibri"/>
              </a:rPr>
              <a:t> </a:t>
            </a:r>
            <a:r>
              <a:rPr lang="es-ES" sz="1600" spc="-5" dirty="0">
                <a:solidFill>
                  <a:srgbClr val="05252A"/>
                </a:solidFill>
                <a:latin typeface="Calibri"/>
                <a:cs typeface="Calibri"/>
              </a:rPr>
              <a:t>apoyo</a:t>
            </a:r>
            <a:r>
              <a:rPr lang="es-ES" sz="1600" spc="29" dirty="0">
                <a:solidFill>
                  <a:srgbClr val="05252A"/>
                </a:solidFill>
                <a:latin typeface="Calibri"/>
                <a:cs typeface="Calibri"/>
              </a:rPr>
              <a:t> </a:t>
            </a:r>
            <a:r>
              <a:rPr lang="es-ES" sz="1600" dirty="0">
                <a:solidFill>
                  <a:srgbClr val="05252A"/>
                </a:solidFill>
                <a:latin typeface="Calibri"/>
                <a:cs typeface="Calibri"/>
              </a:rPr>
              <a:t>al</a:t>
            </a:r>
            <a:r>
              <a:rPr lang="es-ES" sz="1600" spc="40" dirty="0">
                <a:solidFill>
                  <a:srgbClr val="05252A"/>
                </a:solidFill>
                <a:latin typeface="Calibri"/>
                <a:cs typeface="Calibri"/>
              </a:rPr>
              <a:t> </a:t>
            </a:r>
            <a:r>
              <a:rPr lang="es-ES" sz="1600" spc="-5" dirty="0">
                <a:solidFill>
                  <a:srgbClr val="05252A"/>
                </a:solidFill>
                <a:latin typeface="Calibri"/>
                <a:cs typeface="Calibri"/>
              </a:rPr>
              <a:t>paciente</a:t>
            </a:r>
            <a:r>
              <a:rPr lang="es-ES" sz="1600" spc="41" dirty="0">
                <a:solidFill>
                  <a:srgbClr val="05252A"/>
                </a:solidFill>
                <a:latin typeface="Calibri"/>
                <a:cs typeface="Calibri"/>
              </a:rPr>
              <a:t> </a:t>
            </a:r>
            <a:r>
              <a:rPr lang="es-ES" sz="1600" dirty="0">
                <a:solidFill>
                  <a:srgbClr val="05252A"/>
                </a:solidFill>
                <a:latin typeface="Calibri"/>
                <a:cs typeface="Calibri"/>
              </a:rPr>
              <a:t>y</a:t>
            </a:r>
            <a:r>
              <a:rPr lang="es-ES" sz="1600" spc="41" dirty="0">
                <a:solidFill>
                  <a:srgbClr val="05252A"/>
                </a:solidFill>
                <a:latin typeface="Calibri"/>
                <a:cs typeface="Calibri"/>
              </a:rPr>
              <a:t> </a:t>
            </a:r>
            <a:r>
              <a:rPr lang="es-ES" sz="1600" dirty="0">
                <a:solidFill>
                  <a:srgbClr val="05252A"/>
                </a:solidFill>
                <a:latin typeface="Calibri"/>
                <a:cs typeface="Calibri"/>
              </a:rPr>
              <a:t>al</a:t>
            </a:r>
            <a:r>
              <a:rPr lang="es-ES" sz="1600" spc="37" dirty="0">
                <a:solidFill>
                  <a:srgbClr val="05252A"/>
                </a:solidFill>
                <a:latin typeface="Calibri"/>
                <a:cs typeface="Calibri"/>
              </a:rPr>
              <a:t> </a:t>
            </a:r>
            <a:r>
              <a:rPr lang="es-ES" sz="1600" spc="-2" dirty="0">
                <a:solidFill>
                  <a:srgbClr val="05252A"/>
                </a:solidFill>
                <a:latin typeface="Calibri"/>
                <a:cs typeface="Calibri"/>
              </a:rPr>
              <a:t>familiar</a:t>
            </a:r>
            <a:r>
              <a:rPr lang="es-ES" sz="1600" spc="41" dirty="0">
                <a:solidFill>
                  <a:srgbClr val="05252A"/>
                </a:solidFill>
                <a:latin typeface="Calibri"/>
                <a:cs typeface="Calibri"/>
              </a:rPr>
              <a:t> </a:t>
            </a:r>
            <a:r>
              <a:rPr lang="es-ES" sz="1600" spc="-6" dirty="0">
                <a:solidFill>
                  <a:srgbClr val="05252A"/>
                </a:solidFill>
                <a:latin typeface="Calibri"/>
                <a:cs typeface="Calibri"/>
              </a:rPr>
              <a:t>para</a:t>
            </a:r>
            <a:r>
              <a:rPr lang="es-ES" sz="1600" spc="37" dirty="0">
                <a:solidFill>
                  <a:srgbClr val="05252A"/>
                </a:solidFill>
                <a:latin typeface="Calibri"/>
                <a:cs typeface="Calibri"/>
              </a:rPr>
              <a:t> </a:t>
            </a:r>
            <a:r>
              <a:rPr lang="es-ES" sz="1600" spc="-2" dirty="0">
                <a:solidFill>
                  <a:srgbClr val="05252A"/>
                </a:solidFill>
                <a:latin typeface="Calibri"/>
                <a:cs typeface="Calibri"/>
              </a:rPr>
              <a:t>desarrollar</a:t>
            </a:r>
            <a:r>
              <a:rPr lang="es-ES" sz="1600" spc="44" dirty="0">
                <a:solidFill>
                  <a:srgbClr val="05252A"/>
                </a:solidFill>
                <a:latin typeface="Calibri"/>
                <a:cs typeface="Calibri"/>
              </a:rPr>
              <a:t> </a:t>
            </a:r>
            <a:r>
              <a:rPr lang="es-ES" sz="1600" spc="-5" dirty="0">
                <a:solidFill>
                  <a:srgbClr val="05252A"/>
                </a:solidFill>
                <a:latin typeface="Calibri"/>
                <a:cs typeface="Calibri"/>
              </a:rPr>
              <a:t>nuevas</a:t>
            </a:r>
            <a:r>
              <a:rPr lang="es-ES" sz="1600" spc="40" dirty="0">
                <a:solidFill>
                  <a:srgbClr val="05252A"/>
                </a:solidFill>
                <a:latin typeface="Calibri"/>
                <a:cs typeface="Calibri"/>
              </a:rPr>
              <a:t> </a:t>
            </a:r>
            <a:r>
              <a:rPr lang="es-ES" sz="1600" spc="-5" dirty="0">
                <a:solidFill>
                  <a:srgbClr val="05252A"/>
                </a:solidFill>
                <a:latin typeface="Calibri"/>
                <a:cs typeface="Calibri"/>
              </a:rPr>
              <a:t>estrategias </a:t>
            </a:r>
            <a:r>
              <a:rPr lang="es-ES" sz="1600" spc="-190" dirty="0">
                <a:solidFill>
                  <a:srgbClr val="05252A"/>
                </a:solidFill>
                <a:latin typeface="Calibri"/>
                <a:cs typeface="Calibri"/>
              </a:rPr>
              <a:t> </a:t>
            </a:r>
            <a:r>
              <a:rPr lang="es-ES" sz="1600" dirty="0">
                <a:solidFill>
                  <a:srgbClr val="05252A"/>
                </a:solidFill>
                <a:latin typeface="Calibri"/>
                <a:cs typeface="Calibri"/>
              </a:rPr>
              <a:t>de</a:t>
            </a:r>
            <a:r>
              <a:rPr lang="es-ES" sz="1600" spc="-5" dirty="0">
                <a:solidFill>
                  <a:srgbClr val="05252A"/>
                </a:solidFill>
                <a:latin typeface="Calibri"/>
                <a:cs typeface="Calibri"/>
              </a:rPr>
              <a:t> </a:t>
            </a:r>
            <a:r>
              <a:rPr lang="es-ES" sz="1600" spc="-6" dirty="0">
                <a:solidFill>
                  <a:srgbClr val="05252A"/>
                </a:solidFill>
                <a:latin typeface="Calibri"/>
                <a:cs typeface="Calibri"/>
              </a:rPr>
              <a:t>afrontamiento</a:t>
            </a:r>
            <a:r>
              <a:rPr lang="es-ES" sz="1600" spc="13" dirty="0">
                <a:solidFill>
                  <a:srgbClr val="05252A"/>
                </a:solidFill>
                <a:latin typeface="Calibri"/>
                <a:cs typeface="Calibri"/>
              </a:rPr>
              <a:t> </a:t>
            </a:r>
            <a:r>
              <a:rPr lang="es-ES" sz="1600" dirty="0">
                <a:solidFill>
                  <a:srgbClr val="05252A"/>
                </a:solidFill>
                <a:latin typeface="Calibri"/>
                <a:cs typeface="Calibri"/>
              </a:rPr>
              <a:t>y</a:t>
            </a:r>
            <a:r>
              <a:rPr lang="es-ES" sz="1600" spc="-9" dirty="0">
                <a:solidFill>
                  <a:srgbClr val="05252A"/>
                </a:solidFill>
                <a:latin typeface="Calibri"/>
                <a:cs typeface="Calibri"/>
              </a:rPr>
              <a:t> </a:t>
            </a:r>
            <a:r>
              <a:rPr lang="es-ES" sz="1600" spc="-5" dirty="0">
                <a:latin typeface="Calibri"/>
                <a:cs typeface="Calibri"/>
              </a:rPr>
              <a:t>prevenir</a:t>
            </a:r>
            <a:r>
              <a:rPr lang="es-ES" sz="1600" spc="5" dirty="0">
                <a:latin typeface="Calibri"/>
                <a:cs typeface="Calibri"/>
              </a:rPr>
              <a:t> </a:t>
            </a:r>
            <a:r>
              <a:rPr lang="es-ES" sz="1600" spc="-2" dirty="0">
                <a:latin typeface="Calibri"/>
                <a:cs typeface="Calibri"/>
              </a:rPr>
              <a:t>el</a:t>
            </a:r>
            <a:r>
              <a:rPr lang="es-ES" sz="1600" spc="5" dirty="0">
                <a:latin typeface="Calibri"/>
                <a:cs typeface="Calibri"/>
              </a:rPr>
              <a:t> </a:t>
            </a:r>
            <a:r>
              <a:rPr lang="es-ES" sz="1600" spc="-6" dirty="0">
                <a:latin typeface="Calibri"/>
                <a:cs typeface="Calibri"/>
              </a:rPr>
              <a:t>“burnout” (agotamiento)</a:t>
            </a:r>
            <a:endParaRPr lang="es-ES" sz="1600" dirty="0">
              <a:latin typeface="Calibri"/>
              <a:cs typeface="Calibri"/>
            </a:endParaRPr>
          </a:p>
          <a:p>
            <a:pPr marL="317522" lvl="3" indent="-100284">
              <a:lnSpc>
                <a:spcPct val="100000"/>
              </a:lnSpc>
              <a:spcBef>
                <a:spcPts val="466"/>
              </a:spcBef>
              <a:buClr>
                <a:srgbClr val="FFC50A"/>
              </a:buClr>
              <a:buFont typeface="Calibri"/>
              <a:buChar char="-"/>
              <a:tabLst>
                <a:tab pos="317522" algn="l"/>
                <a:tab pos="317799" algn="l"/>
              </a:tabLst>
            </a:pPr>
            <a:r>
              <a:rPr lang="es-ES" sz="1600" b="1" spc="-5" dirty="0">
                <a:solidFill>
                  <a:srgbClr val="05252A"/>
                </a:solidFill>
                <a:latin typeface="Calibri"/>
                <a:cs typeface="Calibri"/>
              </a:rPr>
              <a:t>Miedo</a:t>
            </a:r>
            <a:r>
              <a:rPr lang="es-ES" sz="1600" b="1" spc="5" dirty="0">
                <a:solidFill>
                  <a:srgbClr val="05252A"/>
                </a:solidFill>
                <a:latin typeface="Calibri"/>
                <a:cs typeface="Calibri"/>
              </a:rPr>
              <a:t> </a:t>
            </a:r>
            <a:r>
              <a:rPr lang="es-ES" sz="1600" b="1" spc="-2" dirty="0">
                <a:solidFill>
                  <a:srgbClr val="05252A"/>
                </a:solidFill>
                <a:latin typeface="Calibri"/>
                <a:cs typeface="Calibri"/>
              </a:rPr>
              <a:t>a</a:t>
            </a:r>
            <a:r>
              <a:rPr lang="es-ES" sz="1600" b="1" spc="5" dirty="0">
                <a:solidFill>
                  <a:srgbClr val="05252A"/>
                </a:solidFill>
                <a:latin typeface="Calibri"/>
                <a:cs typeface="Calibri"/>
              </a:rPr>
              <a:t> </a:t>
            </a:r>
            <a:r>
              <a:rPr lang="es-ES" sz="1600" b="1" spc="-2" dirty="0">
                <a:solidFill>
                  <a:srgbClr val="05252A"/>
                </a:solidFill>
                <a:latin typeface="Calibri"/>
                <a:cs typeface="Calibri"/>
              </a:rPr>
              <a:t>la</a:t>
            </a:r>
            <a:r>
              <a:rPr lang="es-ES" sz="1600" b="1" dirty="0">
                <a:solidFill>
                  <a:srgbClr val="05252A"/>
                </a:solidFill>
                <a:latin typeface="Calibri"/>
                <a:cs typeface="Calibri"/>
              </a:rPr>
              <a:t> </a:t>
            </a:r>
            <a:r>
              <a:rPr lang="es-ES" sz="1600" b="1" spc="-6" dirty="0">
                <a:solidFill>
                  <a:srgbClr val="05252A"/>
                </a:solidFill>
                <a:latin typeface="Calibri"/>
                <a:cs typeface="Calibri"/>
              </a:rPr>
              <a:t>sobrecarga:</a:t>
            </a:r>
            <a:r>
              <a:rPr lang="es-ES" sz="1600" b="1" spc="22" dirty="0">
                <a:solidFill>
                  <a:srgbClr val="05252A"/>
                </a:solidFill>
                <a:latin typeface="Calibri"/>
                <a:cs typeface="Calibri"/>
              </a:rPr>
              <a:t> </a:t>
            </a:r>
            <a:r>
              <a:rPr lang="es-ES" sz="1600" i="1" spc="-5" dirty="0">
                <a:solidFill>
                  <a:srgbClr val="35D1E3"/>
                </a:solidFill>
                <a:latin typeface="Calibri"/>
                <a:cs typeface="Calibri"/>
              </a:rPr>
              <a:t>“no</a:t>
            </a:r>
            <a:r>
              <a:rPr lang="es-ES" sz="1600" i="1" spc="-2" dirty="0">
                <a:solidFill>
                  <a:srgbClr val="35D1E3"/>
                </a:solidFill>
                <a:latin typeface="Calibri"/>
                <a:cs typeface="Calibri"/>
              </a:rPr>
              <a:t> </a:t>
            </a:r>
            <a:r>
              <a:rPr lang="es-ES" sz="1600" i="1" spc="-5" dirty="0">
                <a:solidFill>
                  <a:srgbClr val="35D1E3"/>
                </a:solidFill>
                <a:latin typeface="Calibri"/>
                <a:cs typeface="Calibri"/>
              </a:rPr>
              <a:t>quiero ser</a:t>
            </a:r>
            <a:r>
              <a:rPr lang="es-ES" sz="1600" i="1" spc="5" dirty="0">
                <a:solidFill>
                  <a:srgbClr val="35D1E3"/>
                </a:solidFill>
                <a:latin typeface="Calibri"/>
                <a:cs typeface="Calibri"/>
              </a:rPr>
              <a:t> </a:t>
            </a:r>
            <a:r>
              <a:rPr lang="es-ES" sz="1600" i="1" spc="-5" dirty="0">
                <a:solidFill>
                  <a:srgbClr val="35D1E3"/>
                </a:solidFill>
                <a:latin typeface="Calibri"/>
                <a:cs typeface="Calibri"/>
              </a:rPr>
              <a:t>una</a:t>
            </a:r>
            <a:r>
              <a:rPr lang="es-ES" sz="1600" i="1" spc="-2" dirty="0">
                <a:solidFill>
                  <a:srgbClr val="35D1E3"/>
                </a:solidFill>
                <a:latin typeface="Calibri"/>
                <a:cs typeface="Calibri"/>
              </a:rPr>
              <a:t> </a:t>
            </a:r>
            <a:r>
              <a:rPr lang="es-ES" sz="1600" i="1" spc="-5" dirty="0">
                <a:solidFill>
                  <a:srgbClr val="35D1E3"/>
                </a:solidFill>
                <a:latin typeface="Calibri"/>
                <a:cs typeface="Calibri"/>
              </a:rPr>
              <a:t>carga”</a:t>
            </a:r>
            <a:endParaRPr lang="es-ES" sz="1600" dirty="0">
              <a:latin typeface="Calibri"/>
              <a:cs typeface="Calibri"/>
            </a:endParaRPr>
          </a:p>
        </p:txBody>
      </p:sp>
      <p:sp>
        <p:nvSpPr>
          <p:cNvPr id="8" name="object 2">
            <a:extLst>
              <a:ext uri="{FF2B5EF4-FFF2-40B4-BE49-F238E27FC236}">
                <a16:creationId xmlns:a16="http://schemas.microsoft.com/office/drawing/2014/main" id="{336642C7-A6D0-045C-3BF2-BA93C14AA9CD}"/>
              </a:ext>
            </a:extLst>
          </p:cNvPr>
          <p:cNvSpPr txBox="1">
            <a:spLocks noGrp="1"/>
          </p:cNvSpPr>
          <p:nvPr>
            <p:ph type="title"/>
          </p:nvPr>
        </p:nvSpPr>
        <p:spPr>
          <a:xfrm>
            <a:off x="542925" y="406288"/>
            <a:ext cx="5655266" cy="867665"/>
          </a:xfrm>
          <a:prstGeom prst="rect">
            <a:avLst/>
          </a:prstGeom>
        </p:spPr>
        <p:txBody>
          <a:bodyPr vert="horz" wrap="square" lIns="0" tIns="5834" rIns="0" bIns="0" rtlCol="0">
            <a:spAutoFit/>
          </a:bodyPr>
          <a:lstStyle/>
          <a:p>
            <a:pPr marL="5556" algn="l">
              <a:lnSpc>
                <a:spcPct val="100000"/>
              </a:lnSpc>
              <a:spcBef>
                <a:spcPts val="46"/>
              </a:spcBef>
            </a:pPr>
            <a:r>
              <a:rPr dirty="0"/>
              <a:t>2.2</a:t>
            </a:r>
            <a:r>
              <a:rPr lang="es-ES" dirty="0"/>
              <a:t>.</a:t>
            </a:r>
            <a:r>
              <a:rPr spc="-9" dirty="0"/>
              <a:t> </a:t>
            </a:r>
            <a:r>
              <a:rPr dirty="0"/>
              <a:t>IMPACTO</a:t>
            </a:r>
            <a:r>
              <a:rPr spc="-6" dirty="0"/>
              <a:t> </a:t>
            </a:r>
            <a:br>
              <a:rPr lang="es-ES" spc="-6" dirty="0"/>
            </a:br>
            <a:r>
              <a:rPr dirty="0"/>
              <a:t>BIOPSICOSOCIAL</a:t>
            </a:r>
          </a:p>
        </p:txBody>
      </p:sp>
      <p:pic>
        <p:nvPicPr>
          <p:cNvPr id="11" name="object 4">
            <a:extLst>
              <a:ext uri="{FF2B5EF4-FFF2-40B4-BE49-F238E27FC236}">
                <a16:creationId xmlns:a16="http://schemas.microsoft.com/office/drawing/2014/main" id="{60CA1545-DB14-A149-50C7-6B0401DB7BDD}"/>
              </a:ext>
            </a:extLst>
          </p:cNvPr>
          <p:cNvPicPr/>
          <p:nvPr/>
        </p:nvPicPr>
        <p:blipFill>
          <a:blip r:embed="rId2" cstate="print"/>
          <a:stretch>
            <a:fillRect/>
          </a:stretch>
        </p:blipFill>
        <p:spPr>
          <a:xfrm>
            <a:off x="3943847" y="406288"/>
            <a:ext cx="847227" cy="867665"/>
          </a:xfrm>
          <a:prstGeom prst="rect">
            <a:avLst/>
          </a:prstGeom>
        </p:spPr>
      </p:pic>
      <p:sp>
        <p:nvSpPr>
          <p:cNvPr id="5" name="Marcador de número de diapositiva 4">
            <a:extLst>
              <a:ext uri="{FF2B5EF4-FFF2-40B4-BE49-F238E27FC236}">
                <a16:creationId xmlns:a16="http://schemas.microsoft.com/office/drawing/2014/main" id="{336B0CE9-2446-3720-0FD9-08974D97909E}"/>
              </a:ext>
            </a:extLst>
          </p:cNvPr>
          <p:cNvSpPr>
            <a:spLocks noGrp="1"/>
          </p:cNvSpPr>
          <p:nvPr>
            <p:ph type="sldNum" sz="quarter" idx="4"/>
          </p:nvPr>
        </p:nvSpPr>
        <p:spPr/>
        <p:txBody>
          <a:bodyPr/>
          <a:lstStyle/>
          <a:p>
            <a:fld id="{C2D5E945-2478-44AA-BA19-29F3FC66B24B}" type="slidenum">
              <a:rPr lang="es-ES" smtClean="0"/>
              <a:pPr/>
              <a:t>51</a:t>
            </a:fld>
            <a:endParaRPr lang="es-E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5A132-ABAE-13B6-BFE4-4736CA87D1BF}"/>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B8A3628D-37B4-DA0B-BD74-980E0E687885}"/>
              </a:ext>
            </a:extLst>
          </p:cNvPr>
          <p:cNvSpPr txBox="1"/>
          <p:nvPr/>
        </p:nvSpPr>
        <p:spPr>
          <a:xfrm>
            <a:off x="690454" y="1541770"/>
            <a:ext cx="4100619" cy="4761199"/>
          </a:xfrm>
          <a:prstGeom prst="rect">
            <a:avLst/>
          </a:prstGeom>
        </p:spPr>
        <p:txBody>
          <a:bodyPr vert="horz" wrap="square" lIns="0" tIns="31393" rIns="0" bIns="0" rtlCol="0">
            <a:spAutoFit/>
          </a:bodyPr>
          <a:lstStyle/>
          <a:p>
            <a:pPr marL="5278" lvl="2" algn="just">
              <a:spcBef>
                <a:spcPts val="247"/>
              </a:spcBef>
              <a:tabLst>
                <a:tab pos="452531" algn="l"/>
              </a:tabLst>
            </a:pPr>
            <a:r>
              <a:rPr lang="es-ES" sz="1600" dirty="0"/>
              <a:t>En el </a:t>
            </a:r>
            <a:r>
              <a:rPr lang="es-ES" sz="1600" b="1" dirty="0"/>
              <a:t>ámbito familiar</a:t>
            </a:r>
            <a:r>
              <a:rPr lang="es-ES" sz="1600" dirty="0"/>
              <a:t>, el principal miedo de la persona diagnosticada de EM es </a:t>
            </a:r>
            <a:r>
              <a:rPr lang="es-ES" sz="1600" b="1" dirty="0"/>
              <a:t>perder su independencia y autonomía</a:t>
            </a:r>
            <a:r>
              <a:rPr lang="es-ES" sz="1600" dirty="0"/>
              <a:t>. Todos los pacientes manifiestan que no quieren ser una carga para sus familias y oscilan entre, asumir sus limitaciones y aceptar que hay cosas que no pueden hacer como antes, y </a:t>
            </a:r>
            <a:r>
              <a:rPr lang="es-ES" sz="1600" dirty="0" err="1"/>
              <a:t>sobreexigirse</a:t>
            </a:r>
            <a:r>
              <a:rPr lang="es-ES" sz="1600" dirty="0"/>
              <a:t> para demostrar que nada ha cambiado. </a:t>
            </a:r>
          </a:p>
          <a:p>
            <a:pPr marL="5278" lvl="2" algn="just">
              <a:spcBef>
                <a:spcPts val="247"/>
              </a:spcBef>
              <a:tabLst>
                <a:tab pos="452531" algn="l"/>
              </a:tabLst>
            </a:pPr>
            <a:br>
              <a:rPr lang="es-ES" sz="1600" dirty="0"/>
            </a:br>
            <a:r>
              <a:rPr lang="es-ES" sz="1600" dirty="0"/>
              <a:t>Cuando aparecen </a:t>
            </a:r>
            <a:r>
              <a:rPr lang="es-ES" sz="1600" b="1" dirty="0"/>
              <a:t>estos obstáculos en la vida cotidiana y el paciente ya no puede desempeñar el papel que antes desempeñaba</a:t>
            </a:r>
            <a:r>
              <a:rPr lang="es-ES" sz="1600" dirty="0"/>
              <a:t>, toda la </a:t>
            </a:r>
            <a:r>
              <a:rPr lang="es-ES" sz="1600" b="1" dirty="0"/>
              <a:t>organización</a:t>
            </a:r>
            <a:r>
              <a:rPr lang="es-ES" sz="1600" dirty="0"/>
              <a:t> y el ritmo </a:t>
            </a:r>
            <a:r>
              <a:rPr lang="es-ES" sz="1600" b="1" dirty="0"/>
              <a:t>familiar se ve alterado</a:t>
            </a:r>
            <a:r>
              <a:rPr lang="es-ES" sz="1600" dirty="0"/>
              <a:t>, siendo el familiar el principal “colchón” para amortiguar los cambios de humor del paciente, dando soporte emocional a su ser querido y dejando de lado sus propias necesidades psicológicas y afectivas.</a:t>
            </a:r>
          </a:p>
          <a:p>
            <a:pPr marL="5278" lvl="2">
              <a:lnSpc>
                <a:spcPct val="100000"/>
              </a:lnSpc>
              <a:spcBef>
                <a:spcPts val="247"/>
              </a:spcBef>
              <a:tabLst>
                <a:tab pos="452531" algn="l"/>
              </a:tabLst>
            </a:pPr>
            <a:endParaRPr sz="1600" dirty="0">
              <a:latin typeface="Calibri"/>
              <a:cs typeface="Calibri"/>
            </a:endParaRPr>
          </a:p>
        </p:txBody>
      </p:sp>
      <p:sp>
        <p:nvSpPr>
          <p:cNvPr id="2" name="object 2">
            <a:extLst>
              <a:ext uri="{FF2B5EF4-FFF2-40B4-BE49-F238E27FC236}">
                <a16:creationId xmlns:a16="http://schemas.microsoft.com/office/drawing/2014/main" id="{E7BA883F-7913-337C-19F8-09C393579458}"/>
              </a:ext>
            </a:extLst>
          </p:cNvPr>
          <p:cNvSpPr txBox="1">
            <a:spLocks noGrp="1"/>
          </p:cNvSpPr>
          <p:nvPr>
            <p:ph type="title"/>
          </p:nvPr>
        </p:nvSpPr>
        <p:spPr>
          <a:xfrm>
            <a:off x="542925" y="406288"/>
            <a:ext cx="5655266" cy="867665"/>
          </a:xfrm>
          <a:prstGeom prst="rect">
            <a:avLst/>
          </a:prstGeom>
        </p:spPr>
        <p:txBody>
          <a:bodyPr vert="horz" wrap="square" lIns="0" tIns="5834" rIns="0" bIns="0" rtlCol="0">
            <a:spAutoFit/>
          </a:bodyPr>
          <a:lstStyle/>
          <a:p>
            <a:pPr marL="5556" algn="l">
              <a:lnSpc>
                <a:spcPct val="100000"/>
              </a:lnSpc>
              <a:spcBef>
                <a:spcPts val="46"/>
              </a:spcBef>
            </a:pPr>
            <a:r>
              <a:rPr dirty="0"/>
              <a:t>2.2</a:t>
            </a:r>
            <a:r>
              <a:rPr lang="es-ES" dirty="0"/>
              <a:t>.</a:t>
            </a:r>
            <a:r>
              <a:rPr spc="-9" dirty="0"/>
              <a:t> </a:t>
            </a:r>
            <a:r>
              <a:rPr dirty="0"/>
              <a:t>IMPACTO</a:t>
            </a:r>
            <a:r>
              <a:rPr spc="-6" dirty="0"/>
              <a:t> </a:t>
            </a:r>
            <a:br>
              <a:rPr lang="es-ES" spc="-6" dirty="0"/>
            </a:br>
            <a:r>
              <a:rPr dirty="0"/>
              <a:t>BIOPSICOSOCIAL</a:t>
            </a:r>
          </a:p>
        </p:txBody>
      </p:sp>
      <p:pic>
        <p:nvPicPr>
          <p:cNvPr id="4" name="object 4">
            <a:extLst>
              <a:ext uri="{FF2B5EF4-FFF2-40B4-BE49-F238E27FC236}">
                <a16:creationId xmlns:a16="http://schemas.microsoft.com/office/drawing/2014/main" id="{BFB72B80-AFFD-0B92-278C-9B5F753D73F9}"/>
              </a:ext>
            </a:extLst>
          </p:cNvPr>
          <p:cNvPicPr/>
          <p:nvPr/>
        </p:nvPicPr>
        <p:blipFill>
          <a:blip r:embed="rId2" cstate="print"/>
          <a:stretch>
            <a:fillRect/>
          </a:stretch>
        </p:blipFill>
        <p:spPr>
          <a:xfrm>
            <a:off x="3943847" y="406288"/>
            <a:ext cx="847227" cy="867665"/>
          </a:xfrm>
          <a:prstGeom prst="rect">
            <a:avLst/>
          </a:prstGeom>
        </p:spPr>
      </p:pic>
      <p:sp>
        <p:nvSpPr>
          <p:cNvPr id="8" name="Marcador de número de diapositiva 7">
            <a:extLst>
              <a:ext uri="{FF2B5EF4-FFF2-40B4-BE49-F238E27FC236}">
                <a16:creationId xmlns:a16="http://schemas.microsoft.com/office/drawing/2014/main" id="{3AF22F9C-8404-EC0E-5E43-1EA7FC4E1513}"/>
              </a:ext>
            </a:extLst>
          </p:cNvPr>
          <p:cNvSpPr>
            <a:spLocks noGrp="1"/>
          </p:cNvSpPr>
          <p:nvPr>
            <p:ph type="sldNum" sz="quarter" idx="4"/>
          </p:nvPr>
        </p:nvSpPr>
        <p:spPr/>
        <p:txBody>
          <a:bodyPr/>
          <a:lstStyle/>
          <a:p>
            <a:fld id="{C2D5E945-2478-44AA-BA19-29F3FC66B24B}" type="slidenum">
              <a:rPr lang="es-ES" smtClean="0"/>
              <a:pPr/>
              <a:t>52</a:t>
            </a:fld>
            <a:endParaRPr lang="es-ES" dirty="0"/>
          </a:p>
        </p:txBody>
      </p:sp>
    </p:spTree>
    <p:extLst>
      <p:ext uri="{BB962C8B-B14F-4D97-AF65-F5344CB8AC3E}">
        <p14:creationId xmlns:p14="http://schemas.microsoft.com/office/powerpoint/2010/main" val="3770895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1269" y="336797"/>
            <a:ext cx="4782731" cy="867665"/>
          </a:xfrm>
          <a:prstGeom prst="rect">
            <a:avLst/>
          </a:prstGeom>
        </p:spPr>
        <p:txBody>
          <a:bodyPr vert="horz" wrap="square" lIns="0" tIns="5834" rIns="0" bIns="0" rtlCol="0">
            <a:spAutoFit/>
          </a:bodyPr>
          <a:lstStyle/>
          <a:p>
            <a:pPr marL="5556" algn="l">
              <a:lnSpc>
                <a:spcPct val="100000"/>
              </a:lnSpc>
              <a:spcBef>
                <a:spcPts val="46"/>
              </a:spcBef>
              <a:tabLst>
                <a:tab pos="2207372" algn="l"/>
              </a:tabLst>
            </a:pPr>
            <a:r>
              <a:rPr dirty="0"/>
              <a:t>2.3</a:t>
            </a:r>
            <a:r>
              <a:rPr lang="es-ES" dirty="0"/>
              <a:t>.</a:t>
            </a:r>
            <a:r>
              <a:rPr spc="6" dirty="0"/>
              <a:t> </a:t>
            </a:r>
            <a:r>
              <a:rPr spc="-2" dirty="0"/>
              <a:t>ESTRATEGIAS</a:t>
            </a:r>
            <a:r>
              <a:rPr dirty="0"/>
              <a:t> DE</a:t>
            </a:r>
            <a:r>
              <a:rPr lang="es-ES" dirty="0"/>
              <a:t> </a:t>
            </a:r>
            <a:r>
              <a:rPr spc="-2" dirty="0"/>
              <a:t>AFRONTAMIENTO</a:t>
            </a:r>
          </a:p>
        </p:txBody>
      </p:sp>
      <p:sp>
        <p:nvSpPr>
          <p:cNvPr id="3" name="object 3"/>
          <p:cNvSpPr txBox="1"/>
          <p:nvPr/>
        </p:nvSpPr>
        <p:spPr>
          <a:xfrm>
            <a:off x="542925" y="1488169"/>
            <a:ext cx="4371605" cy="2970846"/>
          </a:xfrm>
          <a:prstGeom prst="rect">
            <a:avLst/>
          </a:prstGeom>
        </p:spPr>
        <p:txBody>
          <a:bodyPr vert="horz" wrap="square" lIns="0" tIns="21114" rIns="0" bIns="0" rtlCol="0">
            <a:spAutoFit/>
          </a:bodyPr>
          <a:lstStyle/>
          <a:p>
            <a:pPr marL="5556">
              <a:lnSpc>
                <a:spcPct val="100000"/>
              </a:lnSpc>
              <a:spcBef>
                <a:spcPts val="166"/>
              </a:spcBef>
            </a:pPr>
            <a:r>
              <a:rPr sz="2000" b="1" spc="-5" dirty="0">
                <a:solidFill>
                  <a:srgbClr val="05252A"/>
                </a:solidFill>
                <a:latin typeface="Calibri"/>
                <a:cs typeface="Calibri"/>
              </a:rPr>
              <a:t>COMUNICACIÓN:</a:t>
            </a:r>
            <a:endParaRPr sz="2000" dirty="0">
              <a:latin typeface="Calibri"/>
              <a:cs typeface="Calibri"/>
            </a:endParaRPr>
          </a:p>
          <a:p>
            <a:pPr marL="105563" indent="-100284">
              <a:lnSpc>
                <a:spcPct val="150000"/>
              </a:lnSpc>
              <a:spcBef>
                <a:spcPts val="122"/>
              </a:spcBef>
              <a:buClr>
                <a:srgbClr val="FFC50A"/>
              </a:buClr>
              <a:buFont typeface="Arial"/>
              <a:buChar char="•"/>
              <a:tabLst>
                <a:tab pos="105840" algn="l"/>
              </a:tabLst>
            </a:pPr>
            <a:r>
              <a:rPr sz="1600" spc="-6" dirty="0">
                <a:solidFill>
                  <a:srgbClr val="05252A"/>
                </a:solidFill>
                <a:latin typeface="Calibri"/>
                <a:cs typeface="Calibri"/>
              </a:rPr>
              <a:t>Romper</a:t>
            </a:r>
            <a:r>
              <a:rPr sz="1600" spc="-9" dirty="0">
                <a:solidFill>
                  <a:srgbClr val="05252A"/>
                </a:solidFill>
                <a:latin typeface="Calibri"/>
                <a:cs typeface="Calibri"/>
              </a:rPr>
              <a:t> </a:t>
            </a:r>
            <a:r>
              <a:rPr sz="1600" dirty="0">
                <a:solidFill>
                  <a:srgbClr val="05252A"/>
                </a:solidFill>
                <a:latin typeface="Calibri"/>
                <a:cs typeface="Calibri"/>
              </a:rPr>
              <a:t>la</a:t>
            </a:r>
            <a:r>
              <a:rPr sz="1600" spc="-11" dirty="0">
                <a:solidFill>
                  <a:srgbClr val="05252A"/>
                </a:solidFill>
                <a:latin typeface="Calibri"/>
                <a:cs typeface="Calibri"/>
              </a:rPr>
              <a:t> </a:t>
            </a:r>
            <a:r>
              <a:rPr sz="1600" spc="-5" dirty="0" err="1">
                <a:solidFill>
                  <a:srgbClr val="05252A"/>
                </a:solidFill>
                <a:latin typeface="Calibri"/>
                <a:cs typeface="Calibri"/>
              </a:rPr>
              <a:t>conspiración</a:t>
            </a:r>
            <a:r>
              <a:rPr sz="1600" spc="-6" dirty="0">
                <a:solidFill>
                  <a:srgbClr val="05252A"/>
                </a:solidFill>
                <a:latin typeface="Calibri"/>
                <a:cs typeface="Calibri"/>
              </a:rPr>
              <a:t> </a:t>
            </a:r>
            <a:r>
              <a:rPr sz="1600" spc="-2" dirty="0">
                <a:solidFill>
                  <a:srgbClr val="05252A"/>
                </a:solidFill>
                <a:latin typeface="Calibri"/>
                <a:cs typeface="Calibri"/>
              </a:rPr>
              <a:t>del</a:t>
            </a:r>
            <a:r>
              <a:rPr sz="1600" spc="-13" dirty="0">
                <a:solidFill>
                  <a:srgbClr val="05252A"/>
                </a:solidFill>
                <a:latin typeface="Calibri"/>
                <a:cs typeface="Calibri"/>
              </a:rPr>
              <a:t> </a:t>
            </a:r>
            <a:r>
              <a:rPr sz="1600" spc="-2" dirty="0" err="1">
                <a:solidFill>
                  <a:srgbClr val="05252A"/>
                </a:solidFill>
                <a:latin typeface="Calibri"/>
                <a:cs typeface="Calibri"/>
              </a:rPr>
              <a:t>silencio</a:t>
            </a:r>
            <a:endParaRPr sz="1600" dirty="0">
              <a:latin typeface="Calibri"/>
              <a:cs typeface="Calibri"/>
            </a:endParaRPr>
          </a:p>
          <a:p>
            <a:pPr marL="105563" indent="-100284">
              <a:lnSpc>
                <a:spcPct val="150000"/>
              </a:lnSpc>
              <a:spcBef>
                <a:spcPts val="125"/>
              </a:spcBef>
              <a:buClr>
                <a:srgbClr val="FFC50A"/>
              </a:buClr>
              <a:buFont typeface="Arial"/>
              <a:buChar char="•"/>
              <a:tabLst>
                <a:tab pos="105840" algn="l"/>
              </a:tabLst>
            </a:pPr>
            <a:r>
              <a:rPr sz="1600" spc="-2" dirty="0">
                <a:solidFill>
                  <a:srgbClr val="05252A"/>
                </a:solidFill>
                <a:latin typeface="Calibri"/>
                <a:cs typeface="Calibri"/>
              </a:rPr>
              <a:t>Hablar</a:t>
            </a:r>
            <a:r>
              <a:rPr sz="1600" spc="-9" dirty="0">
                <a:solidFill>
                  <a:srgbClr val="05252A"/>
                </a:solidFill>
                <a:latin typeface="Calibri"/>
                <a:cs typeface="Calibri"/>
              </a:rPr>
              <a:t> </a:t>
            </a:r>
            <a:r>
              <a:rPr sz="1600" dirty="0">
                <a:solidFill>
                  <a:srgbClr val="05252A"/>
                </a:solidFill>
                <a:latin typeface="Calibri"/>
                <a:cs typeface="Calibri"/>
              </a:rPr>
              <a:t>a</a:t>
            </a:r>
            <a:r>
              <a:rPr sz="1600" spc="-6" dirty="0">
                <a:solidFill>
                  <a:srgbClr val="05252A"/>
                </a:solidFill>
                <a:latin typeface="Calibri"/>
                <a:cs typeface="Calibri"/>
              </a:rPr>
              <a:t> </a:t>
            </a:r>
            <a:r>
              <a:rPr sz="1600" dirty="0" err="1">
                <a:solidFill>
                  <a:srgbClr val="05252A"/>
                </a:solidFill>
                <a:latin typeface="Calibri"/>
                <a:cs typeface="Calibri"/>
              </a:rPr>
              <a:t>los</a:t>
            </a:r>
            <a:r>
              <a:rPr sz="1600" spc="-5" dirty="0">
                <a:solidFill>
                  <a:srgbClr val="05252A"/>
                </a:solidFill>
                <a:latin typeface="Calibri"/>
                <a:cs typeface="Calibri"/>
              </a:rPr>
              <a:t> </a:t>
            </a:r>
            <a:r>
              <a:rPr sz="1600" spc="-2" dirty="0" err="1">
                <a:solidFill>
                  <a:srgbClr val="05252A"/>
                </a:solidFill>
                <a:latin typeface="Calibri"/>
                <a:cs typeface="Calibri"/>
              </a:rPr>
              <a:t>hijos</a:t>
            </a:r>
            <a:r>
              <a:rPr sz="1600" spc="-6" dirty="0">
                <a:solidFill>
                  <a:srgbClr val="05252A"/>
                </a:solidFill>
                <a:latin typeface="Calibri"/>
                <a:cs typeface="Calibri"/>
              </a:rPr>
              <a:t> </a:t>
            </a:r>
            <a:r>
              <a:rPr sz="1600" spc="-6" dirty="0" err="1">
                <a:solidFill>
                  <a:srgbClr val="05252A"/>
                </a:solidFill>
                <a:latin typeface="Calibri"/>
                <a:cs typeface="Calibri"/>
              </a:rPr>
              <a:t>sobre</a:t>
            </a:r>
            <a:r>
              <a:rPr sz="1600" spc="-5" dirty="0">
                <a:solidFill>
                  <a:srgbClr val="05252A"/>
                </a:solidFill>
                <a:latin typeface="Calibri"/>
                <a:cs typeface="Calibri"/>
              </a:rPr>
              <a:t> </a:t>
            </a:r>
            <a:r>
              <a:rPr sz="1600" spc="-2" dirty="0">
                <a:solidFill>
                  <a:srgbClr val="05252A"/>
                </a:solidFill>
                <a:latin typeface="Calibri"/>
                <a:cs typeface="Calibri"/>
              </a:rPr>
              <a:t>EM</a:t>
            </a:r>
            <a:endParaRPr sz="1600" dirty="0">
              <a:latin typeface="Calibri"/>
              <a:cs typeface="Calibri"/>
            </a:endParaRPr>
          </a:p>
          <a:p>
            <a:pPr marL="317522" lvl="1" indent="-100284">
              <a:lnSpc>
                <a:spcPct val="100000"/>
              </a:lnSpc>
              <a:spcBef>
                <a:spcPts val="171"/>
              </a:spcBef>
              <a:buClr>
                <a:srgbClr val="FFC50A"/>
              </a:buClr>
              <a:buChar char="-"/>
              <a:tabLst>
                <a:tab pos="317522" algn="l"/>
                <a:tab pos="317799" algn="l"/>
              </a:tabLst>
            </a:pPr>
            <a:r>
              <a:rPr sz="1600" spc="-2" dirty="0" err="1">
                <a:solidFill>
                  <a:srgbClr val="05252A"/>
                </a:solidFill>
                <a:latin typeface="Calibri"/>
                <a:cs typeface="Calibri"/>
              </a:rPr>
              <a:t>Explicar</a:t>
            </a:r>
            <a:r>
              <a:rPr sz="1600" spc="-5" dirty="0">
                <a:solidFill>
                  <a:srgbClr val="05252A"/>
                </a:solidFill>
                <a:latin typeface="Calibri"/>
                <a:cs typeface="Calibri"/>
              </a:rPr>
              <a:t> </a:t>
            </a:r>
            <a:r>
              <a:rPr sz="1600" spc="-2" dirty="0" err="1">
                <a:solidFill>
                  <a:srgbClr val="05252A"/>
                </a:solidFill>
                <a:latin typeface="Calibri"/>
                <a:cs typeface="Calibri"/>
              </a:rPr>
              <a:t>qué</a:t>
            </a:r>
            <a:r>
              <a:rPr sz="1600" spc="-13" dirty="0">
                <a:solidFill>
                  <a:srgbClr val="05252A"/>
                </a:solidFill>
                <a:latin typeface="Calibri"/>
                <a:cs typeface="Calibri"/>
              </a:rPr>
              <a:t> </a:t>
            </a:r>
            <a:r>
              <a:rPr sz="1600" dirty="0">
                <a:solidFill>
                  <a:srgbClr val="05252A"/>
                </a:solidFill>
                <a:latin typeface="Calibri"/>
                <a:cs typeface="Calibri"/>
              </a:rPr>
              <a:t>es</a:t>
            </a:r>
            <a:r>
              <a:rPr sz="1600" spc="-9" dirty="0">
                <a:solidFill>
                  <a:srgbClr val="05252A"/>
                </a:solidFill>
                <a:latin typeface="Calibri"/>
                <a:cs typeface="Calibri"/>
              </a:rPr>
              <a:t> </a:t>
            </a:r>
            <a:r>
              <a:rPr sz="1600" dirty="0">
                <a:solidFill>
                  <a:srgbClr val="05252A"/>
                </a:solidFill>
                <a:latin typeface="Calibri"/>
                <a:cs typeface="Calibri"/>
              </a:rPr>
              <a:t>EM</a:t>
            </a:r>
            <a:r>
              <a:rPr sz="1600" spc="-5" dirty="0">
                <a:solidFill>
                  <a:srgbClr val="05252A"/>
                </a:solidFill>
                <a:latin typeface="Calibri"/>
                <a:cs typeface="Calibri"/>
              </a:rPr>
              <a:t> </a:t>
            </a:r>
            <a:r>
              <a:rPr sz="1600" spc="-2" dirty="0">
                <a:solidFill>
                  <a:srgbClr val="05252A"/>
                </a:solidFill>
                <a:latin typeface="Calibri"/>
                <a:cs typeface="Calibri"/>
              </a:rPr>
              <a:t>de</a:t>
            </a:r>
            <a:r>
              <a:rPr sz="1600" spc="-11" dirty="0">
                <a:solidFill>
                  <a:srgbClr val="05252A"/>
                </a:solidFill>
                <a:latin typeface="Calibri"/>
                <a:cs typeface="Calibri"/>
              </a:rPr>
              <a:t> </a:t>
            </a:r>
            <a:r>
              <a:rPr sz="1600" spc="-6" dirty="0">
                <a:solidFill>
                  <a:srgbClr val="05252A"/>
                </a:solidFill>
                <a:latin typeface="Calibri"/>
                <a:cs typeface="Calibri"/>
              </a:rPr>
              <a:t>forma </a:t>
            </a:r>
            <a:r>
              <a:rPr sz="1600" dirty="0" err="1">
                <a:solidFill>
                  <a:srgbClr val="05252A"/>
                </a:solidFill>
                <a:latin typeface="Calibri"/>
                <a:cs typeface="Calibri"/>
              </a:rPr>
              <a:t>sencilla</a:t>
            </a:r>
            <a:endParaRPr sz="1600" dirty="0">
              <a:latin typeface="Calibri"/>
              <a:cs typeface="Calibri"/>
            </a:endParaRPr>
          </a:p>
          <a:p>
            <a:pPr marL="317522" lvl="1" indent="-100284">
              <a:lnSpc>
                <a:spcPct val="100000"/>
              </a:lnSpc>
              <a:spcBef>
                <a:spcPts val="164"/>
              </a:spcBef>
              <a:buClr>
                <a:srgbClr val="FFC50A"/>
              </a:buClr>
              <a:buChar char="-"/>
              <a:tabLst>
                <a:tab pos="317522" algn="l"/>
                <a:tab pos="317799" algn="l"/>
              </a:tabLst>
            </a:pPr>
            <a:r>
              <a:rPr sz="1600" spc="-5" dirty="0" err="1">
                <a:solidFill>
                  <a:srgbClr val="05252A"/>
                </a:solidFill>
                <a:latin typeface="Calibri"/>
                <a:cs typeface="Calibri"/>
              </a:rPr>
              <a:t>Mostrar</a:t>
            </a:r>
            <a:r>
              <a:rPr sz="1600" spc="-15" dirty="0">
                <a:solidFill>
                  <a:srgbClr val="05252A"/>
                </a:solidFill>
                <a:latin typeface="Calibri"/>
                <a:cs typeface="Calibri"/>
              </a:rPr>
              <a:t> </a:t>
            </a:r>
            <a:r>
              <a:rPr sz="1600" dirty="0">
                <a:solidFill>
                  <a:srgbClr val="05252A"/>
                </a:solidFill>
                <a:latin typeface="Calibri"/>
                <a:cs typeface="Calibri"/>
              </a:rPr>
              <a:t>las</a:t>
            </a:r>
            <a:r>
              <a:rPr sz="1600" spc="-11" dirty="0">
                <a:solidFill>
                  <a:srgbClr val="05252A"/>
                </a:solidFill>
                <a:latin typeface="Calibri"/>
                <a:cs typeface="Calibri"/>
              </a:rPr>
              <a:t> </a:t>
            </a:r>
            <a:r>
              <a:rPr sz="1600" dirty="0" err="1">
                <a:solidFill>
                  <a:srgbClr val="05252A"/>
                </a:solidFill>
                <a:latin typeface="Calibri"/>
                <a:cs typeface="Calibri"/>
              </a:rPr>
              <a:t>emociones</a:t>
            </a:r>
            <a:endParaRPr sz="1600" dirty="0">
              <a:latin typeface="Calibri"/>
              <a:cs typeface="Calibri"/>
            </a:endParaRPr>
          </a:p>
          <a:p>
            <a:pPr marL="317522" lvl="1" indent="-100284">
              <a:lnSpc>
                <a:spcPct val="100000"/>
              </a:lnSpc>
              <a:spcBef>
                <a:spcPts val="168"/>
              </a:spcBef>
              <a:buClr>
                <a:srgbClr val="FFC50A"/>
              </a:buClr>
              <a:buChar char="-"/>
              <a:tabLst>
                <a:tab pos="317522" algn="l"/>
                <a:tab pos="317799" algn="l"/>
              </a:tabLst>
            </a:pPr>
            <a:r>
              <a:rPr sz="1600" dirty="0">
                <a:solidFill>
                  <a:srgbClr val="05252A"/>
                </a:solidFill>
                <a:latin typeface="Calibri"/>
                <a:cs typeface="Calibri"/>
              </a:rPr>
              <a:t>No</a:t>
            </a:r>
            <a:r>
              <a:rPr sz="1600" spc="-6" dirty="0">
                <a:solidFill>
                  <a:srgbClr val="05252A"/>
                </a:solidFill>
                <a:latin typeface="Calibri"/>
                <a:cs typeface="Calibri"/>
              </a:rPr>
              <a:t> </a:t>
            </a:r>
            <a:r>
              <a:rPr sz="1600" spc="-11" dirty="0" err="1">
                <a:solidFill>
                  <a:srgbClr val="05252A"/>
                </a:solidFill>
                <a:latin typeface="Calibri"/>
                <a:cs typeface="Calibri"/>
              </a:rPr>
              <a:t>forzar</a:t>
            </a:r>
            <a:r>
              <a:rPr sz="1600" dirty="0">
                <a:solidFill>
                  <a:srgbClr val="05252A"/>
                </a:solidFill>
                <a:latin typeface="Calibri"/>
                <a:cs typeface="Calibri"/>
              </a:rPr>
              <a:t> la</a:t>
            </a:r>
            <a:r>
              <a:rPr sz="1600" spc="-5" dirty="0">
                <a:solidFill>
                  <a:srgbClr val="05252A"/>
                </a:solidFill>
                <a:latin typeface="Calibri"/>
                <a:cs typeface="Calibri"/>
              </a:rPr>
              <a:t> </a:t>
            </a:r>
            <a:r>
              <a:rPr sz="1600" spc="-2" dirty="0" err="1">
                <a:solidFill>
                  <a:srgbClr val="05252A"/>
                </a:solidFill>
                <a:latin typeface="Calibri"/>
                <a:cs typeface="Calibri"/>
              </a:rPr>
              <a:t>situación</a:t>
            </a:r>
            <a:endParaRPr sz="1600" dirty="0">
              <a:latin typeface="Calibri"/>
              <a:cs typeface="Calibri"/>
            </a:endParaRPr>
          </a:p>
          <a:p>
            <a:pPr marL="317522" lvl="1" indent="-100284">
              <a:lnSpc>
                <a:spcPct val="100000"/>
              </a:lnSpc>
              <a:spcBef>
                <a:spcPts val="164"/>
              </a:spcBef>
              <a:buClr>
                <a:srgbClr val="FFC50A"/>
              </a:buClr>
              <a:buChar char="-"/>
              <a:tabLst>
                <a:tab pos="317522" algn="l"/>
                <a:tab pos="317799" algn="l"/>
              </a:tabLst>
            </a:pPr>
            <a:r>
              <a:rPr sz="1600" spc="-20" dirty="0">
                <a:solidFill>
                  <a:srgbClr val="05252A"/>
                </a:solidFill>
                <a:latin typeface="Calibri"/>
                <a:cs typeface="Calibri"/>
              </a:rPr>
              <a:t>Tener </a:t>
            </a:r>
            <a:r>
              <a:rPr sz="1600" spc="-2" dirty="0">
                <a:solidFill>
                  <a:srgbClr val="05252A"/>
                </a:solidFill>
                <a:latin typeface="Calibri"/>
                <a:cs typeface="Calibri"/>
              </a:rPr>
              <a:t>un</a:t>
            </a:r>
            <a:r>
              <a:rPr sz="1600" spc="-11" dirty="0">
                <a:solidFill>
                  <a:srgbClr val="05252A"/>
                </a:solidFill>
                <a:latin typeface="Calibri"/>
                <a:cs typeface="Calibri"/>
              </a:rPr>
              <a:t> </a:t>
            </a:r>
            <a:r>
              <a:rPr sz="1600" spc="-6" dirty="0" err="1">
                <a:solidFill>
                  <a:srgbClr val="05252A"/>
                </a:solidFill>
                <a:latin typeface="Calibri"/>
                <a:cs typeface="Calibri"/>
              </a:rPr>
              <a:t>confidente</a:t>
            </a:r>
            <a:endParaRPr sz="1600" dirty="0">
              <a:latin typeface="Calibri"/>
              <a:cs typeface="Calibri"/>
            </a:endParaRPr>
          </a:p>
          <a:p>
            <a:pPr marL="317522" lvl="1" indent="-100284">
              <a:lnSpc>
                <a:spcPct val="100000"/>
              </a:lnSpc>
              <a:spcBef>
                <a:spcPts val="162"/>
              </a:spcBef>
              <a:buClr>
                <a:srgbClr val="FFC50A"/>
              </a:buClr>
              <a:buChar char="-"/>
              <a:tabLst>
                <a:tab pos="317522" algn="l"/>
                <a:tab pos="317799" algn="l"/>
              </a:tabLst>
            </a:pPr>
            <a:r>
              <a:rPr sz="1600" spc="-2" dirty="0" err="1">
                <a:solidFill>
                  <a:srgbClr val="05252A"/>
                </a:solidFill>
                <a:latin typeface="Calibri"/>
                <a:cs typeface="Calibri"/>
              </a:rPr>
              <a:t>Normalizar</a:t>
            </a:r>
            <a:r>
              <a:rPr sz="1600" spc="-2" dirty="0">
                <a:solidFill>
                  <a:srgbClr val="05252A"/>
                </a:solidFill>
                <a:latin typeface="Calibri"/>
                <a:cs typeface="Calibri"/>
              </a:rPr>
              <a:t> </a:t>
            </a:r>
            <a:r>
              <a:rPr sz="1600" dirty="0" err="1">
                <a:solidFill>
                  <a:srgbClr val="05252A"/>
                </a:solidFill>
                <a:latin typeface="Calibri"/>
                <a:cs typeface="Calibri"/>
              </a:rPr>
              <a:t>en</a:t>
            </a:r>
            <a:r>
              <a:rPr sz="1600" spc="-2" dirty="0">
                <a:solidFill>
                  <a:srgbClr val="05252A"/>
                </a:solidFill>
                <a:latin typeface="Calibri"/>
                <a:cs typeface="Calibri"/>
              </a:rPr>
              <a:t> </a:t>
            </a:r>
            <a:r>
              <a:rPr sz="1600" dirty="0" err="1">
                <a:solidFill>
                  <a:srgbClr val="05252A"/>
                </a:solidFill>
                <a:latin typeface="Calibri"/>
                <a:cs typeface="Calibri"/>
              </a:rPr>
              <a:t>el</a:t>
            </a:r>
            <a:r>
              <a:rPr sz="1600" spc="-5" dirty="0">
                <a:solidFill>
                  <a:srgbClr val="05252A"/>
                </a:solidFill>
                <a:latin typeface="Calibri"/>
                <a:cs typeface="Calibri"/>
              </a:rPr>
              <a:t> </a:t>
            </a:r>
            <a:r>
              <a:rPr sz="1600" spc="-9" dirty="0" err="1">
                <a:solidFill>
                  <a:srgbClr val="05252A"/>
                </a:solidFill>
                <a:latin typeface="Calibri"/>
                <a:cs typeface="Calibri"/>
              </a:rPr>
              <a:t>contexto</a:t>
            </a:r>
            <a:r>
              <a:rPr sz="1600" spc="-9" dirty="0">
                <a:solidFill>
                  <a:srgbClr val="05252A"/>
                </a:solidFill>
                <a:latin typeface="Calibri"/>
                <a:cs typeface="Calibri"/>
              </a:rPr>
              <a:t> </a:t>
            </a:r>
            <a:r>
              <a:rPr sz="1600" spc="-2" dirty="0">
                <a:solidFill>
                  <a:srgbClr val="05252A"/>
                </a:solidFill>
                <a:latin typeface="Calibri"/>
                <a:cs typeface="Calibri"/>
              </a:rPr>
              <a:t>social</a:t>
            </a:r>
            <a:r>
              <a:rPr sz="1600" spc="-6" dirty="0">
                <a:solidFill>
                  <a:srgbClr val="05252A"/>
                </a:solidFill>
                <a:latin typeface="Calibri"/>
                <a:cs typeface="Calibri"/>
              </a:rPr>
              <a:t> </a:t>
            </a:r>
            <a:r>
              <a:rPr sz="1600" dirty="0">
                <a:solidFill>
                  <a:srgbClr val="05252A"/>
                </a:solidFill>
                <a:latin typeface="Calibri"/>
                <a:cs typeface="Calibri"/>
              </a:rPr>
              <a:t>y </a:t>
            </a:r>
            <a:r>
              <a:rPr sz="1600" spc="-2" dirty="0">
                <a:solidFill>
                  <a:srgbClr val="05252A"/>
                </a:solidFill>
                <a:latin typeface="Calibri"/>
                <a:cs typeface="Calibri"/>
              </a:rPr>
              <a:t>escolar del</a:t>
            </a:r>
            <a:r>
              <a:rPr sz="1600" spc="-13" dirty="0">
                <a:solidFill>
                  <a:srgbClr val="05252A"/>
                </a:solidFill>
                <a:latin typeface="Calibri"/>
                <a:cs typeface="Calibri"/>
              </a:rPr>
              <a:t> </a:t>
            </a:r>
            <a:r>
              <a:rPr sz="1600" spc="-2" dirty="0" err="1">
                <a:solidFill>
                  <a:srgbClr val="05252A"/>
                </a:solidFill>
                <a:latin typeface="Calibri"/>
                <a:cs typeface="Calibri"/>
              </a:rPr>
              <a:t>niño</a:t>
            </a:r>
            <a:endParaRPr sz="1600" dirty="0">
              <a:latin typeface="Calibri"/>
              <a:cs typeface="Calibri"/>
            </a:endParaRPr>
          </a:p>
          <a:p>
            <a:pPr marL="317522" lvl="1" indent="-100284">
              <a:lnSpc>
                <a:spcPct val="100000"/>
              </a:lnSpc>
              <a:spcBef>
                <a:spcPts val="168"/>
              </a:spcBef>
              <a:buClr>
                <a:srgbClr val="FFC50A"/>
              </a:buClr>
              <a:buChar char="-"/>
              <a:tabLst>
                <a:tab pos="317522" algn="l"/>
                <a:tab pos="317799" algn="l"/>
              </a:tabLst>
            </a:pPr>
            <a:r>
              <a:rPr sz="1600" spc="-2" dirty="0" err="1">
                <a:solidFill>
                  <a:srgbClr val="05252A"/>
                </a:solidFill>
                <a:latin typeface="Calibri"/>
                <a:cs typeface="Calibri"/>
              </a:rPr>
              <a:t>Mantener</a:t>
            </a:r>
            <a:r>
              <a:rPr sz="1600" spc="-17" dirty="0">
                <a:solidFill>
                  <a:srgbClr val="05252A"/>
                </a:solidFill>
                <a:latin typeface="Calibri"/>
                <a:cs typeface="Calibri"/>
              </a:rPr>
              <a:t> </a:t>
            </a:r>
            <a:r>
              <a:rPr sz="1600" dirty="0">
                <a:solidFill>
                  <a:srgbClr val="05252A"/>
                </a:solidFill>
                <a:latin typeface="Calibri"/>
                <a:cs typeface="Calibri"/>
              </a:rPr>
              <a:t>la idea</a:t>
            </a:r>
            <a:r>
              <a:rPr sz="1600" spc="-6" dirty="0">
                <a:solidFill>
                  <a:srgbClr val="05252A"/>
                </a:solidFill>
                <a:latin typeface="Calibri"/>
                <a:cs typeface="Calibri"/>
              </a:rPr>
              <a:t> </a:t>
            </a:r>
            <a:r>
              <a:rPr sz="1600" dirty="0">
                <a:solidFill>
                  <a:srgbClr val="05252A"/>
                </a:solidFill>
                <a:latin typeface="Calibri"/>
                <a:cs typeface="Calibri"/>
              </a:rPr>
              <a:t>de</a:t>
            </a:r>
            <a:r>
              <a:rPr sz="1600" spc="-9" dirty="0">
                <a:solidFill>
                  <a:srgbClr val="05252A"/>
                </a:solidFill>
                <a:latin typeface="Calibri"/>
                <a:cs typeface="Calibri"/>
              </a:rPr>
              <a:t> </a:t>
            </a:r>
            <a:r>
              <a:rPr sz="1600" spc="-5" dirty="0">
                <a:solidFill>
                  <a:srgbClr val="05252A"/>
                </a:solidFill>
                <a:latin typeface="Calibri"/>
                <a:cs typeface="Calibri"/>
              </a:rPr>
              <a:t>familia</a:t>
            </a:r>
            <a:r>
              <a:rPr sz="1600" spc="-9" dirty="0">
                <a:solidFill>
                  <a:srgbClr val="05252A"/>
                </a:solidFill>
                <a:latin typeface="Calibri"/>
                <a:cs typeface="Calibri"/>
              </a:rPr>
              <a:t> </a:t>
            </a:r>
            <a:r>
              <a:rPr sz="1600" spc="-5" dirty="0" err="1">
                <a:solidFill>
                  <a:srgbClr val="05252A"/>
                </a:solidFill>
                <a:latin typeface="Calibri"/>
                <a:cs typeface="Calibri"/>
              </a:rPr>
              <a:t>como</a:t>
            </a:r>
            <a:r>
              <a:rPr sz="1600" spc="-2" dirty="0">
                <a:solidFill>
                  <a:srgbClr val="05252A"/>
                </a:solidFill>
                <a:latin typeface="Calibri"/>
                <a:cs typeface="Calibri"/>
              </a:rPr>
              <a:t> </a:t>
            </a:r>
            <a:r>
              <a:rPr sz="1600" spc="-5" dirty="0" err="1">
                <a:solidFill>
                  <a:srgbClr val="05252A"/>
                </a:solidFill>
                <a:latin typeface="Calibri"/>
                <a:cs typeface="Calibri"/>
              </a:rPr>
              <a:t>lugar</a:t>
            </a:r>
            <a:r>
              <a:rPr sz="1600" spc="2" dirty="0">
                <a:solidFill>
                  <a:srgbClr val="05252A"/>
                </a:solidFill>
                <a:latin typeface="Calibri"/>
                <a:cs typeface="Calibri"/>
              </a:rPr>
              <a:t> </a:t>
            </a:r>
            <a:r>
              <a:rPr sz="1600" spc="-5" dirty="0" err="1">
                <a:solidFill>
                  <a:srgbClr val="05252A"/>
                </a:solidFill>
                <a:latin typeface="Calibri"/>
                <a:cs typeface="Calibri"/>
              </a:rPr>
              <a:t>seguro</a:t>
            </a:r>
            <a:endParaRPr sz="1600" dirty="0">
              <a:latin typeface="Calibri"/>
              <a:cs typeface="Calibri"/>
            </a:endParaRPr>
          </a:p>
        </p:txBody>
      </p:sp>
      <p:sp>
        <p:nvSpPr>
          <p:cNvPr id="7" name="Marcador de número de diapositiva 6">
            <a:extLst>
              <a:ext uri="{FF2B5EF4-FFF2-40B4-BE49-F238E27FC236}">
                <a16:creationId xmlns:a16="http://schemas.microsoft.com/office/drawing/2014/main" id="{7DFE27D4-FFB6-99BE-8C19-93B50D916640}"/>
              </a:ext>
            </a:extLst>
          </p:cNvPr>
          <p:cNvSpPr>
            <a:spLocks noGrp="1"/>
          </p:cNvSpPr>
          <p:nvPr>
            <p:ph type="sldNum" sz="quarter" idx="4"/>
          </p:nvPr>
        </p:nvSpPr>
        <p:spPr/>
        <p:txBody>
          <a:bodyPr/>
          <a:lstStyle/>
          <a:p>
            <a:fld id="{C2D5E945-2478-44AA-BA19-29F3FC66B24B}" type="slidenum">
              <a:rPr lang="es-ES" smtClean="0"/>
              <a:pPr/>
              <a:t>53</a:t>
            </a:fld>
            <a:endParaRPr lang="es-ES" dirty="0"/>
          </a:p>
        </p:txBody>
      </p:sp>
      <p:pic>
        <p:nvPicPr>
          <p:cNvPr id="5" name="Gráfico 4" descr="Familia con dos niños con relleno sólido">
            <a:extLst>
              <a:ext uri="{FF2B5EF4-FFF2-40B4-BE49-F238E27FC236}">
                <a16:creationId xmlns:a16="http://schemas.microsoft.com/office/drawing/2014/main" id="{71DB9C21-6021-A203-01E0-94841C4F15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8403" y="4459015"/>
            <a:ext cx="2320647" cy="2320647"/>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51269" y="1900697"/>
            <a:ext cx="4403503" cy="2714044"/>
          </a:xfrm>
          <a:prstGeom prst="rect">
            <a:avLst/>
          </a:prstGeom>
        </p:spPr>
        <p:txBody>
          <a:bodyPr vert="horz" wrap="square" lIns="0" tIns="5556" rIns="0" bIns="0" rtlCol="0">
            <a:spAutoFit/>
          </a:bodyPr>
          <a:lstStyle/>
          <a:p>
            <a:pPr marL="105563" indent="-100284">
              <a:lnSpc>
                <a:spcPct val="150000"/>
              </a:lnSpc>
              <a:buClr>
                <a:srgbClr val="FFC50A"/>
              </a:buClr>
              <a:buFont typeface="Arial"/>
              <a:buChar char="•"/>
              <a:tabLst>
                <a:tab pos="105840" algn="l"/>
              </a:tabLst>
            </a:pPr>
            <a:r>
              <a:rPr sz="1600" spc="-5" dirty="0" err="1">
                <a:solidFill>
                  <a:srgbClr val="05252A"/>
                </a:solidFill>
                <a:latin typeface="Calibri"/>
                <a:cs typeface="Calibri"/>
              </a:rPr>
              <a:t>Cuidar</a:t>
            </a:r>
            <a:r>
              <a:rPr sz="1600" spc="2" dirty="0">
                <a:solidFill>
                  <a:srgbClr val="05252A"/>
                </a:solidFill>
                <a:latin typeface="Calibri"/>
                <a:cs typeface="Calibri"/>
              </a:rPr>
              <a:t> </a:t>
            </a:r>
            <a:r>
              <a:rPr sz="1600" dirty="0">
                <a:solidFill>
                  <a:srgbClr val="05252A"/>
                </a:solidFill>
                <a:latin typeface="Calibri"/>
                <a:cs typeface="Calibri"/>
              </a:rPr>
              <a:t>al</a:t>
            </a:r>
            <a:r>
              <a:rPr sz="1600" spc="-2" dirty="0">
                <a:solidFill>
                  <a:srgbClr val="05252A"/>
                </a:solidFill>
                <a:latin typeface="Calibri"/>
                <a:cs typeface="Calibri"/>
              </a:rPr>
              <a:t> </a:t>
            </a:r>
            <a:r>
              <a:rPr sz="1600" spc="-5" dirty="0" err="1">
                <a:solidFill>
                  <a:srgbClr val="05252A"/>
                </a:solidFill>
                <a:latin typeface="Calibri"/>
                <a:cs typeface="Calibri"/>
              </a:rPr>
              <a:t>cuidador</a:t>
            </a:r>
            <a:r>
              <a:rPr sz="1600" spc="-5" dirty="0">
                <a:solidFill>
                  <a:srgbClr val="05252A"/>
                </a:solidFill>
                <a:latin typeface="Calibri"/>
                <a:cs typeface="Calibri"/>
              </a:rPr>
              <a:t>/familiar</a:t>
            </a:r>
            <a:endParaRPr sz="1600" dirty="0">
              <a:latin typeface="Calibri"/>
              <a:cs typeface="Calibri"/>
            </a:endParaRPr>
          </a:p>
          <a:p>
            <a:pPr marL="105563" indent="-100284">
              <a:lnSpc>
                <a:spcPct val="150000"/>
              </a:lnSpc>
              <a:buClr>
                <a:srgbClr val="FFC50A"/>
              </a:buClr>
              <a:buFont typeface="Arial"/>
              <a:buChar char="•"/>
              <a:tabLst>
                <a:tab pos="105840" algn="l"/>
              </a:tabLst>
            </a:pPr>
            <a:r>
              <a:rPr sz="1600" spc="-6" dirty="0" err="1">
                <a:solidFill>
                  <a:srgbClr val="05252A"/>
                </a:solidFill>
                <a:latin typeface="Calibri"/>
                <a:cs typeface="Calibri"/>
              </a:rPr>
              <a:t>Prevenir</a:t>
            </a:r>
            <a:r>
              <a:rPr sz="1600" spc="-13" dirty="0">
                <a:solidFill>
                  <a:srgbClr val="05252A"/>
                </a:solidFill>
                <a:latin typeface="Calibri"/>
                <a:cs typeface="Calibri"/>
              </a:rPr>
              <a:t> </a:t>
            </a:r>
            <a:r>
              <a:rPr sz="1600" spc="-5" dirty="0" err="1">
                <a:solidFill>
                  <a:srgbClr val="05252A"/>
                </a:solidFill>
                <a:latin typeface="Calibri"/>
                <a:cs typeface="Calibri"/>
              </a:rPr>
              <a:t>el</a:t>
            </a:r>
            <a:r>
              <a:rPr sz="1600" spc="-9" dirty="0">
                <a:solidFill>
                  <a:srgbClr val="05252A"/>
                </a:solidFill>
                <a:latin typeface="Calibri"/>
                <a:cs typeface="Calibri"/>
              </a:rPr>
              <a:t> </a:t>
            </a:r>
            <a:r>
              <a:rPr sz="1600" i="1" spc="-2" dirty="0">
                <a:solidFill>
                  <a:srgbClr val="05252A"/>
                </a:solidFill>
                <a:latin typeface="Calibri"/>
                <a:cs typeface="Calibri"/>
              </a:rPr>
              <a:t>burnout</a:t>
            </a:r>
            <a:r>
              <a:rPr lang="es-ES" sz="1600" i="1" spc="-2" dirty="0">
                <a:solidFill>
                  <a:srgbClr val="05252A"/>
                </a:solidFill>
                <a:latin typeface="Calibri"/>
                <a:cs typeface="Calibri"/>
              </a:rPr>
              <a:t> </a:t>
            </a:r>
            <a:r>
              <a:rPr lang="es-ES" sz="1600" spc="-2" dirty="0">
                <a:solidFill>
                  <a:srgbClr val="05252A"/>
                </a:solidFill>
                <a:latin typeface="Calibri"/>
                <a:cs typeface="Calibri"/>
              </a:rPr>
              <a:t>(agotamiento)</a:t>
            </a:r>
            <a:r>
              <a:rPr sz="1600" spc="-2" dirty="0">
                <a:solidFill>
                  <a:srgbClr val="05252A"/>
                </a:solidFill>
                <a:latin typeface="Calibri"/>
                <a:cs typeface="Calibri"/>
              </a:rPr>
              <a:t>:</a:t>
            </a:r>
            <a:endParaRPr sz="1600" dirty="0">
              <a:latin typeface="Calibri"/>
              <a:cs typeface="Calibri"/>
            </a:endParaRPr>
          </a:p>
          <a:p>
            <a:pPr marL="317522" lvl="1" indent="-100284">
              <a:spcBef>
                <a:spcPts val="33"/>
              </a:spcBef>
              <a:buClr>
                <a:srgbClr val="FFC50A"/>
              </a:buClr>
              <a:buChar char="-"/>
              <a:tabLst>
                <a:tab pos="317522" algn="l"/>
                <a:tab pos="317799" algn="l"/>
              </a:tabLst>
            </a:pPr>
            <a:r>
              <a:rPr sz="1600" spc="-2" dirty="0" err="1">
                <a:solidFill>
                  <a:srgbClr val="05252A"/>
                </a:solidFill>
                <a:latin typeface="Calibri"/>
                <a:cs typeface="Calibri"/>
              </a:rPr>
              <a:t>Expresar</a:t>
            </a:r>
            <a:r>
              <a:rPr sz="1600" spc="-6" dirty="0">
                <a:solidFill>
                  <a:srgbClr val="05252A"/>
                </a:solidFill>
                <a:latin typeface="Calibri"/>
                <a:cs typeface="Calibri"/>
              </a:rPr>
              <a:t> </a:t>
            </a:r>
            <a:r>
              <a:rPr sz="1600" dirty="0" err="1">
                <a:solidFill>
                  <a:srgbClr val="05252A"/>
                </a:solidFill>
                <a:latin typeface="Calibri"/>
                <a:cs typeface="Calibri"/>
              </a:rPr>
              <a:t>el</a:t>
            </a:r>
            <a:r>
              <a:rPr sz="1600" spc="-9" dirty="0">
                <a:solidFill>
                  <a:srgbClr val="05252A"/>
                </a:solidFill>
                <a:latin typeface="Calibri"/>
                <a:cs typeface="Calibri"/>
              </a:rPr>
              <a:t> </a:t>
            </a:r>
            <a:r>
              <a:rPr sz="1600" spc="-5" dirty="0" err="1">
                <a:solidFill>
                  <a:srgbClr val="05252A"/>
                </a:solidFill>
                <a:latin typeface="Calibri"/>
                <a:cs typeface="Calibri"/>
              </a:rPr>
              <a:t>miedo</a:t>
            </a:r>
            <a:r>
              <a:rPr sz="1600" spc="-5" dirty="0">
                <a:solidFill>
                  <a:srgbClr val="05252A"/>
                </a:solidFill>
                <a:latin typeface="Calibri"/>
                <a:cs typeface="Calibri"/>
              </a:rPr>
              <a:t>,</a:t>
            </a:r>
            <a:r>
              <a:rPr sz="1600" spc="-9" dirty="0">
                <a:solidFill>
                  <a:srgbClr val="05252A"/>
                </a:solidFill>
                <a:latin typeface="Calibri"/>
                <a:cs typeface="Calibri"/>
              </a:rPr>
              <a:t> </a:t>
            </a:r>
            <a:r>
              <a:rPr sz="1600" dirty="0">
                <a:solidFill>
                  <a:srgbClr val="05252A"/>
                </a:solidFill>
                <a:latin typeface="Calibri"/>
                <a:cs typeface="Calibri"/>
              </a:rPr>
              <a:t>la </a:t>
            </a:r>
            <a:r>
              <a:rPr sz="1600" spc="-5" dirty="0" err="1">
                <a:solidFill>
                  <a:srgbClr val="05252A"/>
                </a:solidFill>
                <a:latin typeface="Calibri"/>
                <a:cs typeface="Calibri"/>
              </a:rPr>
              <a:t>rabia</a:t>
            </a:r>
            <a:r>
              <a:rPr sz="1600" spc="-2" dirty="0">
                <a:solidFill>
                  <a:srgbClr val="05252A"/>
                </a:solidFill>
                <a:latin typeface="Calibri"/>
                <a:cs typeface="Calibri"/>
              </a:rPr>
              <a:t> </a:t>
            </a:r>
            <a:r>
              <a:rPr sz="1600" dirty="0">
                <a:solidFill>
                  <a:srgbClr val="05252A"/>
                </a:solidFill>
                <a:latin typeface="Calibri"/>
                <a:cs typeface="Calibri"/>
              </a:rPr>
              <a:t>y</a:t>
            </a:r>
            <a:r>
              <a:rPr sz="1600" spc="-2" dirty="0">
                <a:solidFill>
                  <a:srgbClr val="05252A"/>
                </a:solidFill>
                <a:latin typeface="Calibri"/>
                <a:cs typeface="Calibri"/>
              </a:rPr>
              <a:t> </a:t>
            </a:r>
            <a:r>
              <a:rPr sz="1600" dirty="0">
                <a:solidFill>
                  <a:srgbClr val="05252A"/>
                </a:solidFill>
                <a:latin typeface="Calibri"/>
                <a:cs typeface="Calibri"/>
              </a:rPr>
              <a:t>la</a:t>
            </a:r>
            <a:r>
              <a:rPr sz="1600" spc="-5" dirty="0">
                <a:solidFill>
                  <a:srgbClr val="05252A"/>
                </a:solidFill>
                <a:latin typeface="Calibri"/>
                <a:cs typeface="Calibri"/>
              </a:rPr>
              <a:t> </a:t>
            </a:r>
            <a:r>
              <a:rPr sz="1600" spc="-6" dirty="0">
                <a:solidFill>
                  <a:srgbClr val="05252A"/>
                </a:solidFill>
                <a:latin typeface="Calibri"/>
                <a:cs typeface="Calibri"/>
              </a:rPr>
              <a:t>tristeza</a:t>
            </a:r>
            <a:endParaRPr sz="1600" dirty="0">
              <a:latin typeface="Calibri"/>
              <a:cs typeface="Calibri"/>
            </a:endParaRPr>
          </a:p>
          <a:p>
            <a:pPr marL="317522" lvl="1" indent="-100284">
              <a:spcBef>
                <a:spcPts val="29"/>
              </a:spcBef>
              <a:buClr>
                <a:srgbClr val="FFC50A"/>
              </a:buClr>
              <a:buChar char="-"/>
              <a:tabLst>
                <a:tab pos="317522" algn="l"/>
                <a:tab pos="317799" algn="l"/>
              </a:tabLst>
            </a:pPr>
            <a:r>
              <a:rPr sz="1600" spc="-5" dirty="0" err="1">
                <a:solidFill>
                  <a:srgbClr val="05252A"/>
                </a:solidFill>
                <a:latin typeface="Calibri"/>
                <a:cs typeface="Calibri"/>
              </a:rPr>
              <a:t>Pedir</a:t>
            </a:r>
            <a:r>
              <a:rPr sz="1600" spc="-11" dirty="0">
                <a:solidFill>
                  <a:srgbClr val="05252A"/>
                </a:solidFill>
                <a:latin typeface="Calibri"/>
                <a:cs typeface="Calibri"/>
              </a:rPr>
              <a:t> </a:t>
            </a:r>
            <a:r>
              <a:rPr sz="1600" spc="-5" dirty="0" err="1">
                <a:solidFill>
                  <a:srgbClr val="05252A"/>
                </a:solidFill>
                <a:latin typeface="Calibri"/>
                <a:cs typeface="Calibri"/>
              </a:rPr>
              <a:t>ayuda</a:t>
            </a:r>
            <a:r>
              <a:rPr sz="1600" spc="-6" dirty="0">
                <a:solidFill>
                  <a:srgbClr val="05252A"/>
                </a:solidFill>
                <a:latin typeface="Calibri"/>
                <a:cs typeface="Calibri"/>
              </a:rPr>
              <a:t> </a:t>
            </a:r>
            <a:r>
              <a:rPr sz="1600" spc="-5" dirty="0" err="1">
                <a:solidFill>
                  <a:srgbClr val="05252A"/>
                </a:solidFill>
                <a:latin typeface="Calibri"/>
                <a:cs typeface="Calibri"/>
              </a:rPr>
              <a:t>física</a:t>
            </a:r>
            <a:r>
              <a:rPr sz="1600" spc="-5" dirty="0">
                <a:solidFill>
                  <a:srgbClr val="05252A"/>
                </a:solidFill>
                <a:latin typeface="Calibri"/>
                <a:cs typeface="Calibri"/>
              </a:rPr>
              <a:t>,</a:t>
            </a:r>
            <a:r>
              <a:rPr sz="1600" spc="-6" dirty="0">
                <a:solidFill>
                  <a:srgbClr val="05252A"/>
                </a:solidFill>
                <a:latin typeface="Calibri"/>
                <a:cs typeface="Calibri"/>
              </a:rPr>
              <a:t> </a:t>
            </a:r>
            <a:r>
              <a:rPr sz="1600" spc="-5" dirty="0" err="1">
                <a:solidFill>
                  <a:srgbClr val="05252A"/>
                </a:solidFill>
                <a:latin typeface="Calibri"/>
                <a:cs typeface="Calibri"/>
              </a:rPr>
              <a:t>psicológica</a:t>
            </a:r>
            <a:r>
              <a:rPr sz="1600" dirty="0">
                <a:solidFill>
                  <a:srgbClr val="05252A"/>
                </a:solidFill>
                <a:latin typeface="Calibri"/>
                <a:cs typeface="Calibri"/>
              </a:rPr>
              <a:t> y </a:t>
            </a:r>
            <a:r>
              <a:rPr sz="1600" spc="-2" dirty="0" err="1">
                <a:solidFill>
                  <a:srgbClr val="05252A"/>
                </a:solidFill>
                <a:latin typeface="Calibri"/>
                <a:cs typeface="Calibri"/>
              </a:rPr>
              <a:t>logística</a:t>
            </a:r>
            <a:endParaRPr sz="1600" dirty="0">
              <a:latin typeface="Calibri"/>
              <a:cs typeface="Calibri"/>
            </a:endParaRPr>
          </a:p>
          <a:p>
            <a:pPr marL="317522" lvl="1" indent="-100284">
              <a:spcBef>
                <a:spcPts val="26"/>
              </a:spcBef>
              <a:buClr>
                <a:srgbClr val="FFC50A"/>
              </a:buClr>
              <a:buChar char="-"/>
              <a:tabLst>
                <a:tab pos="317522" algn="l"/>
                <a:tab pos="317799" algn="l"/>
              </a:tabLst>
            </a:pPr>
            <a:r>
              <a:rPr sz="1600" spc="-13" dirty="0" err="1">
                <a:solidFill>
                  <a:srgbClr val="05252A"/>
                </a:solidFill>
                <a:latin typeface="Calibri"/>
                <a:cs typeface="Calibri"/>
              </a:rPr>
              <a:t>Priorizar</a:t>
            </a:r>
            <a:r>
              <a:rPr sz="1600" spc="-13" dirty="0">
                <a:solidFill>
                  <a:srgbClr val="05252A"/>
                </a:solidFill>
                <a:latin typeface="Calibri"/>
                <a:cs typeface="Calibri"/>
              </a:rPr>
              <a:t>,</a:t>
            </a:r>
            <a:r>
              <a:rPr sz="1600" spc="-2" dirty="0">
                <a:solidFill>
                  <a:srgbClr val="05252A"/>
                </a:solidFill>
                <a:latin typeface="Calibri"/>
                <a:cs typeface="Calibri"/>
              </a:rPr>
              <a:t> </a:t>
            </a:r>
            <a:r>
              <a:rPr sz="1600" spc="-13" dirty="0" err="1">
                <a:solidFill>
                  <a:srgbClr val="05252A"/>
                </a:solidFill>
                <a:latin typeface="Calibri"/>
                <a:cs typeface="Calibri"/>
              </a:rPr>
              <a:t>posponer</a:t>
            </a:r>
            <a:r>
              <a:rPr sz="1600" spc="-13" dirty="0">
                <a:solidFill>
                  <a:srgbClr val="05252A"/>
                </a:solidFill>
                <a:latin typeface="Calibri"/>
                <a:cs typeface="Calibri"/>
              </a:rPr>
              <a:t>,</a:t>
            </a:r>
            <a:r>
              <a:rPr sz="1600" spc="-11" dirty="0">
                <a:solidFill>
                  <a:srgbClr val="05252A"/>
                </a:solidFill>
                <a:latin typeface="Calibri"/>
                <a:cs typeface="Calibri"/>
              </a:rPr>
              <a:t> </a:t>
            </a:r>
            <a:r>
              <a:rPr sz="1600" spc="-5" dirty="0" err="1">
                <a:solidFill>
                  <a:srgbClr val="05252A"/>
                </a:solidFill>
                <a:latin typeface="Calibri"/>
                <a:cs typeface="Calibri"/>
              </a:rPr>
              <a:t>delegar</a:t>
            </a:r>
            <a:endParaRPr sz="1600" dirty="0">
              <a:latin typeface="Calibri"/>
              <a:cs typeface="Calibri"/>
            </a:endParaRPr>
          </a:p>
          <a:p>
            <a:pPr marL="317522" lvl="1" indent="-100284">
              <a:spcBef>
                <a:spcPts val="31"/>
              </a:spcBef>
              <a:buClr>
                <a:srgbClr val="FFC50A"/>
              </a:buClr>
              <a:buChar char="-"/>
              <a:tabLst>
                <a:tab pos="317522" algn="l"/>
                <a:tab pos="317799" algn="l"/>
              </a:tabLst>
            </a:pPr>
            <a:r>
              <a:rPr sz="1600" spc="-20" dirty="0">
                <a:solidFill>
                  <a:srgbClr val="05252A"/>
                </a:solidFill>
                <a:latin typeface="Calibri"/>
                <a:cs typeface="Calibri"/>
              </a:rPr>
              <a:t>Tener</a:t>
            </a:r>
            <a:r>
              <a:rPr sz="1600" spc="-29" dirty="0">
                <a:solidFill>
                  <a:srgbClr val="05252A"/>
                </a:solidFill>
                <a:latin typeface="Calibri"/>
                <a:cs typeface="Calibri"/>
              </a:rPr>
              <a:t> </a:t>
            </a:r>
            <a:r>
              <a:rPr sz="1600" spc="-2" dirty="0" err="1">
                <a:solidFill>
                  <a:srgbClr val="05252A"/>
                </a:solidFill>
                <a:latin typeface="Calibri"/>
                <a:cs typeface="Calibri"/>
              </a:rPr>
              <a:t>descansos</a:t>
            </a:r>
            <a:endParaRPr sz="1600" dirty="0">
              <a:latin typeface="Calibri"/>
              <a:cs typeface="Calibri"/>
            </a:endParaRPr>
          </a:p>
          <a:p>
            <a:pPr marL="317522" lvl="1" indent="-100284">
              <a:spcBef>
                <a:spcPts val="29"/>
              </a:spcBef>
              <a:buClr>
                <a:srgbClr val="FFC50A"/>
              </a:buClr>
              <a:buChar char="-"/>
              <a:tabLst>
                <a:tab pos="317522" algn="l"/>
                <a:tab pos="317799" algn="l"/>
              </a:tabLst>
            </a:pPr>
            <a:r>
              <a:rPr sz="1600" spc="-9" dirty="0" err="1">
                <a:solidFill>
                  <a:srgbClr val="05252A"/>
                </a:solidFill>
                <a:latin typeface="Calibri"/>
                <a:cs typeface="Calibri"/>
              </a:rPr>
              <a:t>Evitar</a:t>
            </a:r>
            <a:r>
              <a:rPr sz="1600" dirty="0">
                <a:solidFill>
                  <a:srgbClr val="05252A"/>
                </a:solidFill>
                <a:latin typeface="Calibri"/>
                <a:cs typeface="Calibri"/>
              </a:rPr>
              <a:t> </a:t>
            </a:r>
            <a:r>
              <a:rPr sz="1600" dirty="0" err="1">
                <a:solidFill>
                  <a:srgbClr val="05252A"/>
                </a:solidFill>
                <a:latin typeface="Calibri"/>
                <a:cs typeface="Calibri"/>
              </a:rPr>
              <a:t>el</a:t>
            </a:r>
            <a:r>
              <a:rPr sz="1600" spc="-9" dirty="0">
                <a:solidFill>
                  <a:srgbClr val="05252A"/>
                </a:solidFill>
                <a:latin typeface="Calibri"/>
                <a:cs typeface="Calibri"/>
              </a:rPr>
              <a:t> </a:t>
            </a:r>
            <a:r>
              <a:rPr sz="1600" spc="-2" dirty="0" err="1">
                <a:solidFill>
                  <a:srgbClr val="05252A"/>
                </a:solidFill>
                <a:latin typeface="Calibri"/>
                <a:cs typeface="Calibri"/>
              </a:rPr>
              <a:t>aislamiento</a:t>
            </a:r>
            <a:r>
              <a:rPr sz="1600" spc="-11" dirty="0">
                <a:solidFill>
                  <a:srgbClr val="05252A"/>
                </a:solidFill>
                <a:latin typeface="Calibri"/>
                <a:cs typeface="Calibri"/>
              </a:rPr>
              <a:t> </a:t>
            </a:r>
            <a:r>
              <a:rPr sz="1600" spc="-2" dirty="0">
                <a:solidFill>
                  <a:srgbClr val="05252A"/>
                </a:solidFill>
                <a:latin typeface="Calibri"/>
                <a:cs typeface="Calibri"/>
              </a:rPr>
              <a:t>social</a:t>
            </a:r>
            <a:endParaRPr sz="1600" dirty="0">
              <a:latin typeface="Calibri"/>
              <a:cs typeface="Calibri"/>
            </a:endParaRPr>
          </a:p>
          <a:p>
            <a:pPr marL="317522" lvl="1" indent="-100284">
              <a:spcBef>
                <a:spcPts val="26"/>
              </a:spcBef>
              <a:buClr>
                <a:srgbClr val="FFC50A"/>
              </a:buClr>
              <a:buChar char="-"/>
              <a:tabLst>
                <a:tab pos="317522" algn="l"/>
                <a:tab pos="317799" algn="l"/>
              </a:tabLst>
            </a:pPr>
            <a:r>
              <a:rPr sz="1600" spc="-2" dirty="0" err="1">
                <a:solidFill>
                  <a:srgbClr val="05252A"/>
                </a:solidFill>
                <a:latin typeface="Calibri"/>
                <a:cs typeface="Calibri"/>
              </a:rPr>
              <a:t>Mantener</a:t>
            </a:r>
            <a:r>
              <a:rPr sz="1600" spc="-22" dirty="0">
                <a:solidFill>
                  <a:srgbClr val="05252A"/>
                </a:solidFill>
                <a:latin typeface="Calibri"/>
                <a:cs typeface="Calibri"/>
              </a:rPr>
              <a:t> </a:t>
            </a:r>
            <a:r>
              <a:rPr sz="1600" dirty="0" err="1">
                <a:solidFill>
                  <a:srgbClr val="05252A"/>
                </a:solidFill>
                <a:latin typeface="Calibri"/>
                <a:cs typeface="Calibri"/>
              </a:rPr>
              <a:t>rutinas</a:t>
            </a:r>
            <a:r>
              <a:rPr sz="1600" spc="-17" dirty="0">
                <a:solidFill>
                  <a:srgbClr val="05252A"/>
                </a:solidFill>
                <a:latin typeface="Calibri"/>
                <a:cs typeface="Calibri"/>
              </a:rPr>
              <a:t> </a:t>
            </a:r>
            <a:r>
              <a:rPr sz="1600" spc="-2" dirty="0">
                <a:solidFill>
                  <a:srgbClr val="05252A"/>
                </a:solidFill>
                <a:latin typeface="Calibri"/>
                <a:cs typeface="Calibri"/>
              </a:rPr>
              <a:t>de</a:t>
            </a:r>
            <a:r>
              <a:rPr sz="1600" spc="-11" dirty="0">
                <a:solidFill>
                  <a:srgbClr val="05252A"/>
                </a:solidFill>
                <a:latin typeface="Calibri"/>
                <a:cs typeface="Calibri"/>
              </a:rPr>
              <a:t> </a:t>
            </a:r>
            <a:r>
              <a:rPr sz="1600" spc="-2" dirty="0" err="1">
                <a:solidFill>
                  <a:srgbClr val="05252A"/>
                </a:solidFill>
                <a:latin typeface="Calibri"/>
                <a:cs typeface="Calibri"/>
              </a:rPr>
              <a:t>autocuidado</a:t>
            </a:r>
            <a:endParaRPr sz="1600" dirty="0">
              <a:latin typeface="Calibri"/>
              <a:cs typeface="Calibri"/>
            </a:endParaRPr>
          </a:p>
          <a:p>
            <a:pPr marL="317522" lvl="1" indent="-100284">
              <a:spcBef>
                <a:spcPts val="31"/>
              </a:spcBef>
              <a:buClr>
                <a:srgbClr val="FFC50A"/>
              </a:buClr>
              <a:buChar char="-"/>
              <a:tabLst>
                <a:tab pos="317522" algn="l"/>
                <a:tab pos="317799" algn="l"/>
              </a:tabLst>
            </a:pPr>
            <a:r>
              <a:rPr sz="1600" spc="-2" dirty="0" err="1">
                <a:solidFill>
                  <a:srgbClr val="05252A"/>
                </a:solidFill>
                <a:latin typeface="Calibri"/>
                <a:cs typeface="Calibri"/>
              </a:rPr>
              <a:t>Aprender</a:t>
            </a:r>
            <a:r>
              <a:rPr sz="1600" spc="-17" dirty="0">
                <a:solidFill>
                  <a:srgbClr val="05252A"/>
                </a:solidFill>
                <a:latin typeface="Calibri"/>
                <a:cs typeface="Calibri"/>
              </a:rPr>
              <a:t> </a:t>
            </a:r>
            <a:r>
              <a:rPr sz="1600" spc="-5" dirty="0" err="1">
                <a:solidFill>
                  <a:srgbClr val="05252A"/>
                </a:solidFill>
                <a:latin typeface="Calibri"/>
                <a:cs typeface="Calibri"/>
              </a:rPr>
              <a:t>nuevas</a:t>
            </a:r>
            <a:r>
              <a:rPr sz="1600" spc="-11" dirty="0">
                <a:solidFill>
                  <a:srgbClr val="05252A"/>
                </a:solidFill>
                <a:latin typeface="Calibri"/>
                <a:cs typeface="Calibri"/>
              </a:rPr>
              <a:t> </a:t>
            </a:r>
            <a:r>
              <a:rPr sz="1600" spc="-5" dirty="0" err="1">
                <a:solidFill>
                  <a:srgbClr val="05252A"/>
                </a:solidFill>
                <a:latin typeface="Calibri"/>
                <a:cs typeface="Calibri"/>
              </a:rPr>
              <a:t>estrategias</a:t>
            </a:r>
            <a:r>
              <a:rPr sz="1600" spc="-24" dirty="0">
                <a:solidFill>
                  <a:srgbClr val="05252A"/>
                </a:solidFill>
                <a:latin typeface="Calibri"/>
                <a:cs typeface="Calibri"/>
              </a:rPr>
              <a:t> </a:t>
            </a:r>
            <a:r>
              <a:rPr sz="1600" spc="-6" dirty="0">
                <a:solidFill>
                  <a:srgbClr val="05252A"/>
                </a:solidFill>
                <a:latin typeface="Calibri"/>
                <a:cs typeface="Calibri"/>
              </a:rPr>
              <a:t>para</a:t>
            </a:r>
            <a:r>
              <a:rPr sz="1600" dirty="0">
                <a:solidFill>
                  <a:srgbClr val="05252A"/>
                </a:solidFill>
                <a:latin typeface="Calibri"/>
                <a:cs typeface="Calibri"/>
              </a:rPr>
              <a:t> </a:t>
            </a:r>
            <a:r>
              <a:rPr sz="1600" spc="-2" dirty="0" err="1">
                <a:solidFill>
                  <a:srgbClr val="05252A"/>
                </a:solidFill>
                <a:latin typeface="Calibri"/>
                <a:cs typeface="Calibri"/>
              </a:rPr>
              <a:t>gestionar</a:t>
            </a:r>
            <a:r>
              <a:rPr sz="1600" spc="-6" dirty="0">
                <a:solidFill>
                  <a:srgbClr val="05252A"/>
                </a:solidFill>
                <a:latin typeface="Calibri"/>
                <a:cs typeface="Calibri"/>
              </a:rPr>
              <a:t> </a:t>
            </a:r>
            <a:r>
              <a:rPr sz="1600" dirty="0" err="1">
                <a:solidFill>
                  <a:srgbClr val="05252A"/>
                </a:solidFill>
                <a:latin typeface="Calibri"/>
                <a:cs typeface="Calibri"/>
              </a:rPr>
              <a:t>el</a:t>
            </a:r>
            <a:r>
              <a:rPr sz="1600" spc="-9" dirty="0">
                <a:solidFill>
                  <a:srgbClr val="05252A"/>
                </a:solidFill>
                <a:latin typeface="Calibri"/>
                <a:cs typeface="Calibri"/>
              </a:rPr>
              <a:t> </a:t>
            </a:r>
            <a:r>
              <a:rPr sz="1600" spc="-5" dirty="0" err="1">
                <a:solidFill>
                  <a:srgbClr val="05252A"/>
                </a:solidFill>
                <a:latin typeface="Calibri"/>
                <a:cs typeface="Calibri"/>
              </a:rPr>
              <a:t>estrés</a:t>
            </a:r>
            <a:endParaRPr sz="1600" dirty="0">
              <a:latin typeface="Calibri"/>
              <a:cs typeface="Calibri"/>
            </a:endParaRPr>
          </a:p>
        </p:txBody>
      </p:sp>
      <p:sp>
        <p:nvSpPr>
          <p:cNvPr id="2" name="object 2">
            <a:extLst>
              <a:ext uri="{FF2B5EF4-FFF2-40B4-BE49-F238E27FC236}">
                <a16:creationId xmlns:a16="http://schemas.microsoft.com/office/drawing/2014/main" id="{7BFD183A-F83B-09E9-EDB3-1AA1FAB1AA0E}"/>
              </a:ext>
            </a:extLst>
          </p:cNvPr>
          <p:cNvSpPr txBox="1">
            <a:spLocks noGrp="1"/>
          </p:cNvSpPr>
          <p:nvPr>
            <p:ph type="title"/>
          </p:nvPr>
        </p:nvSpPr>
        <p:spPr>
          <a:xfrm>
            <a:off x="551269" y="336797"/>
            <a:ext cx="4782731" cy="867665"/>
          </a:xfrm>
          <a:prstGeom prst="rect">
            <a:avLst/>
          </a:prstGeom>
        </p:spPr>
        <p:txBody>
          <a:bodyPr vert="horz" wrap="square" lIns="0" tIns="5834" rIns="0" bIns="0" rtlCol="0">
            <a:spAutoFit/>
          </a:bodyPr>
          <a:lstStyle/>
          <a:p>
            <a:pPr marL="5556" algn="l">
              <a:lnSpc>
                <a:spcPct val="100000"/>
              </a:lnSpc>
              <a:spcBef>
                <a:spcPts val="46"/>
              </a:spcBef>
              <a:tabLst>
                <a:tab pos="2207372" algn="l"/>
              </a:tabLst>
            </a:pPr>
            <a:r>
              <a:rPr dirty="0"/>
              <a:t>2.3</a:t>
            </a:r>
            <a:r>
              <a:rPr lang="es-ES" dirty="0"/>
              <a:t>.</a:t>
            </a:r>
            <a:r>
              <a:rPr spc="6" dirty="0"/>
              <a:t> </a:t>
            </a:r>
            <a:r>
              <a:rPr spc="-2" dirty="0"/>
              <a:t>ESTRATEGIAS</a:t>
            </a:r>
            <a:r>
              <a:rPr dirty="0"/>
              <a:t> DE</a:t>
            </a:r>
            <a:r>
              <a:rPr lang="es-ES" dirty="0"/>
              <a:t> </a:t>
            </a:r>
            <a:r>
              <a:rPr spc="-2" dirty="0"/>
              <a:t>AFRONTAMIENTO</a:t>
            </a:r>
          </a:p>
        </p:txBody>
      </p:sp>
      <p:sp>
        <p:nvSpPr>
          <p:cNvPr id="6" name="CuadroTexto 5">
            <a:extLst>
              <a:ext uri="{FF2B5EF4-FFF2-40B4-BE49-F238E27FC236}">
                <a16:creationId xmlns:a16="http://schemas.microsoft.com/office/drawing/2014/main" id="{0D9F4A44-8711-5FCF-2419-6D7788244FE5}"/>
              </a:ext>
            </a:extLst>
          </p:cNvPr>
          <p:cNvSpPr txBox="1"/>
          <p:nvPr/>
        </p:nvSpPr>
        <p:spPr>
          <a:xfrm>
            <a:off x="273862" y="1416320"/>
            <a:ext cx="2668772" cy="400110"/>
          </a:xfrm>
          <a:prstGeom prst="rect">
            <a:avLst/>
          </a:prstGeom>
          <a:noFill/>
        </p:spPr>
        <p:txBody>
          <a:bodyPr wrap="square">
            <a:spAutoFit/>
          </a:bodyPr>
          <a:lstStyle/>
          <a:p>
            <a:pPr marL="5556" algn="ctr">
              <a:spcBef>
                <a:spcPts val="44"/>
              </a:spcBef>
            </a:pPr>
            <a:r>
              <a:rPr lang="es-ES" sz="2000" b="1" spc="-20" dirty="0">
                <a:solidFill>
                  <a:srgbClr val="05252A"/>
                </a:solidFill>
                <a:latin typeface="Calibri"/>
                <a:cs typeface="Calibri"/>
              </a:rPr>
              <a:t>APOYO</a:t>
            </a:r>
            <a:r>
              <a:rPr lang="es-ES" sz="2000" b="1" spc="-13" dirty="0">
                <a:solidFill>
                  <a:srgbClr val="05252A"/>
                </a:solidFill>
                <a:latin typeface="Calibri"/>
                <a:cs typeface="Calibri"/>
              </a:rPr>
              <a:t> </a:t>
            </a:r>
            <a:r>
              <a:rPr lang="es-ES" sz="2000" b="1" dirty="0">
                <a:solidFill>
                  <a:srgbClr val="05252A"/>
                </a:solidFill>
                <a:latin typeface="Calibri"/>
                <a:cs typeface="Calibri"/>
              </a:rPr>
              <a:t>EMOCIONAL:</a:t>
            </a:r>
            <a:endParaRPr lang="es-ES" sz="2000" dirty="0">
              <a:latin typeface="Calibri"/>
              <a:cs typeface="Calibri"/>
            </a:endParaRPr>
          </a:p>
        </p:txBody>
      </p:sp>
      <p:pic>
        <p:nvPicPr>
          <p:cNvPr id="8" name="Imagen 7">
            <a:extLst>
              <a:ext uri="{FF2B5EF4-FFF2-40B4-BE49-F238E27FC236}">
                <a16:creationId xmlns:a16="http://schemas.microsoft.com/office/drawing/2014/main" id="{B9982C1E-B6D5-F3A0-D926-07CE07ACE52D}"/>
              </a:ext>
            </a:extLst>
          </p:cNvPr>
          <p:cNvPicPr>
            <a:picLocks noChangeAspect="1"/>
          </p:cNvPicPr>
          <p:nvPr/>
        </p:nvPicPr>
        <p:blipFill>
          <a:blip r:embed="rId2" cstate="print">
            <a:extLst>
              <a:ext uri="{28A0092B-C50C-407E-A947-70E740481C1C}">
                <a14:useLocalDpi xmlns:a14="http://schemas.microsoft.com/office/drawing/2010/main" val="0"/>
              </a:ext>
            </a:extLst>
          </a:blip>
          <a:srcRect l="16097" t="25879" r="19188" b="21568"/>
          <a:stretch/>
        </p:blipFill>
        <p:spPr>
          <a:xfrm>
            <a:off x="1029734" y="4699008"/>
            <a:ext cx="3070683" cy="1868951"/>
          </a:xfrm>
          <a:prstGeom prst="rect">
            <a:avLst/>
          </a:prstGeom>
        </p:spPr>
      </p:pic>
      <p:sp>
        <p:nvSpPr>
          <p:cNvPr id="9" name="Marcador de número de diapositiva 8">
            <a:extLst>
              <a:ext uri="{FF2B5EF4-FFF2-40B4-BE49-F238E27FC236}">
                <a16:creationId xmlns:a16="http://schemas.microsoft.com/office/drawing/2014/main" id="{4CA73D10-F48F-8B7C-C061-98C5FD7274F0}"/>
              </a:ext>
            </a:extLst>
          </p:cNvPr>
          <p:cNvSpPr>
            <a:spLocks noGrp="1"/>
          </p:cNvSpPr>
          <p:nvPr>
            <p:ph type="sldNum" sz="quarter" idx="4"/>
          </p:nvPr>
        </p:nvSpPr>
        <p:spPr/>
        <p:txBody>
          <a:bodyPr/>
          <a:lstStyle/>
          <a:p>
            <a:fld id="{C2D5E945-2478-44AA-BA19-29F3FC66B24B}" type="slidenum">
              <a:rPr lang="es-ES" smtClean="0"/>
              <a:pPr/>
              <a:t>54</a:t>
            </a:fld>
            <a:endParaRPr lang="es-E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AF8FF96-BFCF-E07D-E1D8-E79FDF87F659}"/>
              </a:ext>
            </a:extLst>
          </p:cNvPr>
          <p:cNvSpPr txBox="1"/>
          <p:nvPr/>
        </p:nvSpPr>
        <p:spPr>
          <a:xfrm>
            <a:off x="503606" y="2484677"/>
            <a:ext cx="4326787" cy="4247317"/>
          </a:xfrm>
          <a:prstGeom prst="rect">
            <a:avLst/>
          </a:prstGeom>
          <a:noFill/>
        </p:spPr>
        <p:txBody>
          <a:bodyPr wrap="square">
            <a:spAutoFit/>
          </a:bodyPr>
          <a:lstStyle/>
          <a:p>
            <a:pPr marL="125009" indent="-125009">
              <a:buFont typeface="Arial" panose="020B0604020202020204" pitchFamily="34" charset="0"/>
              <a:buChar char="•"/>
            </a:pPr>
            <a:r>
              <a:rPr lang="es-ES" sz="1500" baseline="0" dirty="0">
                <a:latin typeface="Calibri (Cuerpo)"/>
              </a:rPr>
              <a:t>Es frecuente que los padres, hijos, parejas, amigos… </a:t>
            </a:r>
            <a:r>
              <a:rPr lang="es-ES" sz="1500" b="1" baseline="0" dirty="0">
                <a:latin typeface="Calibri (Cuerpo)"/>
              </a:rPr>
              <a:t>no verbalicen sus sentimientos de dolor, sus preocupaciones y sus preguntas</a:t>
            </a:r>
            <a:r>
              <a:rPr lang="es-ES" sz="1500" baseline="0" dirty="0">
                <a:latin typeface="Calibri (Cuerpo)"/>
              </a:rPr>
              <a:t>, al mismo tiempo que </a:t>
            </a:r>
            <a:r>
              <a:rPr lang="es-ES" sz="1500" b="1" baseline="0" dirty="0">
                <a:latin typeface="Calibri (Cuerpo)"/>
              </a:rPr>
              <a:t>asumen más carga organizativa y logística.  </a:t>
            </a:r>
            <a:r>
              <a:rPr lang="es-ES" sz="1500" baseline="0" dirty="0">
                <a:latin typeface="Calibri (Cuerpo)"/>
              </a:rPr>
              <a:t>Esto, a medida que pasa el tiempo, supone un importante desgaste físico y psicológico, el abandono de los propios autocuidados y de gran parte de las actividades sociales y de ocio.</a:t>
            </a:r>
          </a:p>
          <a:p>
            <a:pPr marL="125009" indent="-125009">
              <a:buFont typeface="Arial" panose="020B0604020202020204" pitchFamily="34" charset="0"/>
              <a:buChar char="•"/>
            </a:pPr>
            <a:endParaRPr lang="es-ES" sz="1500" baseline="0" dirty="0">
              <a:latin typeface="Calibri (Cuerpo)"/>
            </a:endParaRPr>
          </a:p>
          <a:p>
            <a:pPr marL="125009" indent="-125009">
              <a:buFont typeface="Arial" panose="020B0604020202020204" pitchFamily="34" charset="0"/>
              <a:buChar char="•"/>
            </a:pPr>
            <a:r>
              <a:rPr lang="es-ES" sz="1500" baseline="0" dirty="0">
                <a:latin typeface="Calibri (Cuerpo)"/>
              </a:rPr>
              <a:t>La </a:t>
            </a:r>
            <a:r>
              <a:rPr lang="es-ES" sz="1500" b="1" baseline="0" dirty="0">
                <a:latin typeface="Calibri (Cuerpo)"/>
              </a:rPr>
              <a:t>comunicación sincera y continuada entre familiar y paciente </a:t>
            </a:r>
            <a:r>
              <a:rPr lang="es-ES" sz="1500" baseline="0" dirty="0">
                <a:latin typeface="Calibri (Cuerpo)"/>
              </a:rPr>
              <a:t>favorece el </a:t>
            </a:r>
            <a:r>
              <a:rPr lang="es-ES" sz="1500" b="1" baseline="0" dirty="0">
                <a:latin typeface="Calibri (Cuerpo)"/>
              </a:rPr>
              <a:t>afrontamiento</a:t>
            </a:r>
            <a:r>
              <a:rPr lang="es-ES" sz="1500" baseline="0" dirty="0">
                <a:latin typeface="Calibri (Cuerpo)"/>
              </a:rPr>
              <a:t> </a:t>
            </a:r>
            <a:r>
              <a:rPr lang="es-ES" sz="1500" b="1" baseline="0" dirty="0">
                <a:latin typeface="Calibri (Cuerpo)"/>
              </a:rPr>
              <a:t>mutuo</a:t>
            </a:r>
            <a:r>
              <a:rPr lang="es-ES" sz="1500" baseline="0" dirty="0">
                <a:latin typeface="Calibri (Cuerpo)"/>
              </a:rPr>
              <a:t> de la </a:t>
            </a:r>
            <a:r>
              <a:rPr lang="es-ES" sz="1500" b="1" baseline="0" dirty="0">
                <a:latin typeface="Calibri (Cuerpo)"/>
              </a:rPr>
              <a:t>persona diagnosticada de EM y es un factor de protección de la sobrecarga del familia</a:t>
            </a:r>
            <a:r>
              <a:rPr lang="es-ES" sz="1500" baseline="0" dirty="0">
                <a:latin typeface="Calibri (Cuerpo)"/>
              </a:rPr>
              <a:t>r y del </a:t>
            </a:r>
            <a:r>
              <a:rPr lang="es-ES" sz="1500" b="1" baseline="0" dirty="0">
                <a:latin typeface="Calibri (Cuerpo)"/>
              </a:rPr>
              <a:t>aislamiento del paciente</a:t>
            </a:r>
            <a:r>
              <a:rPr lang="es-ES" sz="1500" baseline="0" dirty="0">
                <a:latin typeface="Calibri (Cuerpo)"/>
              </a:rPr>
              <a:t>. </a:t>
            </a:r>
            <a:r>
              <a:rPr lang="es-ES" sz="1500" dirty="0">
                <a:latin typeface="Calibri (Cuerpo)"/>
              </a:rPr>
              <a:t>L</a:t>
            </a:r>
            <a:r>
              <a:rPr lang="es-ES" sz="1500" baseline="0" dirty="0">
                <a:latin typeface="Calibri (Cuerpo)"/>
              </a:rPr>
              <a:t>as familias que comparten su rabia, miedo y tristeza recomponen antes el equilibrio roto por esta invitada no esperada y sienten que gracias a EM su relación ha salido reforzada.</a:t>
            </a:r>
            <a:endParaRPr lang="es-ES" sz="1500" dirty="0">
              <a:solidFill>
                <a:srgbClr val="FF6D4B"/>
              </a:solidFill>
              <a:latin typeface="Calibri (Cuerpo)"/>
            </a:endParaRPr>
          </a:p>
        </p:txBody>
      </p:sp>
      <p:sp>
        <p:nvSpPr>
          <p:cNvPr id="6" name="object 4">
            <a:extLst>
              <a:ext uri="{FF2B5EF4-FFF2-40B4-BE49-F238E27FC236}">
                <a16:creationId xmlns:a16="http://schemas.microsoft.com/office/drawing/2014/main" id="{C1DED7E8-A5A7-30C7-03D2-44219613F57F}"/>
              </a:ext>
            </a:extLst>
          </p:cNvPr>
          <p:cNvSpPr/>
          <p:nvPr/>
        </p:nvSpPr>
        <p:spPr>
          <a:xfrm>
            <a:off x="542925" y="1355190"/>
            <a:ext cx="4231462" cy="978758"/>
          </a:xfrm>
          <a:custGeom>
            <a:avLst/>
            <a:gdLst/>
            <a:ahLst/>
            <a:cxnLst/>
            <a:rect l="l" t="t" r="r" b="b"/>
            <a:pathLst>
              <a:path w="2491740" h="909954">
                <a:moveTo>
                  <a:pt x="2400808" y="0"/>
                </a:moveTo>
                <a:lnTo>
                  <a:pt x="90982" y="0"/>
                </a:lnTo>
                <a:lnTo>
                  <a:pt x="55565" y="7153"/>
                </a:lnTo>
                <a:lnTo>
                  <a:pt x="26646" y="26654"/>
                </a:lnTo>
                <a:lnTo>
                  <a:pt x="7149" y="55560"/>
                </a:lnTo>
                <a:lnTo>
                  <a:pt x="0" y="90931"/>
                </a:lnTo>
                <a:lnTo>
                  <a:pt x="0" y="818895"/>
                </a:lnTo>
                <a:lnTo>
                  <a:pt x="7149" y="854267"/>
                </a:lnTo>
                <a:lnTo>
                  <a:pt x="26646" y="883173"/>
                </a:lnTo>
                <a:lnTo>
                  <a:pt x="55565" y="902674"/>
                </a:lnTo>
                <a:lnTo>
                  <a:pt x="90982" y="909828"/>
                </a:lnTo>
                <a:lnTo>
                  <a:pt x="2400808" y="909828"/>
                </a:lnTo>
                <a:lnTo>
                  <a:pt x="2436179" y="902674"/>
                </a:lnTo>
                <a:lnTo>
                  <a:pt x="2465085" y="883173"/>
                </a:lnTo>
                <a:lnTo>
                  <a:pt x="2484586" y="854267"/>
                </a:lnTo>
                <a:lnTo>
                  <a:pt x="2491740" y="818895"/>
                </a:lnTo>
                <a:lnTo>
                  <a:pt x="2491740" y="90931"/>
                </a:lnTo>
                <a:lnTo>
                  <a:pt x="2484586" y="55560"/>
                </a:lnTo>
                <a:lnTo>
                  <a:pt x="2465085" y="26654"/>
                </a:lnTo>
                <a:lnTo>
                  <a:pt x="2436179" y="7153"/>
                </a:lnTo>
                <a:lnTo>
                  <a:pt x="2400808" y="0"/>
                </a:lnTo>
                <a:close/>
              </a:path>
            </a:pathLst>
          </a:custGeom>
          <a:solidFill>
            <a:srgbClr val="FFE699"/>
          </a:solidFill>
        </p:spPr>
        <p:txBody>
          <a:bodyPr wrap="square" lIns="0" tIns="0" rIns="0" bIns="0" rtlCol="0" anchor="ctr" anchorCtr="0"/>
          <a:lstStyle/>
          <a:p>
            <a:pPr algn="ctr"/>
            <a:r>
              <a:rPr lang="es-ES" sz="1600" dirty="0"/>
              <a:t>Como venimos comentando, </a:t>
            </a:r>
            <a:r>
              <a:rPr lang="es-ES" sz="1600" b="1" dirty="0"/>
              <a:t>el familiar es un paciente silencioso </a:t>
            </a:r>
            <a:r>
              <a:rPr lang="es-ES" sz="1600" dirty="0"/>
              <a:t>que tiende a </a:t>
            </a:r>
            <a:r>
              <a:rPr lang="es-ES" sz="1600" b="1" dirty="0"/>
              <a:t>anteponer las necesidades de su ser querido con EM a las suyas propias. </a:t>
            </a:r>
          </a:p>
        </p:txBody>
      </p:sp>
      <p:sp>
        <p:nvSpPr>
          <p:cNvPr id="2" name="object 2">
            <a:extLst>
              <a:ext uri="{FF2B5EF4-FFF2-40B4-BE49-F238E27FC236}">
                <a16:creationId xmlns:a16="http://schemas.microsoft.com/office/drawing/2014/main" id="{7C4BD5BC-C4BA-FA29-503B-A96AFB53836D}"/>
              </a:ext>
            </a:extLst>
          </p:cNvPr>
          <p:cNvSpPr txBox="1">
            <a:spLocks noGrp="1"/>
          </p:cNvSpPr>
          <p:nvPr>
            <p:ph type="title"/>
          </p:nvPr>
        </p:nvSpPr>
        <p:spPr>
          <a:xfrm>
            <a:off x="551269" y="336797"/>
            <a:ext cx="4782731" cy="867665"/>
          </a:xfrm>
          <a:prstGeom prst="rect">
            <a:avLst/>
          </a:prstGeom>
        </p:spPr>
        <p:txBody>
          <a:bodyPr vert="horz" wrap="square" lIns="0" tIns="5834" rIns="0" bIns="0" rtlCol="0">
            <a:spAutoFit/>
          </a:bodyPr>
          <a:lstStyle/>
          <a:p>
            <a:pPr marL="5556" algn="l">
              <a:lnSpc>
                <a:spcPct val="100000"/>
              </a:lnSpc>
              <a:spcBef>
                <a:spcPts val="46"/>
              </a:spcBef>
              <a:tabLst>
                <a:tab pos="2207372" algn="l"/>
              </a:tabLst>
            </a:pPr>
            <a:r>
              <a:rPr dirty="0"/>
              <a:t>2.3</a:t>
            </a:r>
            <a:r>
              <a:rPr lang="es-ES" dirty="0"/>
              <a:t>.</a:t>
            </a:r>
            <a:r>
              <a:rPr spc="6" dirty="0"/>
              <a:t> </a:t>
            </a:r>
            <a:r>
              <a:rPr spc="-2" dirty="0"/>
              <a:t>ESTRATEGIAS</a:t>
            </a:r>
            <a:r>
              <a:rPr dirty="0"/>
              <a:t> DE</a:t>
            </a:r>
            <a:r>
              <a:rPr lang="es-ES" dirty="0"/>
              <a:t> </a:t>
            </a:r>
            <a:r>
              <a:rPr spc="-2" dirty="0"/>
              <a:t>AFRONTAMIENTO</a:t>
            </a:r>
          </a:p>
        </p:txBody>
      </p:sp>
      <p:sp>
        <p:nvSpPr>
          <p:cNvPr id="8" name="Marcador de número de diapositiva 7">
            <a:extLst>
              <a:ext uri="{FF2B5EF4-FFF2-40B4-BE49-F238E27FC236}">
                <a16:creationId xmlns:a16="http://schemas.microsoft.com/office/drawing/2014/main" id="{F93E5678-CF2A-5AA8-A707-30163CBE71B2}"/>
              </a:ext>
            </a:extLst>
          </p:cNvPr>
          <p:cNvSpPr>
            <a:spLocks noGrp="1"/>
          </p:cNvSpPr>
          <p:nvPr>
            <p:ph type="sldNum" sz="quarter" idx="4"/>
          </p:nvPr>
        </p:nvSpPr>
        <p:spPr/>
        <p:txBody>
          <a:bodyPr/>
          <a:lstStyle/>
          <a:p>
            <a:fld id="{C2D5E945-2478-44AA-BA19-29F3FC66B24B}" type="slidenum">
              <a:rPr lang="es-ES" smtClean="0"/>
              <a:pPr/>
              <a:t>55</a:t>
            </a:fld>
            <a:endParaRPr lang="es-ES" dirty="0"/>
          </a:p>
        </p:txBody>
      </p:sp>
    </p:spTree>
    <p:extLst>
      <p:ext uri="{BB962C8B-B14F-4D97-AF65-F5344CB8AC3E}">
        <p14:creationId xmlns:p14="http://schemas.microsoft.com/office/powerpoint/2010/main" val="3038914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6B8E7EC0-BA27-AFD7-FA37-29FE134A76E8}"/>
              </a:ext>
            </a:extLst>
          </p:cNvPr>
          <p:cNvSpPr txBox="1"/>
          <p:nvPr/>
        </p:nvSpPr>
        <p:spPr>
          <a:xfrm>
            <a:off x="578735" y="1892697"/>
            <a:ext cx="4176530" cy="3383739"/>
          </a:xfrm>
          <a:prstGeom prst="rect">
            <a:avLst/>
          </a:prstGeom>
        </p:spPr>
        <p:txBody>
          <a:bodyPr vert="horz" wrap="square" lIns="0" tIns="41394" rIns="0" bIns="0" rtlCol="0">
            <a:spAutoFit/>
          </a:bodyPr>
          <a:lstStyle/>
          <a:p>
            <a:pPr marL="5278" marR="2222" indent="-556" algn="ctr">
              <a:lnSpc>
                <a:spcPct val="90000"/>
              </a:lnSpc>
              <a:spcBef>
                <a:spcPts val="326"/>
              </a:spcBef>
            </a:pPr>
            <a:r>
              <a:rPr lang="es-ES" sz="3600" b="1" spc="-2" dirty="0">
                <a:solidFill>
                  <a:srgbClr val="1AB6C8"/>
                </a:solidFill>
                <a:latin typeface="+mj-lt"/>
              </a:rPr>
              <a:t>Programa Formativo para </a:t>
            </a:r>
            <a:r>
              <a:rPr sz="3600" b="1" spc="-2" dirty="0">
                <a:solidFill>
                  <a:srgbClr val="F3B600"/>
                </a:solidFill>
                <a:latin typeface="+mj-lt"/>
                <a:cs typeface="Berlin Sans FB"/>
              </a:rPr>
              <a:t>FAMILIARES </a:t>
            </a:r>
            <a:r>
              <a:rPr sz="3600" b="1" dirty="0">
                <a:solidFill>
                  <a:srgbClr val="1AB6C8"/>
                </a:solidFill>
                <a:latin typeface="+mj-lt"/>
                <a:cs typeface="Berlin Sans FB"/>
              </a:rPr>
              <a:t>y </a:t>
            </a:r>
            <a:r>
              <a:rPr sz="3600" b="1" spc="2" dirty="0">
                <a:solidFill>
                  <a:srgbClr val="1AB6C8"/>
                </a:solidFill>
                <a:latin typeface="+mj-lt"/>
                <a:cs typeface="Berlin Sans FB"/>
              </a:rPr>
              <a:t> </a:t>
            </a:r>
            <a:r>
              <a:rPr sz="3600" b="1" dirty="0">
                <a:solidFill>
                  <a:srgbClr val="F3B600"/>
                </a:solidFill>
                <a:latin typeface="+mj-lt"/>
                <a:cs typeface="Berlin Sans FB"/>
              </a:rPr>
              <a:t>CUIDADORES</a:t>
            </a:r>
            <a:r>
              <a:rPr sz="3600" b="1" spc="-15" dirty="0">
                <a:solidFill>
                  <a:srgbClr val="F3B600"/>
                </a:solidFill>
                <a:latin typeface="+mj-lt"/>
                <a:cs typeface="Berlin Sans FB"/>
              </a:rPr>
              <a:t> </a:t>
            </a:r>
            <a:r>
              <a:rPr sz="3600" b="1" spc="-2" dirty="0">
                <a:solidFill>
                  <a:srgbClr val="1AB6C8"/>
                </a:solidFill>
                <a:latin typeface="+mj-lt"/>
                <a:cs typeface="Berlin Sans FB"/>
              </a:rPr>
              <a:t>de</a:t>
            </a:r>
            <a:r>
              <a:rPr sz="3600" b="1" spc="-11" dirty="0">
                <a:solidFill>
                  <a:srgbClr val="1AB6C8"/>
                </a:solidFill>
                <a:latin typeface="+mj-lt"/>
                <a:cs typeface="Berlin Sans FB"/>
              </a:rPr>
              <a:t> </a:t>
            </a:r>
            <a:r>
              <a:rPr sz="3600" b="1" spc="-2" dirty="0">
                <a:solidFill>
                  <a:srgbClr val="1AB6C8"/>
                </a:solidFill>
                <a:latin typeface="+mj-lt"/>
                <a:cs typeface="Berlin Sans FB"/>
              </a:rPr>
              <a:t>personas</a:t>
            </a:r>
            <a:r>
              <a:rPr sz="3600" b="1" spc="-11" dirty="0">
                <a:solidFill>
                  <a:srgbClr val="1AB6C8"/>
                </a:solidFill>
                <a:latin typeface="+mj-lt"/>
                <a:cs typeface="Berlin Sans FB"/>
              </a:rPr>
              <a:t> </a:t>
            </a:r>
            <a:r>
              <a:rPr sz="3600" b="1" dirty="0">
                <a:solidFill>
                  <a:srgbClr val="1AB6C8"/>
                </a:solidFill>
                <a:latin typeface="+mj-lt"/>
                <a:cs typeface="Berlin Sans FB"/>
              </a:rPr>
              <a:t>con </a:t>
            </a:r>
            <a:r>
              <a:rPr sz="3600" b="1" spc="-584" dirty="0">
                <a:solidFill>
                  <a:srgbClr val="1AB6C8"/>
                </a:solidFill>
                <a:latin typeface="+mj-lt"/>
                <a:cs typeface="Berlin Sans FB"/>
              </a:rPr>
              <a:t> </a:t>
            </a:r>
            <a:r>
              <a:rPr sz="3600" b="1" spc="-5" dirty="0" err="1">
                <a:solidFill>
                  <a:srgbClr val="FFC000"/>
                </a:solidFill>
                <a:latin typeface="+mj-lt"/>
                <a:cs typeface="Berlin Sans FB"/>
              </a:rPr>
              <a:t>Esclerosis</a:t>
            </a:r>
            <a:r>
              <a:rPr sz="3600" b="1" spc="-5" dirty="0">
                <a:solidFill>
                  <a:srgbClr val="FFC000"/>
                </a:solidFill>
                <a:latin typeface="+mj-lt"/>
                <a:cs typeface="Berlin Sans FB"/>
              </a:rPr>
              <a:t> </a:t>
            </a:r>
            <a:r>
              <a:rPr sz="3600" b="1" spc="-2" dirty="0" err="1">
                <a:solidFill>
                  <a:srgbClr val="FFC000"/>
                </a:solidFill>
                <a:latin typeface="+mj-lt"/>
                <a:cs typeface="Berlin Sans FB"/>
              </a:rPr>
              <a:t>Múltiple</a:t>
            </a:r>
            <a:endParaRPr sz="3600" b="1" dirty="0">
              <a:latin typeface="+mj-lt"/>
              <a:cs typeface="Berlin Sans FB"/>
            </a:endParaRPr>
          </a:p>
          <a:p>
            <a:pPr marR="75283" algn="ctr">
              <a:lnSpc>
                <a:spcPct val="100000"/>
              </a:lnSpc>
              <a:spcBef>
                <a:spcPts val="2281"/>
              </a:spcBef>
            </a:pPr>
            <a:r>
              <a:rPr lang="es-ES" sz="3600" b="1" spc="-2" dirty="0">
                <a:solidFill>
                  <a:srgbClr val="007E7E"/>
                </a:solidFill>
                <a:latin typeface="+mj-lt"/>
                <a:cs typeface="Century Gothic"/>
              </a:rPr>
              <a:t>3. ENFERMERÍA</a:t>
            </a:r>
            <a:endParaRPr sz="3600" dirty="0">
              <a:latin typeface="+mj-lt"/>
              <a:cs typeface="Century Gothic"/>
            </a:endParaRPr>
          </a:p>
        </p:txBody>
      </p:sp>
      <p:sp>
        <p:nvSpPr>
          <p:cNvPr id="8" name="Marcador de número de diapositiva 7">
            <a:extLst>
              <a:ext uri="{FF2B5EF4-FFF2-40B4-BE49-F238E27FC236}">
                <a16:creationId xmlns:a16="http://schemas.microsoft.com/office/drawing/2014/main" id="{2C5535F6-B7A8-6D16-7857-9253955264EE}"/>
              </a:ext>
            </a:extLst>
          </p:cNvPr>
          <p:cNvSpPr>
            <a:spLocks noGrp="1"/>
          </p:cNvSpPr>
          <p:nvPr>
            <p:ph type="sldNum" sz="quarter" idx="4"/>
          </p:nvPr>
        </p:nvSpPr>
        <p:spPr/>
        <p:txBody>
          <a:bodyPr/>
          <a:lstStyle/>
          <a:p>
            <a:fld id="{C2D5E945-2478-44AA-BA19-29F3FC66B24B}" type="slidenum">
              <a:rPr lang="es-ES" smtClean="0"/>
              <a:pPr/>
              <a:t>56</a:t>
            </a:fld>
            <a:endParaRPr lang="es-E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85CCF-0F11-9B3C-3CC0-A75963ED8CD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0E3553F-2E3F-34D5-83F6-1AF720C4F262}"/>
              </a:ext>
            </a:extLst>
          </p:cNvPr>
          <p:cNvSpPr>
            <a:spLocks noGrp="1"/>
          </p:cNvSpPr>
          <p:nvPr>
            <p:ph type="title"/>
          </p:nvPr>
        </p:nvSpPr>
        <p:spPr>
          <a:xfrm>
            <a:off x="260386" y="-94644"/>
            <a:ext cx="4600575" cy="3145935"/>
          </a:xfrm>
        </p:spPr>
        <p:txBody>
          <a:bodyPr/>
          <a:lstStyle/>
          <a:p>
            <a:pPr algn="ctr"/>
            <a:r>
              <a:rPr lang="es-ES" sz="3600" b="1" dirty="0"/>
              <a:t>Tratamientos farmacológicos</a:t>
            </a:r>
          </a:p>
        </p:txBody>
      </p:sp>
      <p:sp>
        <p:nvSpPr>
          <p:cNvPr id="3" name="Marcador de texto 2">
            <a:extLst>
              <a:ext uri="{FF2B5EF4-FFF2-40B4-BE49-F238E27FC236}">
                <a16:creationId xmlns:a16="http://schemas.microsoft.com/office/drawing/2014/main" id="{311E9AFD-A1F3-9312-F04F-4DE30E5D6963}"/>
              </a:ext>
            </a:extLst>
          </p:cNvPr>
          <p:cNvSpPr>
            <a:spLocks noGrp="1"/>
          </p:cNvSpPr>
          <p:nvPr>
            <p:ph type="body" idx="1"/>
          </p:nvPr>
        </p:nvSpPr>
        <p:spPr>
          <a:xfrm>
            <a:off x="816967" y="3207946"/>
            <a:ext cx="4600575" cy="1654373"/>
          </a:xfrm>
        </p:spPr>
        <p:txBody>
          <a:bodyPr>
            <a:noAutofit/>
          </a:bodyPr>
          <a:lstStyle/>
          <a:p>
            <a:r>
              <a:rPr lang="es-ES" sz="2400" b="1" dirty="0">
                <a:solidFill>
                  <a:schemeClr val="bg2">
                    <a:lumMod val="50000"/>
                  </a:schemeClr>
                </a:solidFill>
                <a:latin typeface="+mj-lt"/>
              </a:rPr>
              <a:t>Recomendaciones generales</a:t>
            </a:r>
          </a:p>
          <a:p>
            <a:r>
              <a:rPr lang="es-ES" sz="2400" b="1" dirty="0">
                <a:solidFill>
                  <a:schemeClr val="bg2">
                    <a:lumMod val="50000"/>
                  </a:schemeClr>
                </a:solidFill>
                <a:latin typeface="+mj-lt"/>
              </a:rPr>
              <a:t>Consejos para cuidadores/as</a:t>
            </a:r>
          </a:p>
        </p:txBody>
      </p:sp>
      <p:sp>
        <p:nvSpPr>
          <p:cNvPr id="7" name="Marcador de número de diapositiva 6">
            <a:extLst>
              <a:ext uri="{FF2B5EF4-FFF2-40B4-BE49-F238E27FC236}">
                <a16:creationId xmlns:a16="http://schemas.microsoft.com/office/drawing/2014/main" id="{F3F07FAA-1916-FEC8-F281-3A449B30DE56}"/>
              </a:ext>
            </a:extLst>
          </p:cNvPr>
          <p:cNvSpPr>
            <a:spLocks noGrp="1"/>
          </p:cNvSpPr>
          <p:nvPr>
            <p:ph type="sldNum" sz="quarter" idx="4"/>
          </p:nvPr>
        </p:nvSpPr>
        <p:spPr/>
        <p:txBody>
          <a:bodyPr/>
          <a:lstStyle/>
          <a:p>
            <a:fld id="{C2D5E945-2478-44AA-BA19-29F3FC66B24B}" type="slidenum">
              <a:rPr lang="es-ES" smtClean="0"/>
              <a:pPr/>
              <a:t>57</a:t>
            </a:fld>
            <a:endParaRPr lang="es-ES" dirty="0"/>
          </a:p>
        </p:txBody>
      </p:sp>
    </p:spTree>
    <p:extLst>
      <p:ext uri="{BB962C8B-B14F-4D97-AF65-F5344CB8AC3E}">
        <p14:creationId xmlns:p14="http://schemas.microsoft.com/office/powerpoint/2010/main" val="4180929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0163" y="262207"/>
            <a:ext cx="4171365" cy="867665"/>
          </a:xfrm>
          <a:prstGeom prst="rect">
            <a:avLst/>
          </a:prstGeom>
        </p:spPr>
        <p:txBody>
          <a:bodyPr vert="horz" wrap="square" lIns="0" tIns="5834" rIns="0" bIns="0" rtlCol="0">
            <a:spAutoFit/>
          </a:bodyPr>
          <a:lstStyle/>
          <a:p>
            <a:pPr marL="5556" algn="l">
              <a:lnSpc>
                <a:spcPct val="100000"/>
              </a:lnSpc>
              <a:spcBef>
                <a:spcPts val="46"/>
              </a:spcBef>
            </a:pPr>
            <a:r>
              <a:rPr sz="2800" b="1" dirty="0">
                <a:latin typeface="+mj-lt"/>
              </a:rPr>
              <a:t>1.1</a:t>
            </a:r>
            <a:r>
              <a:rPr lang="es-ES" sz="2800" b="1" dirty="0">
                <a:latin typeface="+mj-lt"/>
              </a:rPr>
              <a:t>.</a:t>
            </a:r>
            <a:r>
              <a:rPr sz="2800" b="1" spc="-6" dirty="0">
                <a:latin typeface="+mj-lt"/>
              </a:rPr>
              <a:t> </a:t>
            </a:r>
            <a:r>
              <a:rPr sz="2800" b="1" spc="-2" dirty="0" err="1">
                <a:latin typeface="+mj-lt"/>
              </a:rPr>
              <a:t>Tratamiento</a:t>
            </a:r>
            <a:r>
              <a:rPr sz="2800" b="1" spc="-6" dirty="0">
                <a:latin typeface="+mj-lt"/>
              </a:rPr>
              <a:t> </a:t>
            </a:r>
            <a:r>
              <a:rPr sz="2800" b="1" dirty="0">
                <a:latin typeface="+mj-lt"/>
              </a:rPr>
              <a:t>de</a:t>
            </a:r>
            <a:r>
              <a:rPr sz="2800" b="1" spc="-5" dirty="0">
                <a:latin typeface="+mj-lt"/>
              </a:rPr>
              <a:t> </a:t>
            </a:r>
            <a:r>
              <a:rPr sz="2800" b="1" dirty="0" err="1">
                <a:latin typeface="+mj-lt"/>
              </a:rPr>
              <a:t>los</a:t>
            </a:r>
            <a:r>
              <a:rPr sz="2800" b="1" spc="-6" dirty="0">
                <a:latin typeface="+mj-lt"/>
              </a:rPr>
              <a:t> </a:t>
            </a:r>
            <a:r>
              <a:rPr sz="2800" b="1" spc="-2" dirty="0" err="1">
                <a:latin typeface="+mj-lt"/>
              </a:rPr>
              <a:t>brotes</a:t>
            </a:r>
            <a:endParaRPr sz="2800" b="1" spc="-2" dirty="0">
              <a:latin typeface="+mj-lt"/>
            </a:endParaRPr>
          </a:p>
        </p:txBody>
      </p:sp>
      <p:sp>
        <p:nvSpPr>
          <p:cNvPr id="3" name="object 3"/>
          <p:cNvSpPr txBox="1">
            <a:spLocks noGrp="1"/>
          </p:cNvSpPr>
          <p:nvPr>
            <p:ph sz="half" idx="2"/>
          </p:nvPr>
        </p:nvSpPr>
        <p:spPr>
          <a:xfrm>
            <a:off x="649352" y="1235298"/>
            <a:ext cx="4171365" cy="2852543"/>
          </a:xfrm>
          <a:prstGeom prst="rect">
            <a:avLst/>
          </a:prstGeom>
        </p:spPr>
        <p:txBody>
          <a:bodyPr vert="horz" wrap="square" lIns="0" tIns="5556" rIns="0" bIns="0" rtlCol="0" anchor="t">
            <a:spAutoFit/>
          </a:bodyPr>
          <a:lstStyle/>
          <a:p>
            <a:pPr marL="5556" marR="308076">
              <a:lnSpc>
                <a:spcPct val="100000"/>
              </a:lnSpc>
              <a:spcBef>
                <a:spcPts val="44"/>
              </a:spcBef>
            </a:pPr>
            <a:r>
              <a:rPr sz="1800" dirty="0"/>
              <a:t>Un</a:t>
            </a:r>
            <a:r>
              <a:rPr sz="1800" spc="-11" dirty="0"/>
              <a:t> </a:t>
            </a:r>
            <a:r>
              <a:rPr sz="1800" spc="-5" dirty="0" err="1"/>
              <a:t>brote</a:t>
            </a:r>
            <a:r>
              <a:rPr sz="1800" spc="-5" dirty="0"/>
              <a:t> </a:t>
            </a:r>
            <a:r>
              <a:rPr sz="1800" spc="-2" dirty="0"/>
              <a:t>es</a:t>
            </a:r>
            <a:r>
              <a:rPr sz="1800" spc="-5" dirty="0"/>
              <a:t> </a:t>
            </a:r>
            <a:r>
              <a:rPr sz="1800" spc="-2" dirty="0"/>
              <a:t>un</a:t>
            </a:r>
            <a:r>
              <a:rPr sz="1800" spc="-6" dirty="0"/>
              <a:t> </a:t>
            </a:r>
            <a:r>
              <a:rPr sz="1800" spc="-2" dirty="0" err="1"/>
              <a:t>ataque</a:t>
            </a:r>
            <a:r>
              <a:rPr sz="1800" spc="-17" dirty="0"/>
              <a:t> </a:t>
            </a:r>
            <a:r>
              <a:rPr sz="1800" spc="-5" dirty="0" err="1"/>
              <a:t>inflamatorio</a:t>
            </a:r>
            <a:r>
              <a:rPr sz="1800" spc="-5" dirty="0"/>
              <a:t> </a:t>
            </a:r>
            <a:r>
              <a:rPr sz="1800" spc="-232" dirty="0"/>
              <a:t> </a:t>
            </a:r>
            <a:r>
              <a:rPr sz="1800" i="1" spc="-2" dirty="0" err="1"/>
              <a:t>agudo</a:t>
            </a:r>
            <a:r>
              <a:rPr sz="1800" i="1" spc="-17" dirty="0"/>
              <a:t> </a:t>
            </a:r>
            <a:r>
              <a:rPr sz="1800" i="1" dirty="0"/>
              <a:t>al</a:t>
            </a:r>
            <a:r>
              <a:rPr sz="1800" i="1" spc="-6" dirty="0"/>
              <a:t> </a:t>
            </a:r>
            <a:r>
              <a:rPr sz="1600" i="1" spc="-6" dirty="0" err="1"/>
              <a:t>sistema</a:t>
            </a:r>
            <a:r>
              <a:rPr sz="1600" i="1" spc="-9" dirty="0"/>
              <a:t> </a:t>
            </a:r>
            <a:r>
              <a:rPr sz="1600" i="1" spc="-2" dirty="0" err="1"/>
              <a:t>nervioso</a:t>
            </a:r>
            <a:r>
              <a:rPr sz="1600" i="1" spc="-2" dirty="0"/>
              <a:t>.</a:t>
            </a:r>
          </a:p>
          <a:p>
            <a:pPr marL="130842" marR="80839" indent="-125564">
              <a:lnSpc>
                <a:spcPct val="100000"/>
              </a:lnSpc>
              <a:spcBef>
                <a:spcPts val="589"/>
              </a:spcBef>
              <a:buFont typeface="Arial"/>
              <a:buChar char="•"/>
              <a:tabLst>
                <a:tab pos="130842" algn="l"/>
                <a:tab pos="131120" algn="l"/>
              </a:tabLst>
            </a:pPr>
            <a:r>
              <a:rPr sz="1600" b="0" i="0" spc="-5" dirty="0" err="1">
                <a:latin typeface="Calibri"/>
                <a:cs typeface="Calibri"/>
              </a:rPr>
              <a:t>Síntomas</a:t>
            </a:r>
            <a:r>
              <a:rPr sz="1600" b="0" i="0" spc="-5" dirty="0">
                <a:latin typeface="Calibri"/>
                <a:cs typeface="Calibri"/>
              </a:rPr>
              <a:t> </a:t>
            </a:r>
            <a:r>
              <a:rPr sz="1600" b="0" i="0" dirty="0">
                <a:latin typeface="Calibri"/>
                <a:cs typeface="Calibri"/>
              </a:rPr>
              <a:t>que </a:t>
            </a:r>
            <a:r>
              <a:rPr sz="1600" b="0" i="0" spc="-2" dirty="0" err="1">
                <a:latin typeface="Calibri"/>
                <a:cs typeface="Calibri"/>
              </a:rPr>
              <a:t>aparecen</a:t>
            </a:r>
            <a:r>
              <a:rPr sz="1600" b="0" i="0" spc="-2" dirty="0">
                <a:latin typeface="Calibri"/>
                <a:cs typeface="Calibri"/>
              </a:rPr>
              <a:t> de </a:t>
            </a:r>
            <a:r>
              <a:rPr sz="1600" b="0" i="0" spc="-5" dirty="0">
                <a:latin typeface="Calibri"/>
                <a:cs typeface="Calibri"/>
              </a:rPr>
              <a:t>forma </a:t>
            </a:r>
            <a:r>
              <a:rPr sz="1600" b="0" i="0" spc="-2" dirty="0">
                <a:latin typeface="Calibri"/>
                <a:cs typeface="Calibri"/>
              </a:rPr>
              <a:t>gradual </a:t>
            </a:r>
            <a:r>
              <a:rPr sz="1600" b="0" i="0" dirty="0">
                <a:latin typeface="Calibri"/>
                <a:cs typeface="Calibri"/>
              </a:rPr>
              <a:t>o </a:t>
            </a:r>
            <a:r>
              <a:rPr sz="1600" b="0" i="0" spc="2" dirty="0">
                <a:latin typeface="Calibri"/>
                <a:cs typeface="Calibri"/>
              </a:rPr>
              <a:t> </a:t>
            </a:r>
            <a:r>
              <a:rPr sz="1600" b="0" i="0" spc="-2" dirty="0" err="1">
                <a:latin typeface="Calibri"/>
                <a:cs typeface="Calibri"/>
              </a:rPr>
              <a:t>repentina</a:t>
            </a:r>
            <a:r>
              <a:rPr sz="1600" b="0" i="0" spc="-2" dirty="0">
                <a:latin typeface="Calibri"/>
                <a:cs typeface="Calibri"/>
              </a:rPr>
              <a:t> </a:t>
            </a:r>
            <a:r>
              <a:rPr sz="1600" b="0" i="0" dirty="0">
                <a:latin typeface="Calibri"/>
                <a:cs typeface="Calibri"/>
              </a:rPr>
              <a:t>y </a:t>
            </a:r>
            <a:r>
              <a:rPr sz="1600" b="0" i="0" dirty="0" err="1">
                <a:latin typeface="Calibri"/>
                <a:cs typeface="Calibri"/>
              </a:rPr>
              <a:t>permanecen</a:t>
            </a:r>
            <a:r>
              <a:rPr sz="1600" b="0" i="0" dirty="0">
                <a:latin typeface="Calibri"/>
                <a:cs typeface="Calibri"/>
              </a:rPr>
              <a:t> 24 </a:t>
            </a:r>
            <a:r>
              <a:rPr sz="1600" b="0" i="0" spc="-5" dirty="0">
                <a:latin typeface="Calibri"/>
                <a:cs typeface="Calibri"/>
              </a:rPr>
              <a:t>horas </a:t>
            </a:r>
            <a:r>
              <a:rPr sz="1600" b="0" i="0" spc="-2" dirty="0" err="1">
                <a:latin typeface="Calibri"/>
                <a:cs typeface="Calibri"/>
              </a:rPr>
              <a:t>mínimo</a:t>
            </a:r>
            <a:r>
              <a:rPr sz="1600" b="0" i="0" spc="-2" dirty="0">
                <a:latin typeface="Calibri"/>
                <a:cs typeface="Calibri"/>
              </a:rPr>
              <a:t> sin </a:t>
            </a:r>
            <a:r>
              <a:rPr sz="1600" b="0" i="0" spc="-192" dirty="0">
                <a:latin typeface="Calibri"/>
                <a:cs typeface="Calibri"/>
              </a:rPr>
              <a:t> </a:t>
            </a:r>
            <a:r>
              <a:rPr sz="1600" b="0" i="0" spc="-15" dirty="0" err="1">
                <a:latin typeface="Calibri"/>
                <a:cs typeface="Calibri"/>
              </a:rPr>
              <a:t>mejorar</a:t>
            </a:r>
            <a:r>
              <a:rPr sz="1600" b="0" i="0" spc="-15" dirty="0">
                <a:latin typeface="Calibri"/>
                <a:cs typeface="Calibri"/>
              </a:rPr>
              <a:t>.</a:t>
            </a:r>
            <a:endParaRPr sz="1600" dirty="0">
              <a:latin typeface="Calibri"/>
              <a:cs typeface="Calibri"/>
            </a:endParaRPr>
          </a:p>
          <a:p>
            <a:pPr marL="130810" marR="1905" indent="-125095">
              <a:lnSpc>
                <a:spcPct val="100000"/>
              </a:lnSpc>
              <a:spcBef>
                <a:spcPts val="2"/>
              </a:spcBef>
              <a:buFont typeface="Arial"/>
              <a:buChar char="•"/>
              <a:tabLst>
                <a:tab pos="130842" algn="l"/>
                <a:tab pos="131120" algn="l"/>
              </a:tabLst>
            </a:pPr>
            <a:r>
              <a:rPr sz="1600" b="0" i="0" spc="-6" dirty="0" err="1">
                <a:latin typeface="Calibri"/>
                <a:cs typeface="Calibri"/>
              </a:rPr>
              <a:t>Pérdida</a:t>
            </a:r>
            <a:r>
              <a:rPr sz="1600" b="0" i="0" dirty="0">
                <a:latin typeface="Calibri"/>
                <a:cs typeface="Calibri"/>
              </a:rPr>
              <a:t> </a:t>
            </a:r>
            <a:r>
              <a:rPr sz="1600" b="0" i="0" spc="-2" dirty="0">
                <a:latin typeface="Calibri"/>
                <a:cs typeface="Calibri"/>
              </a:rPr>
              <a:t>de </a:t>
            </a:r>
            <a:r>
              <a:rPr sz="1600" b="0" i="0" spc="-5" dirty="0" err="1">
                <a:latin typeface="Calibri"/>
                <a:cs typeface="Calibri"/>
              </a:rPr>
              <a:t>fuerza</a:t>
            </a:r>
            <a:r>
              <a:rPr sz="1600" b="0" i="0" spc="-5" dirty="0">
                <a:latin typeface="Calibri"/>
                <a:cs typeface="Calibri"/>
              </a:rPr>
              <a:t>,</a:t>
            </a:r>
            <a:r>
              <a:rPr sz="1600" b="0" i="0" dirty="0">
                <a:latin typeface="Calibri"/>
                <a:cs typeface="Calibri"/>
              </a:rPr>
              <a:t> </a:t>
            </a:r>
            <a:r>
              <a:rPr sz="1600" b="0" i="0" spc="-2" dirty="0" err="1">
                <a:latin typeface="Calibri"/>
                <a:cs typeface="Calibri"/>
              </a:rPr>
              <a:t>hormigueos</a:t>
            </a:r>
            <a:r>
              <a:rPr sz="1600" b="0" i="0" spc="-2" dirty="0">
                <a:latin typeface="Calibri"/>
                <a:cs typeface="Calibri"/>
              </a:rPr>
              <a:t>,</a:t>
            </a:r>
            <a:r>
              <a:rPr sz="1600" b="0" i="0" spc="-9" dirty="0">
                <a:latin typeface="Calibri"/>
                <a:cs typeface="Calibri"/>
              </a:rPr>
              <a:t> </a:t>
            </a:r>
            <a:r>
              <a:rPr sz="1600" b="0" i="0" spc="-5" dirty="0" err="1">
                <a:latin typeface="Calibri"/>
                <a:cs typeface="Calibri"/>
              </a:rPr>
              <a:t>pérdida</a:t>
            </a:r>
            <a:r>
              <a:rPr sz="1600" b="0" i="0" spc="-2" dirty="0">
                <a:latin typeface="Calibri"/>
                <a:cs typeface="Calibri"/>
              </a:rPr>
              <a:t> de </a:t>
            </a:r>
            <a:r>
              <a:rPr sz="1600" b="0" i="0" dirty="0">
                <a:latin typeface="Calibri"/>
                <a:cs typeface="Calibri"/>
              </a:rPr>
              <a:t> </a:t>
            </a:r>
            <a:r>
              <a:rPr sz="1600" b="0" i="0" spc="-2" dirty="0" err="1">
                <a:latin typeface="Calibri"/>
                <a:cs typeface="Calibri"/>
              </a:rPr>
              <a:t>sensibilidad</a:t>
            </a:r>
            <a:r>
              <a:rPr sz="1600" b="0" i="0" spc="-2" dirty="0">
                <a:latin typeface="Calibri"/>
                <a:cs typeface="Calibri"/>
              </a:rPr>
              <a:t>, </a:t>
            </a:r>
            <a:r>
              <a:rPr sz="1600" b="0" i="0" spc="-5" dirty="0" err="1">
                <a:latin typeface="Calibri"/>
                <a:cs typeface="Calibri"/>
              </a:rPr>
              <a:t>pérdida</a:t>
            </a:r>
            <a:r>
              <a:rPr sz="1600" b="0" i="0" spc="-5" dirty="0">
                <a:latin typeface="Calibri"/>
                <a:cs typeface="Calibri"/>
              </a:rPr>
              <a:t> </a:t>
            </a:r>
            <a:r>
              <a:rPr sz="1600" b="0" i="0" spc="-2" dirty="0">
                <a:latin typeface="Calibri"/>
                <a:cs typeface="Calibri"/>
              </a:rPr>
              <a:t>de </a:t>
            </a:r>
            <a:r>
              <a:rPr sz="1600" b="0" i="0" spc="-2" dirty="0" err="1">
                <a:latin typeface="Calibri"/>
                <a:cs typeface="Calibri"/>
              </a:rPr>
              <a:t>equilibrio</a:t>
            </a:r>
            <a:r>
              <a:rPr sz="1600" b="0" i="0" spc="-2" dirty="0">
                <a:latin typeface="Calibri"/>
                <a:cs typeface="Calibri"/>
              </a:rPr>
              <a:t>, </a:t>
            </a:r>
            <a:r>
              <a:rPr sz="1600" b="0" i="0" spc="-2" dirty="0" err="1">
                <a:latin typeface="Calibri"/>
                <a:cs typeface="Calibri"/>
              </a:rPr>
              <a:t>aumento</a:t>
            </a:r>
            <a:r>
              <a:rPr sz="1600" b="0" i="0" spc="-2" dirty="0">
                <a:latin typeface="Calibri"/>
                <a:cs typeface="Calibri"/>
              </a:rPr>
              <a:t> </a:t>
            </a:r>
            <a:r>
              <a:rPr sz="1600" b="0" i="0" dirty="0">
                <a:latin typeface="Calibri"/>
                <a:cs typeface="Calibri"/>
              </a:rPr>
              <a:t>de </a:t>
            </a:r>
            <a:r>
              <a:rPr sz="1600" b="0" i="0" spc="-192" dirty="0">
                <a:latin typeface="Calibri"/>
                <a:cs typeface="Calibri"/>
              </a:rPr>
              <a:t> </a:t>
            </a:r>
            <a:r>
              <a:rPr sz="1600" b="0" i="0" dirty="0">
                <a:latin typeface="Calibri"/>
                <a:cs typeface="Calibri"/>
              </a:rPr>
              <a:t>la </a:t>
            </a:r>
            <a:r>
              <a:rPr sz="1600" b="0" i="0" spc="-6" dirty="0" err="1">
                <a:latin typeface="Calibri"/>
                <a:cs typeface="Calibri"/>
              </a:rPr>
              <a:t>fatiga</a:t>
            </a:r>
            <a:r>
              <a:rPr sz="1600" b="0" i="0" spc="-6" dirty="0">
                <a:latin typeface="Calibri"/>
                <a:cs typeface="Calibri"/>
              </a:rPr>
              <a:t>, </a:t>
            </a:r>
            <a:r>
              <a:rPr sz="1600" b="0" i="0" dirty="0" err="1">
                <a:latin typeface="Calibri"/>
                <a:cs typeface="Calibri"/>
              </a:rPr>
              <a:t>disminución</a:t>
            </a:r>
            <a:r>
              <a:rPr sz="1600" b="0" i="0" dirty="0">
                <a:latin typeface="Calibri"/>
                <a:cs typeface="Calibri"/>
              </a:rPr>
              <a:t> </a:t>
            </a:r>
            <a:r>
              <a:rPr sz="1600" b="0" i="0" spc="-5" dirty="0" err="1">
                <a:latin typeface="Calibri"/>
                <a:cs typeface="Calibri"/>
              </a:rPr>
              <a:t>drástica</a:t>
            </a:r>
            <a:r>
              <a:rPr sz="1600" b="0" i="0" spc="-5" dirty="0">
                <a:latin typeface="Calibri"/>
                <a:cs typeface="Calibri"/>
              </a:rPr>
              <a:t> </a:t>
            </a:r>
            <a:r>
              <a:rPr sz="1600" b="0" i="0" dirty="0">
                <a:latin typeface="Calibri"/>
                <a:cs typeface="Calibri"/>
              </a:rPr>
              <a:t>de la </a:t>
            </a:r>
            <a:r>
              <a:rPr sz="1600" b="0" i="0" spc="-2" dirty="0" err="1">
                <a:latin typeface="Calibri"/>
                <a:cs typeface="Calibri"/>
              </a:rPr>
              <a:t>atención</a:t>
            </a:r>
            <a:r>
              <a:rPr sz="1600" b="0" i="0" spc="-2" dirty="0">
                <a:latin typeface="Calibri"/>
                <a:cs typeface="Calibri"/>
              </a:rPr>
              <a:t> </a:t>
            </a:r>
            <a:r>
              <a:rPr sz="1600" b="0" i="0" dirty="0">
                <a:latin typeface="Calibri"/>
                <a:cs typeface="Calibri"/>
              </a:rPr>
              <a:t>o </a:t>
            </a:r>
            <a:r>
              <a:rPr sz="1600" b="0" i="0" spc="2" dirty="0">
                <a:latin typeface="Calibri"/>
                <a:cs typeface="Calibri"/>
              </a:rPr>
              <a:t> </a:t>
            </a:r>
            <a:r>
              <a:rPr sz="1600" b="0" i="0" spc="-2" dirty="0" err="1">
                <a:latin typeface="Calibri"/>
                <a:cs typeface="Calibri"/>
              </a:rPr>
              <a:t>dificultad</a:t>
            </a:r>
            <a:r>
              <a:rPr sz="1600" b="0" i="0" dirty="0">
                <a:latin typeface="Calibri"/>
                <a:cs typeface="Calibri"/>
              </a:rPr>
              <a:t> </a:t>
            </a:r>
            <a:r>
              <a:rPr sz="1600" b="0" i="0" dirty="0" err="1">
                <a:latin typeface="Calibri"/>
                <a:cs typeface="Calibri"/>
              </a:rPr>
              <a:t>en</a:t>
            </a:r>
            <a:r>
              <a:rPr sz="1600" b="0" i="0" spc="-2" dirty="0">
                <a:latin typeface="Calibri"/>
                <a:cs typeface="Calibri"/>
              </a:rPr>
              <a:t> </a:t>
            </a:r>
            <a:r>
              <a:rPr sz="1600" b="0" i="0" dirty="0">
                <a:latin typeface="Calibri"/>
                <a:cs typeface="Calibri"/>
              </a:rPr>
              <a:t>la</a:t>
            </a:r>
            <a:r>
              <a:rPr sz="1600" b="0" i="0" spc="2" dirty="0">
                <a:latin typeface="Calibri"/>
                <a:cs typeface="Calibri"/>
              </a:rPr>
              <a:t> </a:t>
            </a:r>
            <a:r>
              <a:rPr sz="1600" b="0" i="0" spc="-2" dirty="0" err="1">
                <a:latin typeface="Calibri"/>
                <a:cs typeface="Calibri"/>
              </a:rPr>
              <a:t>concentración</a:t>
            </a:r>
            <a:r>
              <a:rPr sz="1600" b="0" i="0" spc="-2" dirty="0">
                <a:latin typeface="Calibri"/>
                <a:cs typeface="Calibri"/>
              </a:rPr>
              <a:t>.</a:t>
            </a:r>
            <a:endParaRPr sz="1600" dirty="0">
              <a:latin typeface="Calibri"/>
              <a:ea typeface="Calibri"/>
              <a:cs typeface="Calibri"/>
            </a:endParaRPr>
          </a:p>
          <a:p>
            <a:pPr marL="130842" indent="-125564">
              <a:lnSpc>
                <a:spcPct val="100000"/>
              </a:lnSpc>
              <a:buFont typeface="Arial"/>
              <a:buChar char="•"/>
              <a:tabLst>
                <a:tab pos="130842" algn="l"/>
                <a:tab pos="131120" algn="l"/>
              </a:tabLst>
            </a:pPr>
            <a:r>
              <a:rPr sz="1600" b="0" i="0" spc="-2" dirty="0">
                <a:latin typeface="Calibri"/>
                <a:cs typeface="Calibri"/>
              </a:rPr>
              <a:t>Se</a:t>
            </a:r>
            <a:r>
              <a:rPr sz="1600" b="0" i="0" spc="-5" dirty="0">
                <a:latin typeface="Calibri"/>
                <a:cs typeface="Calibri"/>
              </a:rPr>
              <a:t> </a:t>
            </a:r>
            <a:r>
              <a:rPr sz="1600" b="0" i="0" dirty="0">
                <a:latin typeface="Calibri"/>
                <a:cs typeface="Calibri"/>
              </a:rPr>
              <a:t>ha</a:t>
            </a:r>
            <a:r>
              <a:rPr sz="1600" b="0" i="0" spc="-5" dirty="0">
                <a:latin typeface="Calibri"/>
                <a:cs typeface="Calibri"/>
              </a:rPr>
              <a:t> </a:t>
            </a:r>
            <a:r>
              <a:rPr sz="1600" b="0" i="0" spc="-2" dirty="0" err="1">
                <a:latin typeface="Calibri"/>
                <a:cs typeface="Calibri"/>
              </a:rPr>
              <a:t>descartado</a:t>
            </a:r>
            <a:r>
              <a:rPr sz="1600" b="0" i="0" dirty="0">
                <a:latin typeface="Calibri"/>
                <a:cs typeface="Calibri"/>
              </a:rPr>
              <a:t> que</a:t>
            </a:r>
            <a:r>
              <a:rPr sz="1600" b="0" i="0" spc="-9" dirty="0">
                <a:latin typeface="Calibri"/>
                <a:cs typeface="Calibri"/>
              </a:rPr>
              <a:t> </a:t>
            </a:r>
            <a:r>
              <a:rPr sz="1600" b="0" i="0" spc="-9" dirty="0" err="1">
                <a:latin typeface="Calibri"/>
                <a:cs typeface="Calibri"/>
              </a:rPr>
              <a:t>haya</a:t>
            </a:r>
            <a:r>
              <a:rPr sz="1600" b="0" i="0" spc="-5" dirty="0">
                <a:latin typeface="Calibri"/>
                <a:cs typeface="Calibri"/>
              </a:rPr>
              <a:t> </a:t>
            </a:r>
            <a:r>
              <a:rPr sz="1600" b="0" i="0" dirty="0" err="1">
                <a:latin typeface="Calibri"/>
                <a:cs typeface="Calibri"/>
              </a:rPr>
              <a:t>una</a:t>
            </a:r>
            <a:r>
              <a:rPr sz="1600" b="0" i="0" spc="-5" dirty="0">
                <a:latin typeface="Calibri"/>
                <a:cs typeface="Calibri"/>
              </a:rPr>
              <a:t> </a:t>
            </a:r>
            <a:r>
              <a:rPr sz="1600" b="0" i="0" spc="-5" dirty="0" err="1">
                <a:latin typeface="Calibri"/>
                <a:cs typeface="Calibri"/>
              </a:rPr>
              <a:t>infección</a:t>
            </a:r>
            <a:r>
              <a:rPr sz="1600" b="0" i="0" spc="-5" dirty="0">
                <a:latin typeface="Calibri"/>
                <a:cs typeface="Calibri"/>
              </a:rPr>
              <a:t> </a:t>
            </a:r>
            <a:r>
              <a:rPr sz="1600" b="0" i="0" dirty="0">
                <a:latin typeface="Calibri"/>
                <a:cs typeface="Calibri"/>
              </a:rPr>
              <a:t>(de</a:t>
            </a:r>
            <a:endParaRPr sz="1600" dirty="0">
              <a:latin typeface="Calibri"/>
              <a:cs typeface="Calibri"/>
            </a:endParaRPr>
          </a:p>
          <a:p>
            <a:pPr marL="130842">
              <a:lnSpc>
                <a:spcPct val="100000"/>
              </a:lnSpc>
            </a:pPr>
            <a:r>
              <a:rPr sz="1600" b="0" i="0" spc="-2" dirty="0" err="1">
                <a:latin typeface="Calibri"/>
                <a:cs typeface="Calibri"/>
              </a:rPr>
              <a:t>orina</a:t>
            </a:r>
            <a:r>
              <a:rPr sz="1600" b="0" i="0" spc="-2" dirty="0">
                <a:latin typeface="Calibri"/>
                <a:cs typeface="Calibri"/>
              </a:rPr>
              <a:t>,</a:t>
            </a:r>
            <a:r>
              <a:rPr sz="1600" b="0" i="0" spc="-17" dirty="0">
                <a:latin typeface="Calibri"/>
                <a:cs typeface="Calibri"/>
              </a:rPr>
              <a:t> </a:t>
            </a:r>
            <a:r>
              <a:rPr sz="1600" b="0" i="0" spc="-5" dirty="0">
                <a:latin typeface="Calibri"/>
                <a:cs typeface="Calibri"/>
              </a:rPr>
              <a:t>respiratoria…)</a:t>
            </a:r>
            <a:r>
              <a:rPr lang="es-ES" sz="1600" b="0" i="0" spc="-5" dirty="0">
                <a:latin typeface="Calibri"/>
                <a:cs typeface="Calibri"/>
              </a:rPr>
              <a:t>.</a:t>
            </a:r>
            <a:endParaRPr sz="1600" dirty="0">
              <a:latin typeface="Calibri"/>
              <a:cs typeface="Calibri"/>
            </a:endParaRPr>
          </a:p>
        </p:txBody>
      </p:sp>
      <p:sp>
        <p:nvSpPr>
          <p:cNvPr id="5" name="object 5"/>
          <p:cNvSpPr txBox="1"/>
          <p:nvPr/>
        </p:nvSpPr>
        <p:spPr>
          <a:xfrm>
            <a:off x="649351" y="4207112"/>
            <a:ext cx="3805690" cy="375223"/>
          </a:xfrm>
          <a:prstGeom prst="rect">
            <a:avLst/>
          </a:prstGeom>
        </p:spPr>
        <p:txBody>
          <a:bodyPr vert="horz" wrap="square" lIns="0" tIns="5834" rIns="0" bIns="0" rtlCol="0">
            <a:spAutoFit/>
          </a:bodyPr>
          <a:lstStyle/>
          <a:p>
            <a:pPr marL="5556">
              <a:lnSpc>
                <a:spcPct val="100000"/>
              </a:lnSpc>
              <a:spcBef>
                <a:spcPts val="46"/>
              </a:spcBef>
            </a:pPr>
            <a:r>
              <a:rPr sz="2400" b="1" spc="-2" dirty="0">
                <a:solidFill>
                  <a:srgbClr val="F3B600"/>
                </a:solidFill>
                <a:latin typeface="+mj-lt"/>
                <a:cs typeface="Berlin Sans FB"/>
              </a:rPr>
              <a:t>¿</a:t>
            </a:r>
            <a:r>
              <a:rPr sz="2400" b="1" spc="-2" dirty="0" err="1">
                <a:solidFill>
                  <a:srgbClr val="F3B600"/>
                </a:solidFill>
                <a:latin typeface="+mj-lt"/>
                <a:cs typeface="Berlin Sans FB"/>
              </a:rPr>
              <a:t>Cómo</a:t>
            </a:r>
            <a:r>
              <a:rPr sz="2400" b="1" spc="-5" dirty="0">
                <a:solidFill>
                  <a:srgbClr val="F3B600"/>
                </a:solidFill>
                <a:latin typeface="+mj-lt"/>
                <a:cs typeface="Berlin Sans FB"/>
              </a:rPr>
              <a:t> </a:t>
            </a:r>
            <a:r>
              <a:rPr sz="2400" b="1" spc="2" dirty="0">
                <a:solidFill>
                  <a:srgbClr val="F3B600"/>
                </a:solidFill>
                <a:latin typeface="+mj-lt"/>
                <a:cs typeface="Berlin Sans FB"/>
              </a:rPr>
              <a:t>se</a:t>
            </a:r>
            <a:r>
              <a:rPr sz="2400" b="1" spc="-5" dirty="0">
                <a:solidFill>
                  <a:srgbClr val="F3B600"/>
                </a:solidFill>
                <a:latin typeface="+mj-lt"/>
                <a:cs typeface="Berlin Sans FB"/>
              </a:rPr>
              <a:t> </a:t>
            </a:r>
            <a:r>
              <a:rPr sz="2400" b="1" spc="-2" dirty="0" err="1">
                <a:solidFill>
                  <a:srgbClr val="F3B600"/>
                </a:solidFill>
                <a:latin typeface="+mj-lt"/>
                <a:cs typeface="Berlin Sans FB"/>
              </a:rPr>
              <a:t>trata</a:t>
            </a:r>
            <a:r>
              <a:rPr sz="2400" b="1" spc="2" dirty="0">
                <a:solidFill>
                  <a:srgbClr val="F3B600"/>
                </a:solidFill>
                <a:latin typeface="+mj-lt"/>
                <a:cs typeface="Berlin Sans FB"/>
              </a:rPr>
              <a:t> </a:t>
            </a:r>
            <a:r>
              <a:rPr sz="2400" b="1" dirty="0">
                <a:solidFill>
                  <a:srgbClr val="F3B600"/>
                </a:solidFill>
                <a:latin typeface="+mj-lt"/>
                <a:cs typeface="Berlin Sans FB"/>
              </a:rPr>
              <a:t>un</a:t>
            </a:r>
            <a:r>
              <a:rPr sz="2400" b="1" spc="-5" dirty="0">
                <a:solidFill>
                  <a:srgbClr val="F3B600"/>
                </a:solidFill>
                <a:latin typeface="+mj-lt"/>
                <a:cs typeface="Berlin Sans FB"/>
              </a:rPr>
              <a:t> </a:t>
            </a:r>
            <a:r>
              <a:rPr sz="2400" b="1" spc="-2" dirty="0" err="1">
                <a:solidFill>
                  <a:srgbClr val="F3B600"/>
                </a:solidFill>
                <a:latin typeface="+mj-lt"/>
                <a:cs typeface="Berlin Sans FB"/>
              </a:rPr>
              <a:t>brote</a:t>
            </a:r>
            <a:r>
              <a:rPr sz="2400" b="1" spc="-2" dirty="0">
                <a:solidFill>
                  <a:srgbClr val="F3B600"/>
                </a:solidFill>
                <a:latin typeface="+mj-lt"/>
                <a:cs typeface="Berlin Sans FB"/>
              </a:rPr>
              <a:t>?</a:t>
            </a:r>
            <a:endParaRPr sz="2400" b="1" dirty="0">
              <a:latin typeface="+mj-lt"/>
              <a:cs typeface="Berlin Sans FB"/>
            </a:endParaRPr>
          </a:p>
        </p:txBody>
      </p:sp>
      <p:sp>
        <p:nvSpPr>
          <p:cNvPr id="6" name="object 6"/>
          <p:cNvSpPr txBox="1"/>
          <p:nvPr/>
        </p:nvSpPr>
        <p:spPr>
          <a:xfrm>
            <a:off x="649351" y="4632485"/>
            <a:ext cx="4171365" cy="1236997"/>
          </a:xfrm>
          <a:prstGeom prst="rect">
            <a:avLst/>
          </a:prstGeom>
        </p:spPr>
        <p:txBody>
          <a:bodyPr vert="horz" wrap="square" lIns="0" tIns="5834" rIns="0" bIns="0" rtlCol="0">
            <a:spAutoFit/>
          </a:bodyPr>
          <a:lstStyle/>
          <a:p>
            <a:pPr marL="130842" marR="288631" indent="-125564">
              <a:lnSpc>
                <a:spcPct val="100000"/>
              </a:lnSpc>
              <a:spcBef>
                <a:spcPts val="46"/>
              </a:spcBef>
              <a:buFont typeface="Arial"/>
              <a:buChar char="•"/>
              <a:tabLst>
                <a:tab pos="130842" algn="l"/>
                <a:tab pos="131120" algn="l"/>
              </a:tabLst>
            </a:pPr>
            <a:r>
              <a:rPr sz="1600" spc="-5" dirty="0" err="1">
                <a:solidFill>
                  <a:srgbClr val="003333"/>
                </a:solidFill>
                <a:latin typeface="Calibri"/>
                <a:cs typeface="Calibri"/>
              </a:rPr>
              <a:t>Habitualmente</a:t>
            </a:r>
            <a:r>
              <a:rPr sz="1600" spc="9" dirty="0">
                <a:solidFill>
                  <a:srgbClr val="003333"/>
                </a:solidFill>
                <a:latin typeface="Calibri"/>
                <a:cs typeface="Calibri"/>
              </a:rPr>
              <a:t> </a:t>
            </a:r>
            <a:r>
              <a:rPr sz="1600" spc="-2" dirty="0">
                <a:solidFill>
                  <a:srgbClr val="003333"/>
                </a:solidFill>
                <a:latin typeface="Calibri"/>
                <a:cs typeface="Calibri"/>
              </a:rPr>
              <a:t>se</a:t>
            </a:r>
            <a:r>
              <a:rPr sz="1600" dirty="0">
                <a:solidFill>
                  <a:srgbClr val="003333"/>
                </a:solidFill>
                <a:latin typeface="Calibri"/>
                <a:cs typeface="Calibri"/>
              </a:rPr>
              <a:t> </a:t>
            </a:r>
            <a:r>
              <a:rPr sz="1600" spc="-5" dirty="0" err="1">
                <a:solidFill>
                  <a:srgbClr val="003333"/>
                </a:solidFill>
                <a:latin typeface="Calibri"/>
                <a:cs typeface="Calibri"/>
              </a:rPr>
              <a:t>utilizan</a:t>
            </a:r>
            <a:r>
              <a:rPr sz="1600" spc="5" dirty="0">
                <a:solidFill>
                  <a:srgbClr val="003333"/>
                </a:solidFill>
                <a:latin typeface="Calibri"/>
                <a:cs typeface="Calibri"/>
              </a:rPr>
              <a:t> </a:t>
            </a:r>
            <a:r>
              <a:rPr sz="1600" spc="-2" dirty="0" err="1">
                <a:solidFill>
                  <a:srgbClr val="003333"/>
                </a:solidFill>
                <a:latin typeface="Calibri"/>
                <a:cs typeface="Calibri"/>
              </a:rPr>
              <a:t>corticoides</a:t>
            </a:r>
            <a:r>
              <a:rPr sz="1600" spc="-2" dirty="0">
                <a:solidFill>
                  <a:srgbClr val="003333"/>
                </a:solidFill>
                <a:latin typeface="Calibri"/>
                <a:cs typeface="Calibri"/>
              </a:rPr>
              <a:t> </a:t>
            </a:r>
            <a:r>
              <a:rPr sz="1600" spc="-190" dirty="0">
                <a:solidFill>
                  <a:srgbClr val="003333"/>
                </a:solidFill>
                <a:latin typeface="Calibri"/>
                <a:cs typeface="Calibri"/>
              </a:rPr>
              <a:t> </a:t>
            </a:r>
            <a:r>
              <a:rPr sz="1600" spc="-6" dirty="0" err="1">
                <a:solidFill>
                  <a:srgbClr val="003333"/>
                </a:solidFill>
                <a:latin typeface="Calibri"/>
                <a:cs typeface="Calibri"/>
              </a:rPr>
              <a:t>durante</a:t>
            </a:r>
            <a:r>
              <a:rPr sz="1600" spc="-6" dirty="0">
                <a:solidFill>
                  <a:srgbClr val="003333"/>
                </a:solidFill>
                <a:latin typeface="Calibri"/>
                <a:cs typeface="Calibri"/>
              </a:rPr>
              <a:t> </a:t>
            </a:r>
            <a:r>
              <a:rPr sz="1600" dirty="0">
                <a:solidFill>
                  <a:srgbClr val="003333"/>
                </a:solidFill>
                <a:latin typeface="Calibri"/>
                <a:cs typeface="Calibri"/>
              </a:rPr>
              <a:t>3-5</a:t>
            </a:r>
            <a:r>
              <a:rPr sz="1600" spc="-2" dirty="0">
                <a:solidFill>
                  <a:srgbClr val="003333"/>
                </a:solidFill>
                <a:latin typeface="Calibri"/>
                <a:cs typeface="Calibri"/>
              </a:rPr>
              <a:t> </a:t>
            </a:r>
            <a:r>
              <a:rPr sz="1600" dirty="0">
                <a:solidFill>
                  <a:srgbClr val="003333"/>
                </a:solidFill>
                <a:latin typeface="Calibri"/>
                <a:cs typeface="Calibri"/>
              </a:rPr>
              <a:t>días.</a:t>
            </a:r>
            <a:endParaRPr sz="1600" dirty="0">
              <a:latin typeface="Calibri"/>
              <a:cs typeface="Calibri"/>
            </a:endParaRPr>
          </a:p>
          <a:p>
            <a:pPr marL="130842" marR="2222" indent="-125564">
              <a:lnSpc>
                <a:spcPct val="100000"/>
              </a:lnSpc>
              <a:buFont typeface="Arial"/>
              <a:buChar char="•"/>
              <a:tabLst>
                <a:tab pos="130842" algn="l"/>
                <a:tab pos="131120" algn="l"/>
              </a:tabLst>
            </a:pPr>
            <a:r>
              <a:rPr sz="1600" dirty="0">
                <a:solidFill>
                  <a:srgbClr val="003333"/>
                </a:solidFill>
                <a:latin typeface="Calibri"/>
                <a:cs typeface="Calibri"/>
              </a:rPr>
              <a:t>El </a:t>
            </a:r>
            <a:r>
              <a:rPr sz="1600" spc="-5" dirty="0" err="1">
                <a:solidFill>
                  <a:srgbClr val="003333"/>
                </a:solidFill>
                <a:latin typeface="Calibri"/>
                <a:cs typeface="Calibri"/>
              </a:rPr>
              <a:t>neurólogo</a:t>
            </a:r>
            <a:r>
              <a:rPr sz="1600" spc="-5" dirty="0">
                <a:solidFill>
                  <a:srgbClr val="003333"/>
                </a:solidFill>
                <a:latin typeface="Calibri"/>
                <a:cs typeface="Calibri"/>
              </a:rPr>
              <a:t> </a:t>
            </a:r>
            <a:r>
              <a:rPr sz="1600" spc="-5" dirty="0" err="1">
                <a:solidFill>
                  <a:srgbClr val="003333"/>
                </a:solidFill>
                <a:latin typeface="Calibri"/>
                <a:cs typeface="Calibri"/>
              </a:rPr>
              <a:t>indicará</a:t>
            </a:r>
            <a:r>
              <a:rPr sz="1600" spc="-5" dirty="0">
                <a:solidFill>
                  <a:srgbClr val="003333"/>
                </a:solidFill>
                <a:latin typeface="Calibri"/>
                <a:cs typeface="Calibri"/>
              </a:rPr>
              <a:t> </a:t>
            </a:r>
            <a:r>
              <a:rPr sz="1600" dirty="0">
                <a:solidFill>
                  <a:srgbClr val="003333"/>
                </a:solidFill>
                <a:latin typeface="Calibri"/>
                <a:cs typeface="Calibri"/>
              </a:rPr>
              <a:t>la </a:t>
            </a:r>
            <a:r>
              <a:rPr sz="1600" b="1" dirty="0" err="1">
                <a:solidFill>
                  <a:srgbClr val="003333"/>
                </a:solidFill>
                <a:latin typeface="Calibri"/>
                <a:cs typeface="Calibri"/>
              </a:rPr>
              <a:t>dosis</a:t>
            </a:r>
            <a:r>
              <a:rPr sz="1600" b="1" dirty="0">
                <a:solidFill>
                  <a:srgbClr val="003333"/>
                </a:solidFill>
                <a:latin typeface="Calibri"/>
                <a:cs typeface="Calibri"/>
              </a:rPr>
              <a:t> </a:t>
            </a:r>
            <a:r>
              <a:rPr sz="1600" dirty="0">
                <a:solidFill>
                  <a:srgbClr val="003333"/>
                </a:solidFill>
                <a:latin typeface="Calibri"/>
                <a:cs typeface="Calibri"/>
              </a:rPr>
              <a:t>y </a:t>
            </a:r>
            <a:r>
              <a:rPr sz="1600" b="1" spc="-2" dirty="0" err="1">
                <a:solidFill>
                  <a:srgbClr val="003333"/>
                </a:solidFill>
                <a:latin typeface="Calibri"/>
                <a:cs typeface="Calibri"/>
              </a:rPr>
              <a:t>duración</a:t>
            </a:r>
            <a:r>
              <a:rPr sz="1600" b="1" spc="-2" dirty="0">
                <a:solidFill>
                  <a:srgbClr val="003333"/>
                </a:solidFill>
                <a:latin typeface="Calibri"/>
                <a:cs typeface="Calibri"/>
              </a:rPr>
              <a:t> </a:t>
            </a:r>
            <a:r>
              <a:rPr sz="1600" dirty="0" err="1">
                <a:solidFill>
                  <a:srgbClr val="003333"/>
                </a:solidFill>
                <a:latin typeface="Calibri"/>
                <a:cs typeface="Calibri"/>
              </a:rPr>
              <a:t>en</a:t>
            </a:r>
            <a:r>
              <a:rPr lang="es-ES" sz="1600" dirty="0">
                <a:solidFill>
                  <a:srgbClr val="003333"/>
                </a:solidFill>
                <a:latin typeface="Calibri"/>
                <a:cs typeface="Calibri"/>
              </a:rPr>
              <a:t> </a:t>
            </a:r>
            <a:r>
              <a:rPr sz="1600" dirty="0" err="1">
                <a:solidFill>
                  <a:srgbClr val="003333"/>
                </a:solidFill>
                <a:latin typeface="Calibri"/>
                <a:cs typeface="Calibri"/>
              </a:rPr>
              <a:t>función</a:t>
            </a:r>
            <a:r>
              <a:rPr sz="1600" dirty="0">
                <a:solidFill>
                  <a:srgbClr val="003333"/>
                </a:solidFill>
                <a:latin typeface="Calibri"/>
                <a:cs typeface="Calibri"/>
              </a:rPr>
              <a:t> </a:t>
            </a:r>
            <a:r>
              <a:rPr sz="1600" spc="-2" dirty="0">
                <a:solidFill>
                  <a:srgbClr val="003333"/>
                </a:solidFill>
                <a:latin typeface="Calibri"/>
                <a:cs typeface="Calibri"/>
              </a:rPr>
              <a:t>de </a:t>
            </a:r>
            <a:r>
              <a:rPr sz="1600" spc="-2" dirty="0" err="1">
                <a:solidFill>
                  <a:srgbClr val="003333"/>
                </a:solidFill>
                <a:latin typeface="Calibri"/>
                <a:cs typeface="Calibri"/>
              </a:rPr>
              <a:t>cada</a:t>
            </a:r>
            <a:r>
              <a:rPr sz="1600" spc="-2" dirty="0">
                <a:solidFill>
                  <a:srgbClr val="003333"/>
                </a:solidFill>
                <a:latin typeface="Calibri"/>
                <a:cs typeface="Calibri"/>
              </a:rPr>
              <a:t> </a:t>
            </a:r>
            <a:r>
              <a:rPr sz="1600" spc="-5" dirty="0" err="1">
                <a:solidFill>
                  <a:srgbClr val="003333"/>
                </a:solidFill>
                <a:latin typeface="Calibri"/>
                <a:cs typeface="Calibri"/>
              </a:rPr>
              <a:t>paciente</a:t>
            </a:r>
            <a:r>
              <a:rPr sz="1600" spc="-5" dirty="0">
                <a:solidFill>
                  <a:srgbClr val="003333"/>
                </a:solidFill>
                <a:latin typeface="Calibri"/>
                <a:cs typeface="Calibri"/>
              </a:rPr>
              <a:t> </a:t>
            </a:r>
            <a:r>
              <a:rPr sz="1600" dirty="0" err="1">
                <a:solidFill>
                  <a:srgbClr val="003333"/>
                </a:solidFill>
                <a:latin typeface="Calibri"/>
                <a:cs typeface="Calibri"/>
              </a:rPr>
              <a:t>así</a:t>
            </a:r>
            <a:r>
              <a:rPr sz="1600" dirty="0">
                <a:solidFill>
                  <a:srgbClr val="003333"/>
                </a:solidFill>
                <a:latin typeface="Calibri"/>
                <a:cs typeface="Calibri"/>
              </a:rPr>
              <a:t> </a:t>
            </a:r>
            <a:r>
              <a:rPr sz="1600" spc="-2" dirty="0" err="1">
                <a:solidFill>
                  <a:srgbClr val="003333"/>
                </a:solidFill>
                <a:latin typeface="Calibri"/>
                <a:cs typeface="Calibri"/>
              </a:rPr>
              <a:t>cómo</a:t>
            </a:r>
            <a:r>
              <a:rPr sz="1600" spc="-2" dirty="0">
                <a:solidFill>
                  <a:srgbClr val="003333"/>
                </a:solidFill>
                <a:latin typeface="Calibri"/>
                <a:cs typeface="Calibri"/>
              </a:rPr>
              <a:t> </a:t>
            </a:r>
            <a:r>
              <a:rPr sz="1600" dirty="0">
                <a:solidFill>
                  <a:srgbClr val="003333"/>
                </a:solidFill>
                <a:latin typeface="Calibri"/>
                <a:cs typeface="Calibri"/>
              </a:rPr>
              <a:t>la </a:t>
            </a:r>
            <a:r>
              <a:rPr sz="1600" spc="-2" dirty="0" err="1">
                <a:solidFill>
                  <a:srgbClr val="003333"/>
                </a:solidFill>
                <a:latin typeface="Calibri"/>
                <a:cs typeface="Calibri"/>
              </a:rPr>
              <a:t>pertinencia</a:t>
            </a:r>
            <a:r>
              <a:rPr sz="1600" spc="-2" dirty="0">
                <a:solidFill>
                  <a:srgbClr val="003333"/>
                </a:solidFill>
                <a:latin typeface="Calibri"/>
                <a:cs typeface="Calibri"/>
              </a:rPr>
              <a:t> </a:t>
            </a:r>
            <a:r>
              <a:rPr sz="1600" dirty="0">
                <a:solidFill>
                  <a:srgbClr val="003333"/>
                </a:solidFill>
                <a:latin typeface="Calibri"/>
                <a:cs typeface="Calibri"/>
              </a:rPr>
              <a:t>o</a:t>
            </a:r>
            <a:r>
              <a:rPr sz="1600" spc="-5" dirty="0">
                <a:solidFill>
                  <a:srgbClr val="003333"/>
                </a:solidFill>
                <a:latin typeface="Calibri"/>
                <a:cs typeface="Calibri"/>
              </a:rPr>
              <a:t> </a:t>
            </a:r>
            <a:r>
              <a:rPr sz="1600" spc="-2" dirty="0">
                <a:solidFill>
                  <a:srgbClr val="003333"/>
                </a:solidFill>
                <a:latin typeface="Calibri"/>
                <a:cs typeface="Calibri"/>
              </a:rPr>
              <a:t>no de</a:t>
            </a:r>
            <a:r>
              <a:rPr sz="1600" spc="-5" dirty="0">
                <a:solidFill>
                  <a:srgbClr val="003333"/>
                </a:solidFill>
                <a:latin typeface="Calibri"/>
                <a:cs typeface="Calibri"/>
              </a:rPr>
              <a:t> </a:t>
            </a:r>
            <a:r>
              <a:rPr sz="1600" spc="-5" dirty="0" err="1">
                <a:solidFill>
                  <a:srgbClr val="003333"/>
                </a:solidFill>
                <a:latin typeface="Calibri"/>
                <a:cs typeface="Calibri"/>
              </a:rPr>
              <a:t>utilizarlos</a:t>
            </a:r>
            <a:r>
              <a:rPr sz="1600" spc="9" dirty="0">
                <a:solidFill>
                  <a:srgbClr val="003333"/>
                </a:solidFill>
                <a:latin typeface="Calibri"/>
                <a:cs typeface="Calibri"/>
              </a:rPr>
              <a:t> </a:t>
            </a:r>
            <a:r>
              <a:rPr sz="1600" spc="-6" dirty="0" err="1">
                <a:solidFill>
                  <a:srgbClr val="003333"/>
                </a:solidFill>
                <a:latin typeface="Calibri"/>
                <a:cs typeface="Calibri"/>
              </a:rPr>
              <a:t>durante</a:t>
            </a:r>
            <a:r>
              <a:rPr sz="1600" dirty="0">
                <a:solidFill>
                  <a:srgbClr val="003333"/>
                </a:solidFill>
                <a:latin typeface="Calibri"/>
                <a:cs typeface="Calibri"/>
              </a:rPr>
              <a:t> </a:t>
            </a:r>
            <a:r>
              <a:rPr sz="1600" spc="-2" dirty="0">
                <a:solidFill>
                  <a:srgbClr val="003333"/>
                </a:solidFill>
                <a:latin typeface="Calibri"/>
                <a:cs typeface="Calibri"/>
              </a:rPr>
              <a:t>un </a:t>
            </a:r>
            <a:r>
              <a:rPr sz="1600" dirty="0">
                <a:solidFill>
                  <a:srgbClr val="003333"/>
                </a:solidFill>
                <a:latin typeface="Calibri"/>
                <a:cs typeface="Calibri"/>
              </a:rPr>
              <a:t> </a:t>
            </a:r>
            <a:r>
              <a:rPr sz="1600" spc="-6" dirty="0" err="1">
                <a:solidFill>
                  <a:srgbClr val="003333"/>
                </a:solidFill>
                <a:latin typeface="Calibri"/>
                <a:cs typeface="Calibri"/>
              </a:rPr>
              <a:t>brote</a:t>
            </a:r>
            <a:r>
              <a:rPr sz="1600" spc="-6" dirty="0">
                <a:solidFill>
                  <a:srgbClr val="003333"/>
                </a:solidFill>
                <a:latin typeface="Calibri"/>
                <a:cs typeface="Calibri"/>
              </a:rPr>
              <a:t>.</a:t>
            </a:r>
            <a:endParaRPr sz="1600" dirty="0">
              <a:latin typeface="Calibri"/>
              <a:cs typeface="Calibri"/>
            </a:endParaRPr>
          </a:p>
        </p:txBody>
      </p:sp>
      <p:sp>
        <p:nvSpPr>
          <p:cNvPr id="7" name="Rectángulo 6">
            <a:extLst>
              <a:ext uri="{FF2B5EF4-FFF2-40B4-BE49-F238E27FC236}">
                <a16:creationId xmlns:a16="http://schemas.microsoft.com/office/drawing/2014/main" id="{EE28DBB2-70C0-4B6A-2476-568ECF9BDD91}"/>
              </a:ext>
            </a:extLst>
          </p:cNvPr>
          <p:cNvSpPr/>
          <p:nvPr/>
        </p:nvSpPr>
        <p:spPr>
          <a:xfrm>
            <a:off x="733647" y="6145619"/>
            <a:ext cx="3902148" cy="503910"/>
          </a:xfrm>
          <a:prstGeom prst="rect">
            <a:avLst/>
          </a:prstGeom>
          <a:solidFill>
            <a:srgbClr val="07D6DB"/>
          </a:solidFill>
          <a:ln>
            <a:solidFill>
              <a:srgbClr val="07D6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a:t>NO ES UNA URGENCIA MÉDICA</a:t>
            </a:r>
          </a:p>
        </p:txBody>
      </p:sp>
      <p:sp>
        <p:nvSpPr>
          <p:cNvPr id="10" name="Marcador de número de diapositiva 9">
            <a:extLst>
              <a:ext uri="{FF2B5EF4-FFF2-40B4-BE49-F238E27FC236}">
                <a16:creationId xmlns:a16="http://schemas.microsoft.com/office/drawing/2014/main" id="{505F8D50-635B-6539-D711-5161FD2F70A1}"/>
              </a:ext>
            </a:extLst>
          </p:cNvPr>
          <p:cNvSpPr>
            <a:spLocks noGrp="1"/>
          </p:cNvSpPr>
          <p:nvPr>
            <p:ph type="sldNum" sz="quarter" idx="4"/>
          </p:nvPr>
        </p:nvSpPr>
        <p:spPr/>
        <p:txBody>
          <a:bodyPr/>
          <a:lstStyle/>
          <a:p>
            <a:fld id="{C2D5E945-2478-44AA-BA19-29F3FC66B24B}" type="slidenum">
              <a:rPr lang="es-ES" smtClean="0"/>
              <a:pPr/>
              <a:t>58</a:t>
            </a:fld>
            <a:endParaRPr lang="es-E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1244" y="1881156"/>
            <a:ext cx="4265089" cy="2301472"/>
          </a:xfrm>
          <a:prstGeom prst="rect">
            <a:avLst/>
          </a:prstGeom>
        </p:spPr>
        <p:txBody>
          <a:bodyPr vert="horz" wrap="square" lIns="0" tIns="54174" rIns="0" bIns="0" rtlCol="0">
            <a:spAutoFit/>
          </a:bodyPr>
          <a:lstStyle/>
          <a:p>
            <a:pPr marL="5556">
              <a:spcBef>
                <a:spcPts val="426"/>
              </a:spcBef>
            </a:pPr>
            <a:r>
              <a:rPr sz="2000" b="1" spc="-2" dirty="0">
                <a:solidFill>
                  <a:srgbClr val="05252A"/>
                </a:solidFill>
                <a:latin typeface="Calibri"/>
                <a:cs typeface="Calibri"/>
              </a:rPr>
              <a:t>¿</a:t>
            </a:r>
            <a:r>
              <a:rPr sz="2000" b="1" spc="-2" dirty="0" err="1">
                <a:solidFill>
                  <a:srgbClr val="05252A"/>
                </a:solidFill>
                <a:latin typeface="Calibri"/>
                <a:cs typeface="Calibri"/>
              </a:rPr>
              <a:t>Qué</a:t>
            </a:r>
            <a:r>
              <a:rPr sz="2000" b="1" spc="9" dirty="0">
                <a:solidFill>
                  <a:srgbClr val="05252A"/>
                </a:solidFill>
                <a:latin typeface="Calibri"/>
                <a:cs typeface="Calibri"/>
              </a:rPr>
              <a:t> </a:t>
            </a:r>
            <a:r>
              <a:rPr sz="2000" b="1" spc="-2" dirty="0">
                <a:solidFill>
                  <a:srgbClr val="05252A"/>
                </a:solidFill>
                <a:latin typeface="Calibri"/>
                <a:cs typeface="Calibri"/>
              </a:rPr>
              <a:t>se</a:t>
            </a:r>
            <a:r>
              <a:rPr sz="2000" b="1" spc="-5" dirty="0">
                <a:solidFill>
                  <a:srgbClr val="05252A"/>
                </a:solidFill>
                <a:latin typeface="Calibri"/>
                <a:cs typeface="Calibri"/>
              </a:rPr>
              <a:t> </a:t>
            </a:r>
            <a:r>
              <a:rPr sz="2000" b="1" spc="-6" dirty="0" err="1">
                <a:solidFill>
                  <a:srgbClr val="05252A"/>
                </a:solidFill>
                <a:latin typeface="Calibri"/>
                <a:cs typeface="Calibri"/>
              </a:rPr>
              <a:t>pretende</a:t>
            </a:r>
            <a:r>
              <a:rPr sz="2000" b="1" spc="15" dirty="0">
                <a:solidFill>
                  <a:srgbClr val="05252A"/>
                </a:solidFill>
                <a:latin typeface="Calibri"/>
                <a:cs typeface="Calibri"/>
              </a:rPr>
              <a:t> </a:t>
            </a:r>
            <a:r>
              <a:rPr sz="2000" b="1" spc="-2" dirty="0">
                <a:solidFill>
                  <a:srgbClr val="05252A"/>
                </a:solidFill>
                <a:latin typeface="Calibri"/>
                <a:cs typeface="Calibri"/>
              </a:rPr>
              <a:t>con</a:t>
            </a:r>
            <a:r>
              <a:rPr sz="2000" b="1" spc="-5" dirty="0">
                <a:solidFill>
                  <a:srgbClr val="05252A"/>
                </a:solidFill>
                <a:latin typeface="Calibri"/>
                <a:cs typeface="Calibri"/>
              </a:rPr>
              <a:t> </a:t>
            </a:r>
            <a:r>
              <a:rPr sz="2000" b="1" spc="-2" dirty="0" err="1">
                <a:solidFill>
                  <a:srgbClr val="05252A"/>
                </a:solidFill>
                <a:latin typeface="Calibri"/>
                <a:cs typeface="Calibri"/>
              </a:rPr>
              <a:t>el</a:t>
            </a:r>
            <a:r>
              <a:rPr sz="2000" b="1" dirty="0">
                <a:solidFill>
                  <a:srgbClr val="05252A"/>
                </a:solidFill>
                <a:latin typeface="Calibri"/>
                <a:cs typeface="Calibri"/>
              </a:rPr>
              <a:t> </a:t>
            </a:r>
            <a:r>
              <a:rPr sz="2000" b="1" spc="-6" dirty="0" err="1">
                <a:solidFill>
                  <a:srgbClr val="05252A"/>
                </a:solidFill>
                <a:latin typeface="Calibri"/>
                <a:cs typeface="Calibri"/>
              </a:rPr>
              <a:t>tratamiento</a:t>
            </a:r>
            <a:r>
              <a:rPr sz="2000" b="1" spc="9" dirty="0">
                <a:solidFill>
                  <a:srgbClr val="05252A"/>
                </a:solidFill>
                <a:latin typeface="Calibri"/>
                <a:cs typeface="Calibri"/>
              </a:rPr>
              <a:t> </a:t>
            </a:r>
            <a:r>
              <a:rPr sz="2000" b="1" spc="-6" dirty="0">
                <a:solidFill>
                  <a:srgbClr val="05252A"/>
                </a:solidFill>
                <a:latin typeface="Calibri"/>
                <a:cs typeface="Calibri"/>
              </a:rPr>
              <a:t>para</a:t>
            </a:r>
            <a:r>
              <a:rPr sz="2000" b="1" spc="9" dirty="0">
                <a:solidFill>
                  <a:srgbClr val="05252A"/>
                </a:solidFill>
                <a:latin typeface="Calibri"/>
                <a:cs typeface="Calibri"/>
              </a:rPr>
              <a:t> </a:t>
            </a:r>
            <a:r>
              <a:rPr sz="2000" b="1" spc="-2" dirty="0">
                <a:solidFill>
                  <a:srgbClr val="05252A"/>
                </a:solidFill>
                <a:latin typeface="Calibri"/>
                <a:cs typeface="Calibri"/>
              </a:rPr>
              <a:t>la</a:t>
            </a:r>
            <a:r>
              <a:rPr sz="2000" b="1" spc="5" dirty="0">
                <a:solidFill>
                  <a:srgbClr val="05252A"/>
                </a:solidFill>
                <a:latin typeface="Calibri"/>
                <a:cs typeface="Calibri"/>
              </a:rPr>
              <a:t> </a:t>
            </a:r>
            <a:r>
              <a:rPr sz="2000" b="1" dirty="0">
                <a:solidFill>
                  <a:srgbClr val="05252A"/>
                </a:solidFill>
                <a:latin typeface="Calibri"/>
                <a:cs typeface="Calibri"/>
              </a:rPr>
              <a:t>EM?</a:t>
            </a:r>
            <a:endParaRPr sz="2000" dirty="0">
              <a:latin typeface="Calibri"/>
              <a:cs typeface="Calibri"/>
            </a:endParaRPr>
          </a:p>
          <a:p>
            <a:pPr marL="105563" indent="-100284">
              <a:spcBef>
                <a:spcPts val="328"/>
              </a:spcBef>
              <a:buClr>
                <a:srgbClr val="FFC50A"/>
              </a:buClr>
              <a:buFont typeface="Arial"/>
              <a:buChar char="•"/>
              <a:tabLst>
                <a:tab pos="105840" algn="l"/>
              </a:tabLst>
            </a:pPr>
            <a:r>
              <a:rPr sz="1600" spc="-2" dirty="0" err="1">
                <a:solidFill>
                  <a:srgbClr val="003333"/>
                </a:solidFill>
                <a:latin typeface="Calibri"/>
                <a:cs typeface="Calibri"/>
              </a:rPr>
              <a:t>Reducir</a:t>
            </a:r>
            <a:r>
              <a:rPr sz="1600" spc="-15" dirty="0">
                <a:solidFill>
                  <a:srgbClr val="003333"/>
                </a:solidFill>
                <a:latin typeface="Calibri"/>
                <a:cs typeface="Calibri"/>
              </a:rPr>
              <a:t> </a:t>
            </a:r>
            <a:r>
              <a:rPr sz="1600" dirty="0">
                <a:solidFill>
                  <a:srgbClr val="003333"/>
                </a:solidFill>
                <a:latin typeface="Calibri"/>
                <a:cs typeface="Calibri"/>
              </a:rPr>
              <a:t>la</a:t>
            </a:r>
            <a:r>
              <a:rPr sz="1600" spc="-6" dirty="0">
                <a:solidFill>
                  <a:srgbClr val="003333"/>
                </a:solidFill>
                <a:latin typeface="Calibri"/>
                <a:cs typeface="Calibri"/>
              </a:rPr>
              <a:t> </a:t>
            </a:r>
            <a:r>
              <a:rPr sz="1600" spc="-2" dirty="0" err="1">
                <a:solidFill>
                  <a:srgbClr val="003333"/>
                </a:solidFill>
                <a:latin typeface="Calibri"/>
                <a:cs typeface="Calibri"/>
              </a:rPr>
              <a:t>frecuencia</a:t>
            </a:r>
            <a:r>
              <a:rPr sz="1600" spc="-2" dirty="0">
                <a:solidFill>
                  <a:srgbClr val="003333"/>
                </a:solidFill>
                <a:latin typeface="Calibri"/>
                <a:cs typeface="Calibri"/>
              </a:rPr>
              <a:t> </a:t>
            </a:r>
            <a:r>
              <a:rPr sz="1600" spc="-5" dirty="0">
                <a:solidFill>
                  <a:srgbClr val="003333"/>
                </a:solidFill>
                <a:latin typeface="Calibri"/>
                <a:cs typeface="Calibri"/>
              </a:rPr>
              <a:t>con</a:t>
            </a:r>
            <a:r>
              <a:rPr sz="1600" spc="-6" dirty="0">
                <a:solidFill>
                  <a:srgbClr val="003333"/>
                </a:solidFill>
                <a:latin typeface="Calibri"/>
                <a:cs typeface="Calibri"/>
              </a:rPr>
              <a:t> </a:t>
            </a:r>
            <a:r>
              <a:rPr sz="1600" dirty="0">
                <a:solidFill>
                  <a:srgbClr val="003333"/>
                </a:solidFill>
                <a:latin typeface="Calibri"/>
                <a:cs typeface="Calibri"/>
              </a:rPr>
              <a:t>la</a:t>
            </a:r>
            <a:r>
              <a:rPr sz="1600" spc="-9" dirty="0">
                <a:solidFill>
                  <a:srgbClr val="003333"/>
                </a:solidFill>
                <a:latin typeface="Calibri"/>
                <a:cs typeface="Calibri"/>
              </a:rPr>
              <a:t> </a:t>
            </a:r>
            <a:r>
              <a:rPr sz="1600" spc="-2" dirty="0">
                <a:solidFill>
                  <a:srgbClr val="003333"/>
                </a:solidFill>
                <a:latin typeface="Calibri"/>
                <a:cs typeface="Calibri"/>
              </a:rPr>
              <a:t>que</a:t>
            </a:r>
            <a:r>
              <a:rPr sz="1600" spc="-5" dirty="0">
                <a:solidFill>
                  <a:srgbClr val="003333"/>
                </a:solidFill>
                <a:latin typeface="Calibri"/>
                <a:cs typeface="Calibri"/>
              </a:rPr>
              <a:t> </a:t>
            </a:r>
            <a:r>
              <a:rPr sz="1600" spc="-2" dirty="0">
                <a:solidFill>
                  <a:srgbClr val="003333"/>
                </a:solidFill>
                <a:latin typeface="Calibri"/>
                <a:cs typeface="Calibri"/>
              </a:rPr>
              <a:t>se</a:t>
            </a:r>
            <a:r>
              <a:rPr sz="1600" spc="-5" dirty="0">
                <a:solidFill>
                  <a:srgbClr val="003333"/>
                </a:solidFill>
                <a:latin typeface="Calibri"/>
                <a:cs typeface="Calibri"/>
              </a:rPr>
              <a:t> </a:t>
            </a:r>
            <a:r>
              <a:rPr sz="1600" spc="-5" dirty="0" err="1">
                <a:solidFill>
                  <a:srgbClr val="003333"/>
                </a:solidFill>
                <a:latin typeface="Calibri"/>
                <a:cs typeface="Calibri"/>
              </a:rPr>
              <a:t>producen</a:t>
            </a:r>
            <a:r>
              <a:rPr sz="1600" spc="-5" dirty="0">
                <a:solidFill>
                  <a:srgbClr val="003333"/>
                </a:solidFill>
                <a:latin typeface="Calibri"/>
                <a:cs typeface="Calibri"/>
              </a:rPr>
              <a:t> </a:t>
            </a:r>
            <a:r>
              <a:rPr sz="1600" dirty="0" err="1">
                <a:solidFill>
                  <a:srgbClr val="003333"/>
                </a:solidFill>
                <a:latin typeface="Calibri"/>
                <a:cs typeface="Calibri"/>
              </a:rPr>
              <a:t>los</a:t>
            </a:r>
            <a:r>
              <a:rPr sz="1600" spc="-2" dirty="0">
                <a:solidFill>
                  <a:srgbClr val="003333"/>
                </a:solidFill>
                <a:latin typeface="Calibri"/>
                <a:cs typeface="Calibri"/>
              </a:rPr>
              <a:t> </a:t>
            </a:r>
            <a:r>
              <a:rPr sz="1600" spc="-6" dirty="0" err="1">
                <a:solidFill>
                  <a:srgbClr val="003333"/>
                </a:solidFill>
                <a:latin typeface="Calibri"/>
                <a:cs typeface="Calibri"/>
              </a:rPr>
              <a:t>brotes</a:t>
            </a:r>
            <a:r>
              <a:rPr lang="es-ES" sz="1600" spc="-6" dirty="0">
                <a:solidFill>
                  <a:srgbClr val="003333"/>
                </a:solidFill>
                <a:latin typeface="Calibri"/>
                <a:cs typeface="Calibri"/>
              </a:rPr>
              <a:t>.</a:t>
            </a:r>
            <a:endParaRPr sz="1600" dirty="0">
              <a:latin typeface="Calibri"/>
              <a:cs typeface="Calibri"/>
            </a:endParaRPr>
          </a:p>
          <a:p>
            <a:pPr marL="105563" indent="-100284">
              <a:spcBef>
                <a:spcPts val="309"/>
              </a:spcBef>
              <a:buClr>
                <a:srgbClr val="FFC50A"/>
              </a:buClr>
              <a:buFont typeface="Arial"/>
              <a:buChar char="•"/>
              <a:tabLst>
                <a:tab pos="105840" algn="l"/>
              </a:tabLst>
            </a:pPr>
            <a:r>
              <a:rPr sz="1600" spc="-6" dirty="0" err="1">
                <a:solidFill>
                  <a:srgbClr val="003333"/>
                </a:solidFill>
                <a:latin typeface="Calibri"/>
                <a:cs typeface="Calibri"/>
              </a:rPr>
              <a:t>Retrasar</a:t>
            </a:r>
            <a:r>
              <a:rPr sz="1600" spc="-17" dirty="0">
                <a:solidFill>
                  <a:srgbClr val="003333"/>
                </a:solidFill>
                <a:latin typeface="Calibri"/>
                <a:cs typeface="Calibri"/>
              </a:rPr>
              <a:t> </a:t>
            </a:r>
            <a:r>
              <a:rPr sz="1600" dirty="0">
                <a:solidFill>
                  <a:srgbClr val="003333"/>
                </a:solidFill>
                <a:latin typeface="Calibri"/>
                <a:cs typeface="Calibri"/>
              </a:rPr>
              <a:t>la</a:t>
            </a:r>
            <a:r>
              <a:rPr sz="1600" spc="-2" dirty="0">
                <a:solidFill>
                  <a:srgbClr val="003333"/>
                </a:solidFill>
                <a:latin typeface="Calibri"/>
                <a:cs typeface="Calibri"/>
              </a:rPr>
              <a:t> </a:t>
            </a:r>
            <a:r>
              <a:rPr sz="1600" spc="-5" dirty="0" err="1">
                <a:solidFill>
                  <a:srgbClr val="003333"/>
                </a:solidFill>
                <a:latin typeface="Calibri"/>
                <a:cs typeface="Calibri"/>
              </a:rPr>
              <a:t>progresión</a:t>
            </a:r>
            <a:r>
              <a:rPr sz="1600" spc="-2" dirty="0">
                <a:solidFill>
                  <a:srgbClr val="003333"/>
                </a:solidFill>
                <a:latin typeface="Calibri"/>
                <a:cs typeface="Calibri"/>
              </a:rPr>
              <a:t> de</a:t>
            </a:r>
            <a:r>
              <a:rPr sz="1600" spc="-5" dirty="0">
                <a:solidFill>
                  <a:srgbClr val="003333"/>
                </a:solidFill>
                <a:latin typeface="Calibri"/>
                <a:cs typeface="Calibri"/>
              </a:rPr>
              <a:t> </a:t>
            </a:r>
            <a:r>
              <a:rPr sz="1600" dirty="0">
                <a:solidFill>
                  <a:srgbClr val="003333"/>
                </a:solidFill>
                <a:latin typeface="Calibri"/>
                <a:cs typeface="Calibri"/>
              </a:rPr>
              <a:t>la</a:t>
            </a:r>
            <a:r>
              <a:rPr sz="1600" spc="-2" dirty="0">
                <a:solidFill>
                  <a:srgbClr val="003333"/>
                </a:solidFill>
                <a:latin typeface="Calibri"/>
                <a:cs typeface="Calibri"/>
              </a:rPr>
              <a:t> </a:t>
            </a:r>
            <a:r>
              <a:rPr sz="1600" spc="-2" dirty="0" err="1">
                <a:solidFill>
                  <a:srgbClr val="003333"/>
                </a:solidFill>
                <a:latin typeface="Calibri"/>
                <a:cs typeface="Calibri"/>
              </a:rPr>
              <a:t>discapacidad</a:t>
            </a:r>
            <a:r>
              <a:rPr lang="es-ES" sz="1600" spc="-2" dirty="0">
                <a:solidFill>
                  <a:srgbClr val="003333"/>
                </a:solidFill>
                <a:latin typeface="Calibri"/>
                <a:cs typeface="Calibri"/>
              </a:rPr>
              <a:t>.</a:t>
            </a:r>
            <a:endParaRPr sz="1600" dirty="0">
              <a:latin typeface="Calibri"/>
              <a:cs typeface="Calibri"/>
            </a:endParaRPr>
          </a:p>
          <a:p>
            <a:pPr marL="105563" indent="-100284">
              <a:spcBef>
                <a:spcPts val="311"/>
              </a:spcBef>
              <a:buClr>
                <a:srgbClr val="FFC50A"/>
              </a:buClr>
              <a:buFont typeface="Arial"/>
              <a:buChar char="•"/>
              <a:tabLst>
                <a:tab pos="105840" algn="l"/>
              </a:tabLst>
            </a:pPr>
            <a:r>
              <a:rPr sz="1600" spc="-2" dirty="0" err="1">
                <a:solidFill>
                  <a:srgbClr val="003333"/>
                </a:solidFill>
                <a:latin typeface="Calibri"/>
                <a:cs typeface="Calibri"/>
              </a:rPr>
              <a:t>Disminuir</a:t>
            </a:r>
            <a:r>
              <a:rPr sz="1600" spc="-6" dirty="0">
                <a:solidFill>
                  <a:srgbClr val="003333"/>
                </a:solidFill>
                <a:latin typeface="Calibri"/>
                <a:cs typeface="Calibri"/>
              </a:rPr>
              <a:t> </a:t>
            </a:r>
            <a:r>
              <a:rPr sz="1600" dirty="0">
                <a:solidFill>
                  <a:srgbClr val="003333"/>
                </a:solidFill>
                <a:latin typeface="Calibri"/>
                <a:cs typeface="Calibri"/>
              </a:rPr>
              <a:t>la</a:t>
            </a:r>
            <a:r>
              <a:rPr sz="1600" spc="-6" dirty="0">
                <a:solidFill>
                  <a:srgbClr val="003333"/>
                </a:solidFill>
                <a:latin typeface="Calibri"/>
                <a:cs typeface="Calibri"/>
              </a:rPr>
              <a:t> </a:t>
            </a:r>
            <a:r>
              <a:rPr sz="1600" spc="-2" dirty="0" err="1">
                <a:solidFill>
                  <a:srgbClr val="003333"/>
                </a:solidFill>
                <a:latin typeface="Calibri"/>
                <a:cs typeface="Calibri"/>
              </a:rPr>
              <a:t>probabilidad</a:t>
            </a:r>
            <a:r>
              <a:rPr sz="1600" spc="2" dirty="0">
                <a:solidFill>
                  <a:srgbClr val="003333"/>
                </a:solidFill>
                <a:latin typeface="Calibri"/>
                <a:cs typeface="Calibri"/>
              </a:rPr>
              <a:t> </a:t>
            </a:r>
            <a:r>
              <a:rPr sz="1600" spc="-2" dirty="0">
                <a:solidFill>
                  <a:srgbClr val="003333"/>
                </a:solidFill>
                <a:latin typeface="Calibri"/>
                <a:cs typeface="Calibri"/>
              </a:rPr>
              <a:t>de que</a:t>
            </a:r>
            <a:r>
              <a:rPr sz="1600" dirty="0">
                <a:solidFill>
                  <a:srgbClr val="003333"/>
                </a:solidFill>
                <a:latin typeface="Calibri"/>
                <a:cs typeface="Calibri"/>
              </a:rPr>
              <a:t> </a:t>
            </a:r>
            <a:r>
              <a:rPr sz="1600" spc="-2" dirty="0">
                <a:solidFill>
                  <a:srgbClr val="003333"/>
                </a:solidFill>
                <a:latin typeface="Calibri"/>
                <a:cs typeface="Calibri"/>
              </a:rPr>
              <a:t>se </a:t>
            </a:r>
            <a:r>
              <a:rPr sz="1600" spc="-6" dirty="0" err="1">
                <a:solidFill>
                  <a:srgbClr val="003333"/>
                </a:solidFill>
                <a:latin typeface="Calibri"/>
                <a:cs typeface="Calibri"/>
              </a:rPr>
              <a:t>produzcan</a:t>
            </a:r>
            <a:r>
              <a:rPr sz="1600" spc="2" dirty="0">
                <a:solidFill>
                  <a:srgbClr val="003333"/>
                </a:solidFill>
                <a:latin typeface="Calibri"/>
                <a:cs typeface="Calibri"/>
              </a:rPr>
              <a:t> </a:t>
            </a:r>
            <a:r>
              <a:rPr sz="1600" spc="-2" dirty="0" err="1">
                <a:solidFill>
                  <a:srgbClr val="003333"/>
                </a:solidFill>
                <a:latin typeface="Calibri"/>
                <a:cs typeface="Calibri"/>
              </a:rPr>
              <a:t>lesiones</a:t>
            </a:r>
            <a:r>
              <a:rPr sz="1600" spc="-2" dirty="0">
                <a:solidFill>
                  <a:srgbClr val="003333"/>
                </a:solidFill>
                <a:latin typeface="Calibri"/>
                <a:cs typeface="Calibri"/>
              </a:rPr>
              <a:t> </a:t>
            </a:r>
            <a:r>
              <a:rPr sz="1600" spc="-6" dirty="0" err="1">
                <a:solidFill>
                  <a:srgbClr val="003333"/>
                </a:solidFill>
                <a:latin typeface="Calibri"/>
                <a:cs typeface="Calibri"/>
              </a:rPr>
              <a:t>nuevas</a:t>
            </a:r>
            <a:r>
              <a:rPr sz="1600" spc="2" dirty="0">
                <a:solidFill>
                  <a:srgbClr val="003333"/>
                </a:solidFill>
                <a:latin typeface="Calibri"/>
                <a:cs typeface="Calibri"/>
              </a:rPr>
              <a:t> </a:t>
            </a:r>
            <a:r>
              <a:rPr sz="1600" dirty="0">
                <a:solidFill>
                  <a:srgbClr val="003333"/>
                </a:solidFill>
                <a:latin typeface="Calibri"/>
                <a:cs typeface="Calibri"/>
              </a:rPr>
              <a:t>en</a:t>
            </a:r>
            <a:r>
              <a:rPr sz="1600" spc="-2" dirty="0">
                <a:solidFill>
                  <a:srgbClr val="003333"/>
                </a:solidFill>
                <a:latin typeface="Calibri"/>
                <a:cs typeface="Calibri"/>
              </a:rPr>
              <a:t> </a:t>
            </a:r>
            <a:r>
              <a:rPr sz="1600" dirty="0" err="1">
                <a:solidFill>
                  <a:srgbClr val="003333"/>
                </a:solidFill>
                <a:latin typeface="Calibri"/>
                <a:cs typeface="Calibri"/>
              </a:rPr>
              <a:t>el</a:t>
            </a:r>
            <a:r>
              <a:rPr sz="1600" spc="2" dirty="0">
                <a:solidFill>
                  <a:srgbClr val="003333"/>
                </a:solidFill>
                <a:latin typeface="Calibri"/>
                <a:cs typeface="Calibri"/>
              </a:rPr>
              <a:t> </a:t>
            </a:r>
            <a:r>
              <a:rPr sz="1600" spc="-5" dirty="0" err="1">
                <a:solidFill>
                  <a:srgbClr val="003333"/>
                </a:solidFill>
                <a:latin typeface="Calibri"/>
                <a:cs typeface="Calibri"/>
              </a:rPr>
              <a:t>sistema</a:t>
            </a:r>
            <a:r>
              <a:rPr lang="es-ES" sz="1600" dirty="0">
                <a:latin typeface="Calibri"/>
                <a:cs typeface="Calibri"/>
              </a:rPr>
              <a:t> </a:t>
            </a:r>
            <a:r>
              <a:rPr lang="es-ES" sz="1600" spc="-2" dirty="0">
                <a:solidFill>
                  <a:srgbClr val="003333"/>
                </a:solidFill>
                <a:latin typeface="Calibri"/>
                <a:cs typeface="Calibri"/>
              </a:rPr>
              <a:t>N</a:t>
            </a:r>
            <a:r>
              <a:rPr sz="1600" spc="-2" dirty="0" err="1">
                <a:solidFill>
                  <a:srgbClr val="003333"/>
                </a:solidFill>
                <a:latin typeface="Calibri"/>
                <a:cs typeface="Calibri"/>
              </a:rPr>
              <a:t>ervioso</a:t>
            </a:r>
            <a:r>
              <a:rPr lang="es-ES" sz="1600" spc="-2" dirty="0">
                <a:solidFill>
                  <a:srgbClr val="003333"/>
                </a:solidFill>
                <a:latin typeface="Calibri"/>
                <a:cs typeface="Calibri"/>
              </a:rPr>
              <a:t>.</a:t>
            </a:r>
            <a:endParaRPr sz="1600" dirty="0">
              <a:latin typeface="Calibri"/>
              <a:cs typeface="Calibri"/>
            </a:endParaRPr>
          </a:p>
          <a:p>
            <a:pPr marL="5556">
              <a:spcBef>
                <a:spcPts val="282"/>
              </a:spcBef>
            </a:pPr>
            <a:endParaRPr lang="es-ES" sz="1600" b="1" spc="-5" dirty="0">
              <a:solidFill>
                <a:srgbClr val="05252A"/>
              </a:solidFill>
              <a:latin typeface="Calibri"/>
              <a:cs typeface="Calibri"/>
            </a:endParaRPr>
          </a:p>
        </p:txBody>
      </p:sp>
      <p:grpSp>
        <p:nvGrpSpPr>
          <p:cNvPr id="17" name="Grupo 16">
            <a:extLst>
              <a:ext uri="{FF2B5EF4-FFF2-40B4-BE49-F238E27FC236}">
                <a16:creationId xmlns:a16="http://schemas.microsoft.com/office/drawing/2014/main" id="{A9FA1C31-0AEC-EE96-6793-AD4A278D5B43}"/>
              </a:ext>
            </a:extLst>
          </p:cNvPr>
          <p:cNvGrpSpPr/>
          <p:nvPr/>
        </p:nvGrpSpPr>
        <p:grpSpPr>
          <a:xfrm>
            <a:off x="542925" y="4623193"/>
            <a:ext cx="4363408" cy="1921317"/>
            <a:chOff x="728758" y="4284821"/>
            <a:chExt cx="4044838" cy="750913"/>
          </a:xfrm>
        </p:grpSpPr>
        <p:grpSp>
          <p:nvGrpSpPr>
            <p:cNvPr id="3" name="object 3"/>
            <p:cNvGrpSpPr/>
            <p:nvPr/>
          </p:nvGrpSpPr>
          <p:grpSpPr>
            <a:xfrm>
              <a:off x="728758" y="4284821"/>
              <a:ext cx="1167030" cy="745054"/>
              <a:chOff x="1665732" y="4579620"/>
              <a:chExt cx="2667497" cy="1702983"/>
            </a:xfrm>
          </p:grpSpPr>
          <p:sp>
            <p:nvSpPr>
              <p:cNvPr id="4" name="object 4"/>
              <p:cNvSpPr/>
              <p:nvPr/>
            </p:nvSpPr>
            <p:spPr>
              <a:xfrm>
                <a:off x="1668429" y="4836073"/>
                <a:ext cx="2664800" cy="1446530"/>
              </a:xfrm>
              <a:custGeom>
                <a:avLst/>
                <a:gdLst/>
                <a:ahLst/>
                <a:cxnLst/>
                <a:rect l="l" t="t" r="r" b="b"/>
                <a:pathLst>
                  <a:path w="2651760" h="1446529">
                    <a:moveTo>
                      <a:pt x="2507107" y="0"/>
                    </a:moveTo>
                    <a:lnTo>
                      <a:pt x="144653" y="0"/>
                    </a:lnTo>
                    <a:lnTo>
                      <a:pt x="98934" y="7375"/>
                    </a:lnTo>
                    <a:lnTo>
                      <a:pt x="59225" y="27911"/>
                    </a:lnTo>
                    <a:lnTo>
                      <a:pt x="27911" y="59225"/>
                    </a:lnTo>
                    <a:lnTo>
                      <a:pt x="7375" y="98934"/>
                    </a:lnTo>
                    <a:lnTo>
                      <a:pt x="0" y="144652"/>
                    </a:lnTo>
                    <a:lnTo>
                      <a:pt x="0" y="1301648"/>
                    </a:lnTo>
                    <a:lnTo>
                      <a:pt x="7375" y="1347359"/>
                    </a:lnTo>
                    <a:lnTo>
                      <a:pt x="27911" y="1387061"/>
                    </a:lnTo>
                    <a:lnTo>
                      <a:pt x="59225" y="1418369"/>
                    </a:lnTo>
                    <a:lnTo>
                      <a:pt x="98934" y="1438902"/>
                    </a:lnTo>
                    <a:lnTo>
                      <a:pt x="144653" y="1446275"/>
                    </a:lnTo>
                    <a:lnTo>
                      <a:pt x="2507107" y="1446275"/>
                    </a:lnTo>
                    <a:lnTo>
                      <a:pt x="2552825" y="1438903"/>
                    </a:lnTo>
                    <a:lnTo>
                      <a:pt x="2592534" y="1418373"/>
                    </a:lnTo>
                    <a:lnTo>
                      <a:pt x="2623848" y="1387066"/>
                    </a:lnTo>
                    <a:lnTo>
                      <a:pt x="2644384" y="1347364"/>
                    </a:lnTo>
                    <a:lnTo>
                      <a:pt x="2651760" y="1301648"/>
                    </a:lnTo>
                    <a:lnTo>
                      <a:pt x="2651760" y="144652"/>
                    </a:lnTo>
                    <a:lnTo>
                      <a:pt x="2644384" y="98934"/>
                    </a:lnTo>
                    <a:lnTo>
                      <a:pt x="2623848" y="59225"/>
                    </a:lnTo>
                    <a:lnTo>
                      <a:pt x="2592534" y="27911"/>
                    </a:lnTo>
                    <a:lnTo>
                      <a:pt x="2552825" y="7375"/>
                    </a:lnTo>
                    <a:lnTo>
                      <a:pt x="2507107" y="0"/>
                    </a:lnTo>
                    <a:close/>
                  </a:path>
                </a:pathLst>
              </a:custGeom>
              <a:solidFill>
                <a:srgbClr val="79CFD9"/>
              </a:solidFill>
            </p:spPr>
            <p:txBody>
              <a:bodyPr wrap="square" lIns="0" tIns="0" rIns="0" bIns="0" rtlCol="0"/>
              <a:lstStyle/>
              <a:p>
                <a:endParaRPr sz="787" dirty="0"/>
              </a:p>
            </p:txBody>
          </p:sp>
          <p:sp>
            <p:nvSpPr>
              <p:cNvPr id="5" name="object 5"/>
              <p:cNvSpPr/>
              <p:nvPr/>
            </p:nvSpPr>
            <p:spPr>
              <a:xfrm>
                <a:off x="1665732" y="4579620"/>
                <a:ext cx="2651760" cy="1446530"/>
              </a:xfrm>
              <a:custGeom>
                <a:avLst/>
                <a:gdLst/>
                <a:ahLst/>
                <a:cxnLst/>
                <a:rect l="l" t="t" r="r" b="b"/>
                <a:pathLst>
                  <a:path w="2651760" h="1446529">
                    <a:moveTo>
                      <a:pt x="0" y="144652"/>
                    </a:moveTo>
                    <a:lnTo>
                      <a:pt x="7375" y="98934"/>
                    </a:lnTo>
                    <a:lnTo>
                      <a:pt x="27911" y="59225"/>
                    </a:lnTo>
                    <a:lnTo>
                      <a:pt x="59225" y="27911"/>
                    </a:lnTo>
                    <a:lnTo>
                      <a:pt x="98934" y="7375"/>
                    </a:lnTo>
                    <a:lnTo>
                      <a:pt x="144653" y="0"/>
                    </a:lnTo>
                    <a:lnTo>
                      <a:pt x="2507107" y="0"/>
                    </a:lnTo>
                    <a:lnTo>
                      <a:pt x="2552825" y="7375"/>
                    </a:lnTo>
                    <a:lnTo>
                      <a:pt x="2592534" y="27911"/>
                    </a:lnTo>
                    <a:lnTo>
                      <a:pt x="2623848" y="59225"/>
                    </a:lnTo>
                    <a:lnTo>
                      <a:pt x="2644384" y="98934"/>
                    </a:lnTo>
                    <a:lnTo>
                      <a:pt x="2651760" y="144652"/>
                    </a:lnTo>
                    <a:lnTo>
                      <a:pt x="2651760" y="1301648"/>
                    </a:lnTo>
                    <a:lnTo>
                      <a:pt x="2644384" y="1347364"/>
                    </a:lnTo>
                    <a:lnTo>
                      <a:pt x="2623848" y="1387066"/>
                    </a:lnTo>
                    <a:lnTo>
                      <a:pt x="2592534" y="1418373"/>
                    </a:lnTo>
                    <a:lnTo>
                      <a:pt x="2552825" y="1438903"/>
                    </a:lnTo>
                    <a:lnTo>
                      <a:pt x="2507107" y="1446275"/>
                    </a:lnTo>
                    <a:lnTo>
                      <a:pt x="144653" y="1446275"/>
                    </a:lnTo>
                    <a:lnTo>
                      <a:pt x="98934" y="1438902"/>
                    </a:lnTo>
                    <a:lnTo>
                      <a:pt x="59225" y="1418369"/>
                    </a:lnTo>
                    <a:lnTo>
                      <a:pt x="27911" y="1387061"/>
                    </a:lnTo>
                    <a:lnTo>
                      <a:pt x="7375" y="1347359"/>
                    </a:lnTo>
                    <a:lnTo>
                      <a:pt x="0" y="1301648"/>
                    </a:lnTo>
                    <a:lnTo>
                      <a:pt x="0" y="144652"/>
                    </a:lnTo>
                    <a:close/>
                  </a:path>
                </a:pathLst>
              </a:custGeom>
              <a:ln w="12700">
                <a:solidFill>
                  <a:srgbClr val="FAFFFF"/>
                </a:solidFill>
              </a:ln>
            </p:spPr>
            <p:txBody>
              <a:bodyPr wrap="square" lIns="0" tIns="0" rIns="0" bIns="0" rtlCol="0"/>
              <a:lstStyle/>
              <a:p>
                <a:endParaRPr sz="787"/>
              </a:p>
            </p:txBody>
          </p:sp>
        </p:grpSp>
        <p:grpSp>
          <p:nvGrpSpPr>
            <p:cNvPr id="6" name="object 6"/>
            <p:cNvGrpSpPr/>
            <p:nvPr/>
          </p:nvGrpSpPr>
          <p:grpSpPr>
            <a:xfrm>
              <a:off x="2098262" y="4284821"/>
              <a:ext cx="1164669" cy="745057"/>
              <a:chOff x="4796028" y="4579620"/>
              <a:chExt cx="2662103" cy="1702992"/>
            </a:xfrm>
          </p:grpSpPr>
          <p:sp>
            <p:nvSpPr>
              <p:cNvPr id="7" name="object 7"/>
              <p:cNvSpPr/>
              <p:nvPr/>
            </p:nvSpPr>
            <p:spPr>
              <a:xfrm>
                <a:off x="4806370" y="4836082"/>
                <a:ext cx="2651761" cy="1446530"/>
              </a:xfrm>
              <a:custGeom>
                <a:avLst/>
                <a:gdLst/>
                <a:ahLst/>
                <a:cxnLst/>
                <a:rect l="l" t="t" r="r" b="b"/>
                <a:pathLst>
                  <a:path w="2651759" h="1446529">
                    <a:moveTo>
                      <a:pt x="2507107" y="0"/>
                    </a:moveTo>
                    <a:lnTo>
                      <a:pt x="144653" y="0"/>
                    </a:lnTo>
                    <a:lnTo>
                      <a:pt x="98934" y="7375"/>
                    </a:lnTo>
                    <a:lnTo>
                      <a:pt x="59225" y="27911"/>
                    </a:lnTo>
                    <a:lnTo>
                      <a:pt x="27911" y="59225"/>
                    </a:lnTo>
                    <a:lnTo>
                      <a:pt x="7375" y="98934"/>
                    </a:lnTo>
                    <a:lnTo>
                      <a:pt x="0" y="144652"/>
                    </a:lnTo>
                    <a:lnTo>
                      <a:pt x="0" y="1301648"/>
                    </a:lnTo>
                    <a:lnTo>
                      <a:pt x="7375" y="1347359"/>
                    </a:lnTo>
                    <a:lnTo>
                      <a:pt x="27911" y="1387061"/>
                    </a:lnTo>
                    <a:lnTo>
                      <a:pt x="59225" y="1418369"/>
                    </a:lnTo>
                    <a:lnTo>
                      <a:pt x="98934" y="1438902"/>
                    </a:lnTo>
                    <a:lnTo>
                      <a:pt x="144653" y="1446275"/>
                    </a:lnTo>
                    <a:lnTo>
                      <a:pt x="2507107" y="1446275"/>
                    </a:lnTo>
                    <a:lnTo>
                      <a:pt x="2552825" y="1438903"/>
                    </a:lnTo>
                    <a:lnTo>
                      <a:pt x="2592534" y="1418373"/>
                    </a:lnTo>
                    <a:lnTo>
                      <a:pt x="2623848" y="1387066"/>
                    </a:lnTo>
                    <a:lnTo>
                      <a:pt x="2644384" y="1347364"/>
                    </a:lnTo>
                    <a:lnTo>
                      <a:pt x="2651760" y="1301648"/>
                    </a:lnTo>
                    <a:lnTo>
                      <a:pt x="2651760" y="144652"/>
                    </a:lnTo>
                    <a:lnTo>
                      <a:pt x="2644384" y="98934"/>
                    </a:lnTo>
                    <a:lnTo>
                      <a:pt x="2623848" y="59225"/>
                    </a:lnTo>
                    <a:lnTo>
                      <a:pt x="2592534" y="27911"/>
                    </a:lnTo>
                    <a:lnTo>
                      <a:pt x="2552825" y="7375"/>
                    </a:lnTo>
                    <a:lnTo>
                      <a:pt x="2507107" y="0"/>
                    </a:lnTo>
                    <a:close/>
                  </a:path>
                </a:pathLst>
              </a:custGeom>
              <a:solidFill>
                <a:srgbClr val="79CFD9"/>
              </a:solidFill>
            </p:spPr>
            <p:txBody>
              <a:bodyPr wrap="square" lIns="0" tIns="0" rIns="0" bIns="0" rtlCol="0"/>
              <a:lstStyle/>
              <a:p>
                <a:endParaRPr sz="787"/>
              </a:p>
            </p:txBody>
          </p:sp>
          <p:sp>
            <p:nvSpPr>
              <p:cNvPr id="8" name="object 8"/>
              <p:cNvSpPr/>
              <p:nvPr/>
            </p:nvSpPr>
            <p:spPr>
              <a:xfrm>
                <a:off x="4796028" y="4579620"/>
                <a:ext cx="2651760" cy="1446530"/>
              </a:xfrm>
              <a:custGeom>
                <a:avLst/>
                <a:gdLst/>
                <a:ahLst/>
                <a:cxnLst/>
                <a:rect l="l" t="t" r="r" b="b"/>
                <a:pathLst>
                  <a:path w="2651759" h="1446529">
                    <a:moveTo>
                      <a:pt x="0" y="144652"/>
                    </a:moveTo>
                    <a:lnTo>
                      <a:pt x="7375" y="98934"/>
                    </a:lnTo>
                    <a:lnTo>
                      <a:pt x="27911" y="59225"/>
                    </a:lnTo>
                    <a:lnTo>
                      <a:pt x="59225" y="27911"/>
                    </a:lnTo>
                    <a:lnTo>
                      <a:pt x="98934" y="7375"/>
                    </a:lnTo>
                    <a:lnTo>
                      <a:pt x="144653" y="0"/>
                    </a:lnTo>
                    <a:lnTo>
                      <a:pt x="2507107" y="0"/>
                    </a:lnTo>
                    <a:lnTo>
                      <a:pt x="2552825" y="7375"/>
                    </a:lnTo>
                    <a:lnTo>
                      <a:pt x="2592534" y="27911"/>
                    </a:lnTo>
                    <a:lnTo>
                      <a:pt x="2623848" y="59225"/>
                    </a:lnTo>
                    <a:lnTo>
                      <a:pt x="2644384" y="98934"/>
                    </a:lnTo>
                    <a:lnTo>
                      <a:pt x="2651760" y="144652"/>
                    </a:lnTo>
                    <a:lnTo>
                      <a:pt x="2651760" y="1301648"/>
                    </a:lnTo>
                    <a:lnTo>
                      <a:pt x="2644384" y="1347364"/>
                    </a:lnTo>
                    <a:lnTo>
                      <a:pt x="2623848" y="1387066"/>
                    </a:lnTo>
                    <a:lnTo>
                      <a:pt x="2592534" y="1418373"/>
                    </a:lnTo>
                    <a:lnTo>
                      <a:pt x="2552825" y="1438903"/>
                    </a:lnTo>
                    <a:lnTo>
                      <a:pt x="2507107" y="1446275"/>
                    </a:lnTo>
                    <a:lnTo>
                      <a:pt x="144653" y="1446275"/>
                    </a:lnTo>
                    <a:lnTo>
                      <a:pt x="98934" y="1438902"/>
                    </a:lnTo>
                    <a:lnTo>
                      <a:pt x="59225" y="1418369"/>
                    </a:lnTo>
                    <a:lnTo>
                      <a:pt x="27911" y="1387061"/>
                    </a:lnTo>
                    <a:lnTo>
                      <a:pt x="7375" y="1347359"/>
                    </a:lnTo>
                    <a:lnTo>
                      <a:pt x="0" y="1301648"/>
                    </a:lnTo>
                    <a:lnTo>
                      <a:pt x="0" y="144652"/>
                    </a:lnTo>
                    <a:close/>
                  </a:path>
                </a:pathLst>
              </a:custGeom>
              <a:ln w="12700">
                <a:solidFill>
                  <a:srgbClr val="FAFFFF"/>
                </a:solidFill>
              </a:ln>
            </p:spPr>
            <p:txBody>
              <a:bodyPr wrap="square" lIns="0" tIns="0" rIns="0" bIns="0" rtlCol="0"/>
              <a:lstStyle/>
              <a:p>
                <a:endParaRPr sz="787"/>
              </a:p>
            </p:txBody>
          </p:sp>
        </p:grpSp>
        <p:sp>
          <p:nvSpPr>
            <p:cNvPr id="9" name="object 9"/>
            <p:cNvSpPr txBox="1"/>
            <p:nvPr/>
          </p:nvSpPr>
          <p:spPr>
            <a:xfrm>
              <a:off x="1054492" y="4687664"/>
              <a:ext cx="2137211" cy="110453"/>
            </a:xfrm>
            <a:prstGeom prst="rect">
              <a:avLst/>
            </a:prstGeom>
          </p:spPr>
          <p:txBody>
            <a:bodyPr vert="horz" wrap="square" lIns="0" tIns="5556" rIns="0" bIns="0" rtlCol="0">
              <a:spAutoFit/>
            </a:bodyPr>
            <a:lstStyle/>
            <a:p>
              <a:pPr marL="5556">
                <a:lnSpc>
                  <a:spcPct val="100000"/>
                </a:lnSpc>
                <a:spcBef>
                  <a:spcPts val="44"/>
                </a:spcBef>
                <a:tabLst>
                  <a:tab pos="1166191" algn="l"/>
                </a:tabLst>
              </a:pPr>
              <a:r>
                <a:rPr b="1" spc="-2" dirty="0" err="1">
                  <a:solidFill>
                    <a:srgbClr val="FAFFFF"/>
                  </a:solidFill>
                  <a:latin typeface="Calibri"/>
                  <a:cs typeface="Calibri"/>
                </a:rPr>
                <a:t>O</a:t>
              </a:r>
              <a:r>
                <a:rPr b="1" spc="-31" dirty="0" err="1">
                  <a:solidFill>
                    <a:srgbClr val="FAFFFF"/>
                  </a:solidFill>
                  <a:latin typeface="Calibri"/>
                  <a:cs typeface="Calibri"/>
                </a:rPr>
                <a:t>r</a:t>
              </a:r>
              <a:r>
                <a:rPr b="1" dirty="0" err="1">
                  <a:solidFill>
                    <a:srgbClr val="FAFFFF"/>
                  </a:solidFill>
                  <a:latin typeface="Calibri"/>
                  <a:cs typeface="Calibri"/>
                </a:rPr>
                <a:t>ales</a:t>
              </a:r>
              <a:r>
                <a:rPr b="1" dirty="0">
                  <a:solidFill>
                    <a:srgbClr val="FAFFFF"/>
                  </a:solidFill>
                  <a:latin typeface="Calibri"/>
                  <a:cs typeface="Calibri"/>
                </a:rPr>
                <a:t>	</a:t>
              </a:r>
              <a:endParaRPr b="1" dirty="0">
                <a:latin typeface="Calibri"/>
                <a:cs typeface="Calibri"/>
              </a:endParaRPr>
            </a:p>
          </p:txBody>
        </p:sp>
        <p:grpSp>
          <p:nvGrpSpPr>
            <p:cNvPr id="10" name="object 10"/>
            <p:cNvGrpSpPr/>
            <p:nvPr/>
          </p:nvGrpSpPr>
          <p:grpSpPr>
            <a:xfrm>
              <a:off x="3469929" y="4296392"/>
              <a:ext cx="1195643" cy="739342"/>
              <a:chOff x="7874505" y="4579620"/>
              <a:chExt cx="2732901" cy="1689927"/>
            </a:xfrm>
          </p:grpSpPr>
          <p:sp>
            <p:nvSpPr>
              <p:cNvPr id="11" name="object 11"/>
              <p:cNvSpPr/>
              <p:nvPr/>
            </p:nvSpPr>
            <p:spPr>
              <a:xfrm>
                <a:off x="7874505" y="4823017"/>
                <a:ext cx="2732899" cy="1446530"/>
              </a:xfrm>
              <a:custGeom>
                <a:avLst/>
                <a:gdLst/>
                <a:ahLst/>
                <a:cxnLst/>
                <a:rect l="l" t="t" r="r" b="b"/>
                <a:pathLst>
                  <a:path w="2651759" h="1446529">
                    <a:moveTo>
                      <a:pt x="2507107" y="0"/>
                    </a:moveTo>
                    <a:lnTo>
                      <a:pt x="144653" y="0"/>
                    </a:lnTo>
                    <a:lnTo>
                      <a:pt x="98934" y="7375"/>
                    </a:lnTo>
                    <a:lnTo>
                      <a:pt x="59225" y="27911"/>
                    </a:lnTo>
                    <a:lnTo>
                      <a:pt x="27911" y="59225"/>
                    </a:lnTo>
                    <a:lnTo>
                      <a:pt x="7375" y="98934"/>
                    </a:lnTo>
                    <a:lnTo>
                      <a:pt x="0" y="144652"/>
                    </a:lnTo>
                    <a:lnTo>
                      <a:pt x="0" y="1301648"/>
                    </a:lnTo>
                    <a:lnTo>
                      <a:pt x="7375" y="1347359"/>
                    </a:lnTo>
                    <a:lnTo>
                      <a:pt x="27911" y="1387061"/>
                    </a:lnTo>
                    <a:lnTo>
                      <a:pt x="59225" y="1418369"/>
                    </a:lnTo>
                    <a:lnTo>
                      <a:pt x="98934" y="1438902"/>
                    </a:lnTo>
                    <a:lnTo>
                      <a:pt x="144653" y="1446275"/>
                    </a:lnTo>
                    <a:lnTo>
                      <a:pt x="2507107" y="1446275"/>
                    </a:lnTo>
                    <a:lnTo>
                      <a:pt x="2552825" y="1438903"/>
                    </a:lnTo>
                    <a:lnTo>
                      <a:pt x="2592534" y="1418373"/>
                    </a:lnTo>
                    <a:lnTo>
                      <a:pt x="2623848" y="1387066"/>
                    </a:lnTo>
                    <a:lnTo>
                      <a:pt x="2644384" y="1347364"/>
                    </a:lnTo>
                    <a:lnTo>
                      <a:pt x="2651760" y="1301648"/>
                    </a:lnTo>
                    <a:lnTo>
                      <a:pt x="2651760" y="144652"/>
                    </a:lnTo>
                    <a:lnTo>
                      <a:pt x="2644384" y="98934"/>
                    </a:lnTo>
                    <a:lnTo>
                      <a:pt x="2623848" y="59225"/>
                    </a:lnTo>
                    <a:lnTo>
                      <a:pt x="2592534" y="27911"/>
                    </a:lnTo>
                    <a:lnTo>
                      <a:pt x="2552825" y="7375"/>
                    </a:lnTo>
                    <a:lnTo>
                      <a:pt x="2507107" y="0"/>
                    </a:lnTo>
                    <a:close/>
                  </a:path>
                </a:pathLst>
              </a:custGeom>
              <a:solidFill>
                <a:srgbClr val="79CFD9"/>
              </a:solidFill>
            </p:spPr>
            <p:txBody>
              <a:bodyPr wrap="square" lIns="0" tIns="0" rIns="0" bIns="0" rtlCol="0"/>
              <a:lstStyle/>
              <a:p>
                <a:endParaRPr sz="787" dirty="0"/>
              </a:p>
            </p:txBody>
          </p:sp>
          <p:sp>
            <p:nvSpPr>
              <p:cNvPr id="12" name="object 12"/>
              <p:cNvSpPr/>
              <p:nvPr/>
            </p:nvSpPr>
            <p:spPr>
              <a:xfrm>
                <a:off x="7874507" y="4579620"/>
                <a:ext cx="2732899" cy="1446530"/>
              </a:xfrm>
              <a:custGeom>
                <a:avLst/>
                <a:gdLst/>
                <a:ahLst/>
                <a:cxnLst/>
                <a:rect l="l" t="t" r="r" b="b"/>
                <a:pathLst>
                  <a:path w="2651759" h="1446529">
                    <a:moveTo>
                      <a:pt x="0" y="144652"/>
                    </a:moveTo>
                    <a:lnTo>
                      <a:pt x="7375" y="98934"/>
                    </a:lnTo>
                    <a:lnTo>
                      <a:pt x="27911" y="59225"/>
                    </a:lnTo>
                    <a:lnTo>
                      <a:pt x="59225" y="27911"/>
                    </a:lnTo>
                    <a:lnTo>
                      <a:pt x="98934" y="7375"/>
                    </a:lnTo>
                    <a:lnTo>
                      <a:pt x="144653" y="0"/>
                    </a:lnTo>
                    <a:lnTo>
                      <a:pt x="2507107" y="0"/>
                    </a:lnTo>
                    <a:lnTo>
                      <a:pt x="2552825" y="7375"/>
                    </a:lnTo>
                    <a:lnTo>
                      <a:pt x="2592534" y="27911"/>
                    </a:lnTo>
                    <a:lnTo>
                      <a:pt x="2623848" y="59225"/>
                    </a:lnTo>
                    <a:lnTo>
                      <a:pt x="2644384" y="98934"/>
                    </a:lnTo>
                    <a:lnTo>
                      <a:pt x="2651760" y="144652"/>
                    </a:lnTo>
                    <a:lnTo>
                      <a:pt x="2651760" y="1301648"/>
                    </a:lnTo>
                    <a:lnTo>
                      <a:pt x="2644384" y="1347364"/>
                    </a:lnTo>
                    <a:lnTo>
                      <a:pt x="2623848" y="1387066"/>
                    </a:lnTo>
                    <a:lnTo>
                      <a:pt x="2592534" y="1418373"/>
                    </a:lnTo>
                    <a:lnTo>
                      <a:pt x="2552825" y="1438903"/>
                    </a:lnTo>
                    <a:lnTo>
                      <a:pt x="2507107" y="1446275"/>
                    </a:lnTo>
                    <a:lnTo>
                      <a:pt x="144653" y="1446275"/>
                    </a:lnTo>
                    <a:lnTo>
                      <a:pt x="98934" y="1438902"/>
                    </a:lnTo>
                    <a:lnTo>
                      <a:pt x="59225" y="1418369"/>
                    </a:lnTo>
                    <a:lnTo>
                      <a:pt x="27911" y="1387061"/>
                    </a:lnTo>
                    <a:lnTo>
                      <a:pt x="7375" y="1347359"/>
                    </a:lnTo>
                    <a:lnTo>
                      <a:pt x="0" y="1301648"/>
                    </a:lnTo>
                    <a:lnTo>
                      <a:pt x="0" y="144652"/>
                    </a:lnTo>
                    <a:close/>
                  </a:path>
                </a:pathLst>
              </a:custGeom>
              <a:ln w="12700">
                <a:solidFill>
                  <a:srgbClr val="FAFFFF"/>
                </a:solidFill>
              </a:ln>
            </p:spPr>
            <p:txBody>
              <a:bodyPr wrap="square" lIns="0" tIns="0" rIns="0" bIns="0" rtlCol="0"/>
              <a:lstStyle/>
              <a:p>
                <a:endParaRPr sz="787"/>
              </a:p>
            </p:txBody>
          </p:sp>
        </p:grpSp>
        <p:sp>
          <p:nvSpPr>
            <p:cNvPr id="13" name="object 13"/>
            <p:cNvSpPr txBox="1"/>
            <p:nvPr/>
          </p:nvSpPr>
          <p:spPr>
            <a:xfrm>
              <a:off x="3418649" y="4685682"/>
              <a:ext cx="1354947" cy="202737"/>
            </a:xfrm>
            <a:prstGeom prst="rect">
              <a:avLst/>
            </a:prstGeom>
          </p:spPr>
          <p:txBody>
            <a:bodyPr vert="horz" wrap="square" lIns="0" tIns="31115" rIns="0" bIns="0" rtlCol="0">
              <a:spAutoFit/>
            </a:bodyPr>
            <a:lstStyle/>
            <a:p>
              <a:pPr marL="359747" marR="2222" indent="-354191" algn="ctr">
                <a:lnSpc>
                  <a:spcPts val="1829"/>
                </a:lnSpc>
                <a:spcBef>
                  <a:spcPts val="245"/>
                </a:spcBef>
              </a:pPr>
              <a:r>
                <a:rPr b="1" dirty="0" err="1">
                  <a:solidFill>
                    <a:srgbClr val="FAFFFF"/>
                  </a:solidFill>
                  <a:latin typeface="Calibri"/>
                  <a:cs typeface="Calibri"/>
                </a:rPr>
                <a:t>I</a:t>
              </a:r>
              <a:r>
                <a:rPr b="1" spc="-6" dirty="0" err="1">
                  <a:solidFill>
                    <a:srgbClr val="FAFFFF"/>
                  </a:solidFill>
                  <a:latin typeface="Calibri"/>
                  <a:cs typeface="Calibri"/>
                </a:rPr>
                <a:t>n</a:t>
              </a:r>
              <a:r>
                <a:rPr b="1" spc="-2" dirty="0" err="1">
                  <a:solidFill>
                    <a:srgbClr val="FAFFFF"/>
                  </a:solidFill>
                  <a:latin typeface="Calibri"/>
                  <a:cs typeface="Calibri"/>
                </a:rPr>
                <a:t>f</a:t>
              </a:r>
              <a:r>
                <a:rPr b="1" spc="5" dirty="0" err="1">
                  <a:solidFill>
                    <a:srgbClr val="FAFFFF"/>
                  </a:solidFill>
                  <a:latin typeface="Calibri"/>
                  <a:cs typeface="Calibri"/>
                </a:rPr>
                <a:t>u</a:t>
              </a:r>
              <a:r>
                <a:rPr b="1" spc="-2" dirty="0" err="1">
                  <a:solidFill>
                    <a:srgbClr val="FAFFFF"/>
                  </a:solidFill>
                  <a:latin typeface="Calibri"/>
                  <a:cs typeface="Calibri"/>
                </a:rPr>
                <a:t>sio</a:t>
              </a:r>
              <a:r>
                <a:rPr b="1" spc="5" dirty="0" err="1">
                  <a:solidFill>
                    <a:srgbClr val="FAFFFF"/>
                  </a:solidFill>
                  <a:latin typeface="Calibri"/>
                  <a:cs typeface="Calibri"/>
                </a:rPr>
                <a:t>n</a:t>
              </a:r>
              <a:r>
                <a:rPr b="1" dirty="0" err="1">
                  <a:solidFill>
                    <a:srgbClr val="FAFFFF"/>
                  </a:solidFill>
                  <a:latin typeface="Calibri"/>
                  <a:cs typeface="Calibri"/>
                </a:rPr>
                <a:t>es</a:t>
              </a:r>
              <a:r>
                <a:rPr sz="1600" b="1" dirty="0">
                  <a:solidFill>
                    <a:srgbClr val="FAFFFF"/>
                  </a:solidFill>
                  <a:latin typeface="Calibri"/>
                  <a:cs typeface="Calibri"/>
                </a:rPr>
                <a:t> </a:t>
              </a:r>
              <a:endParaRPr lang="es-ES" sz="1600" b="1" dirty="0">
                <a:solidFill>
                  <a:srgbClr val="FAFFFF"/>
                </a:solidFill>
                <a:latin typeface="Calibri"/>
                <a:cs typeface="Calibri"/>
              </a:endParaRPr>
            </a:p>
            <a:p>
              <a:pPr marL="359747" marR="2222" indent="-354191" algn="ctr">
                <a:lnSpc>
                  <a:spcPts val="1829"/>
                </a:lnSpc>
                <a:spcBef>
                  <a:spcPts val="245"/>
                </a:spcBef>
              </a:pPr>
              <a:r>
                <a:rPr sz="1600" b="1" dirty="0">
                  <a:solidFill>
                    <a:srgbClr val="FAFFFF"/>
                  </a:solidFill>
                  <a:latin typeface="Calibri"/>
                  <a:cs typeface="Calibri"/>
                </a:rPr>
                <a:t> IV</a:t>
              </a:r>
              <a:endParaRPr sz="1600" b="1" dirty="0">
                <a:latin typeface="Calibri"/>
                <a:cs typeface="Calibri"/>
              </a:endParaRPr>
            </a:p>
          </p:txBody>
        </p:sp>
      </p:grpSp>
      <p:sp>
        <p:nvSpPr>
          <p:cNvPr id="14" name="object 14"/>
          <p:cNvSpPr txBox="1">
            <a:spLocks noGrp="1"/>
          </p:cNvSpPr>
          <p:nvPr>
            <p:ph type="title"/>
          </p:nvPr>
        </p:nvSpPr>
        <p:spPr>
          <a:xfrm>
            <a:off x="657784" y="406288"/>
            <a:ext cx="4265089" cy="1351853"/>
          </a:xfrm>
          <a:prstGeom prst="rect">
            <a:avLst/>
          </a:prstGeom>
        </p:spPr>
        <p:txBody>
          <a:bodyPr vert="horz" wrap="square" lIns="0" tIns="58619" rIns="0" bIns="0" rtlCol="0">
            <a:spAutoFit/>
          </a:bodyPr>
          <a:lstStyle/>
          <a:p>
            <a:pPr marL="5556" marR="2222" algn="l">
              <a:spcBef>
                <a:spcPts val="461"/>
              </a:spcBef>
            </a:pPr>
            <a:r>
              <a:rPr spc="-2" dirty="0"/>
              <a:t>1.2</a:t>
            </a:r>
            <a:r>
              <a:rPr spc="2" dirty="0"/>
              <a:t> </a:t>
            </a:r>
            <a:r>
              <a:rPr spc="-2" dirty="0" err="1"/>
              <a:t>Fármacos</a:t>
            </a:r>
            <a:r>
              <a:rPr lang="es-ES" spc="2" dirty="0"/>
              <a:t> </a:t>
            </a:r>
            <a:r>
              <a:rPr spc="-2" dirty="0" err="1"/>
              <a:t>modificadores</a:t>
            </a:r>
            <a:r>
              <a:rPr spc="17" dirty="0"/>
              <a:t> </a:t>
            </a:r>
            <a:r>
              <a:rPr spc="-2" dirty="0"/>
              <a:t>de</a:t>
            </a:r>
            <a:r>
              <a:rPr spc="-5" dirty="0"/>
              <a:t> </a:t>
            </a:r>
            <a:r>
              <a:rPr spc="-2" dirty="0"/>
              <a:t>la</a:t>
            </a:r>
            <a:r>
              <a:rPr spc="5" dirty="0"/>
              <a:t> </a:t>
            </a:r>
            <a:r>
              <a:rPr spc="-2" dirty="0"/>
              <a:t>Esclerosis </a:t>
            </a:r>
            <a:r>
              <a:rPr spc="-431" dirty="0"/>
              <a:t> </a:t>
            </a:r>
            <a:r>
              <a:rPr spc="-2" dirty="0"/>
              <a:t>Múltiple</a:t>
            </a:r>
            <a:r>
              <a:rPr spc="-5" dirty="0"/>
              <a:t> </a:t>
            </a:r>
            <a:r>
              <a:rPr spc="-2" dirty="0"/>
              <a:t>(FAME)</a:t>
            </a:r>
            <a:endParaRPr dirty="0"/>
          </a:p>
        </p:txBody>
      </p:sp>
      <p:sp>
        <p:nvSpPr>
          <p:cNvPr id="18" name="CuadroTexto 17">
            <a:extLst>
              <a:ext uri="{FF2B5EF4-FFF2-40B4-BE49-F238E27FC236}">
                <a16:creationId xmlns:a16="http://schemas.microsoft.com/office/drawing/2014/main" id="{ADFF821E-F5E5-CB9B-103F-66AB16D74215}"/>
              </a:ext>
            </a:extLst>
          </p:cNvPr>
          <p:cNvSpPr txBox="1"/>
          <p:nvPr/>
        </p:nvSpPr>
        <p:spPr>
          <a:xfrm>
            <a:off x="531079" y="4438518"/>
            <a:ext cx="2668772" cy="400110"/>
          </a:xfrm>
          <a:prstGeom prst="rect">
            <a:avLst/>
          </a:prstGeom>
          <a:noFill/>
        </p:spPr>
        <p:txBody>
          <a:bodyPr wrap="square">
            <a:spAutoFit/>
          </a:bodyPr>
          <a:lstStyle/>
          <a:p>
            <a:pPr marL="5556">
              <a:spcBef>
                <a:spcPts val="282"/>
              </a:spcBef>
            </a:pPr>
            <a:r>
              <a:rPr lang="es-ES" sz="2000" b="1" spc="-5" dirty="0">
                <a:solidFill>
                  <a:srgbClr val="05252A"/>
                </a:solidFill>
                <a:latin typeface="Calibri"/>
                <a:cs typeface="Calibri"/>
              </a:rPr>
              <a:t>Tipos:</a:t>
            </a:r>
            <a:endParaRPr lang="es-ES" sz="2000" dirty="0">
              <a:latin typeface="Calibri"/>
              <a:cs typeface="Calibri"/>
            </a:endParaRPr>
          </a:p>
        </p:txBody>
      </p:sp>
      <p:sp>
        <p:nvSpPr>
          <p:cNvPr id="20" name="CuadroTexto 19">
            <a:extLst>
              <a:ext uri="{FF2B5EF4-FFF2-40B4-BE49-F238E27FC236}">
                <a16:creationId xmlns:a16="http://schemas.microsoft.com/office/drawing/2014/main" id="{EE74820B-11EC-22C4-F2B5-7A1424496940}"/>
              </a:ext>
            </a:extLst>
          </p:cNvPr>
          <p:cNvSpPr txBox="1"/>
          <p:nvPr/>
        </p:nvSpPr>
        <p:spPr>
          <a:xfrm>
            <a:off x="2053953" y="5604131"/>
            <a:ext cx="1364319" cy="369332"/>
          </a:xfrm>
          <a:prstGeom prst="rect">
            <a:avLst/>
          </a:prstGeom>
          <a:noFill/>
        </p:spPr>
        <p:txBody>
          <a:bodyPr wrap="square">
            <a:spAutoFit/>
          </a:bodyPr>
          <a:lstStyle/>
          <a:p>
            <a:r>
              <a:rPr lang="es-ES" b="1" dirty="0">
                <a:solidFill>
                  <a:srgbClr val="FAFFFF"/>
                </a:solidFill>
                <a:latin typeface="Calibri"/>
                <a:cs typeface="Calibri"/>
              </a:rPr>
              <a:t>I</a:t>
            </a:r>
            <a:r>
              <a:rPr lang="es-ES" b="1" spc="-29" dirty="0">
                <a:solidFill>
                  <a:srgbClr val="FAFFFF"/>
                </a:solidFill>
                <a:latin typeface="Calibri"/>
                <a:cs typeface="Calibri"/>
              </a:rPr>
              <a:t>n</a:t>
            </a:r>
            <a:r>
              <a:rPr lang="es-ES" b="1" spc="-26" dirty="0">
                <a:solidFill>
                  <a:srgbClr val="FAFFFF"/>
                </a:solidFill>
                <a:latin typeface="Calibri"/>
                <a:cs typeface="Calibri"/>
              </a:rPr>
              <a:t>y</a:t>
            </a:r>
            <a:r>
              <a:rPr lang="es-ES" b="1" dirty="0">
                <a:solidFill>
                  <a:srgbClr val="FAFFFF"/>
                </a:solidFill>
                <a:latin typeface="Calibri"/>
                <a:cs typeface="Calibri"/>
              </a:rPr>
              <a:t>ec</a:t>
            </a:r>
            <a:r>
              <a:rPr lang="es-ES" b="1" spc="-22" dirty="0">
                <a:solidFill>
                  <a:srgbClr val="FAFFFF"/>
                </a:solidFill>
                <a:latin typeface="Calibri"/>
                <a:cs typeface="Calibri"/>
              </a:rPr>
              <a:t>t</a:t>
            </a:r>
            <a:r>
              <a:rPr lang="es-ES" b="1" dirty="0">
                <a:solidFill>
                  <a:srgbClr val="FAFFFF"/>
                </a:solidFill>
                <a:latin typeface="Calibri"/>
                <a:cs typeface="Calibri"/>
              </a:rPr>
              <a:t>abl</a:t>
            </a:r>
            <a:r>
              <a:rPr lang="es-ES" b="1" spc="2" dirty="0">
                <a:solidFill>
                  <a:srgbClr val="FAFFFF"/>
                </a:solidFill>
                <a:latin typeface="Calibri"/>
                <a:cs typeface="Calibri"/>
              </a:rPr>
              <a:t>e</a:t>
            </a:r>
            <a:r>
              <a:rPr lang="es-ES" b="1" dirty="0">
                <a:solidFill>
                  <a:srgbClr val="FAFFFF"/>
                </a:solidFill>
                <a:latin typeface="Calibri"/>
                <a:cs typeface="Calibri"/>
              </a:rPr>
              <a:t>s</a:t>
            </a:r>
            <a:endParaRPr lang="es-ES" dirty="0"/>
          </a:p>
        </p:txBody>
      </p:sp>
      <p:sp>
        <p:nvSpPr>
          <p:cNvPr id="21" name="Marcador de número de diapositiva 20">
            <a:extLst>
              <a:ext uri="{FF2B5EF4-FFF2-40B4-BE49-F238E27FC236}">
                <a16:creationId xmlns:a16="http://schemas.microsoft.com/office/drawing/2014/main" id="{A24524B8-D8AC-2119-4162-7057612ED046}"/>
              </a:ext>
            </a:extLst>
          </p:cNvPr>
          <p:cNvSpPr>
            <a:spLocks noGrp="1"/>
          </p:cNvSpPr>
          <p:nvPr>
            <p:ph type="sldNum" sz="quarter" idx="4"/>
          </p:nvPr>
        </p:nvSpPr>
        <p:spPr/>
        <p:txBody>
          <a:bodyPr/>
          <a:lstStyle/>
          <a:p>
            <a:fld id="{C2D5E945-2478-44AA-BA19-29F3FC66B24B}" type="slidenum">
              <a:rPr lang="es-ES" smtClean="0"/>
              <a:pPr/>
              <a:t>59</a:t>
            </a:fld>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59726B4C-DD93-0BE8-8EA9-A9696F6A6884}"/>
              </a:ext>
            </a:extLst>
          </p:cNvPr>
          <p:cNvGrpSpPr/>
          <p:nvPr/>
        </p:nvGrpSpPr>
        <p:grpSpPr>
          <a:xfrm>
            <a:off x="684785" y="1384090"/>
            <a:ext cx="4129319" cy="1113606"/>
            <a:chOff x="142970" y="2027657"/>
            <a:chExt cx="5423905" cy="1661863"/>
          </a:xfrm>
        </p:grpSpPr>
        <p:grpSp>
          <p:nvGrpSpPr>
            <p:cNvPr id="2" name="object 2"/>
            <p:cNvGrpSpPr/>
            <p:nvPr/>
          </p:nvGrpSpPr>
          <p:grpSpPr>
            <a:xfrm>
              <a:off x="142970" y="2027657"/>
              <a:ext cx="1472726" cy="1539345"/>
              <a:chOff x="702309" y="2226310"/>
              <a:chExt cx="2414905" cy="2416175"/>
            </a:xfrm>
          </p:grpSpPr>
          <p:sp>
            <p:nvSpPr>
              <p:cNvPr id="3" name="object 3"/>
              <p:cNvSpPr/>
              <p:nvPr/>
            </p:nvSpPr>
            <p:spPr>
              <a:xfrm>
                <a:off x="708659" y="2232660"/>
                <a:ext cx="2402205" cy="2403475"/>
              </a:xfrm>
              <a:custGeom>
                <a:avLst/>
                <a:gdLst/>
                <a:ahLst/>
                <a:cxnLst/>
                <a:rect l="l" t="t" r="r" b="b"/>
                <a:pathLst>
                  <a:path w="2402205" h="2403475">
                    <a:moveTo>
                      <a:pt x="1200912" y="0"/>
                    </a:moveTo>
                    <a:lnTo>
                      <a:pt x="1152611" y="954"/>
                    </a:lnTo>
                    <a:lnTo>
                      <a:pt x="1104796" y="3792"/>
                    </a:lnTo>
                    <a:lnTo>
                      <a:pt x="1057500" y="8479"/>
                    </a:lnTo>
                    <a:lnTo>
                      <a:pt x="1010760" y="14978"/>
                    </a:lnTo>
                    <a:lnTo>
                      <a:pt x="964611" y="23254"/>
                    </a:lnTo>
                    <a:lnTo>
                      <a:pt x="919090" y="33271"/>
                    </a:lnTo>
                    <a:lnTo>
                      <a:pt x="874233" y="44992"/>
                    </a:lnTo>
                    <a:lnTo>
                      <a:pt x="830075" y="58383"/>
                    </a:lnTo>
                    <a:lnTo>
                      <a:pt x="786652" y="73407"/>
                    </a:lnTo>
                    <a:lnTo>
                      <a:pt x="744001" y="90027"/>
                    </a:lnTo>
                    <a:lnTo>
                      <a:pt x="702156" y="108210"/>
                    </a:lnTo>
                    <a:lnTo>
                      <a:pt x="661154" y="127917"/>
                    </a:lnTo>
                    <a:lnTo>
                      <a:pt x="621031" y="149114"/>
                    </a:lnTo>
                    <a:lnTo>
                      <a:pt x="581823" y="171765"/>
                    </a:lnTo>
                    <a:lnTo>
                      <a:pt x="543565" y="195833"/>
                    </a:lnTo>
                    <a:lnTo>
                      <a:pt x="506293" y="221284"/>
                    </a:lnTo>
                    <a:lnTo>
                      <a:pt x="470044" y="248080"/>
                    </a:lnTo>
                    <a:lnTo>
                      <a:pt x="434852" y="276186"/>
                    </a:lnTo>
                    <a:lnTo>
                      <a:pt x="400755" y="305567"/>
                    </a:lnTo>
                    <a:lnTo>
                      <a:pt x="367788" y="336186"/>
                    </a:lnTo>
                    <a:lnTo>
                      <a:pt x="335986" y="368007"/>
                    </a:lnTo>
                    <a:lnTo>
                      <a:pt x="305386" y="400995"/>
                    </a:lnTo>
                    <a:lnTo>
                      <a:pt x="276023" y="435113"/>
                    </a:lnTo>
                    <a:lnTo>
                      <a:pt x="247934" y="470326"/>
                    </a:lnTo>
                    <a:lnTo>
                      <a:pt x="221153" y="506599"/>
                    </a:lnTo>
                    <a:lnTo>
                      <a:pt x="195718" y="543894"/>
                    </a:lnTo>
                    <a:lnTo>
                      <a:pt x="171664" y="582176"/>
                    </a:lnTo>
                    <a:lnTo>
                      <a:pt x="149027" y="621409"/>
                    </a:lnTo>
                    <a:lnTo>
                      <a:pt x="127843" y="661558"/>
                    </a:lnTo>
                    <a:lnTo>
                      <a:pt x="108147" y="702586"/>
                    </a:lnTo>
                    <a:lnTo>
                      <a:pt x="89975" y="744458"/>
                    </a:lnTo>
                    <a:lnTo>
                      <a:pt x="73364" y="787137"/>
                    </a:lnTo>
                    <a:lnTo>
                      <a:pt x="58349" y="830588"/>
                    </a:lnTo>
                    <a:lnTo>
                      <a:pt x="44967" y="874775"/>
                    </a:lnTo>
                    <a:lnTo>
                      <a:pt x="33252" y="919662"/>
                    </a:lnTo>
                    <a:lnTo>
                      <a:pt x="23241" y="965213"/>
                    </a:lnTo>
                    <a:lnTo>
                      <a:pt x="14970" y="1011392"/>
                    </a:lnTo>
                    <a:lnTo>
                      <a:pt x="8474" y="1058164"/>
                    </a:lnTo>
                    <a:lnTo>
                      <a:pt x="3790" y="1105492"/>
                    </a:lnTo>
                    <a:lnTo>
                      <a:pt x="953" y="1153340"/>
                    </a:lnTo>
                    <a:lnTo>
                      <a:pt x="0" y="1201674"/>
                    </a:lnTo>
                    <a:lnTo>
                      <a:pt x="953" y="1250007"/>
                    </a:lnTo>
                    <a:lnTo>
                      <a:pt x="3790" y="1297855"/>
                    </a:lnTo>
                    <a:lnTo>
                      <a:pt x="8474" y="1345183"/>
                    </a:lnTo>
                    <a:lnTo>
                      <a:pt x="14970" y="1391955"/>
                    </a:lnTo>
                    <a:lnTo>
                      <a:pt x="23241" y="1438134"/>
                    </a:lnTo>
                    <a:lnTo>
                      <a:pt x="33252" y="1483685"/>
                    </a:lnTo>
                    <a:lnTo>
                      <a:pt x="44967" y="1528572"/>
                    </a:lnTo>
                    <a:lnTo>
                      <a:pt x="58349" y="1572759"/>
                    </a:lnTo>
                    <a:lnTo>
                      <a:pt x="73364" y="1616210"/>
                    </a:lnTo>
                    <a:lnTo>
                      <a:pt x="89975" y="1658889"/>
                    </a:lnTo>
                    <a:lnTo>
                      <a:pt x="108147" y="1700761"/>
                    </a:lnTo>
                    <a:lnTo>
                      <a:pt x="127843" y="1741789"/>
                    </a:lnTo>
                    <a:lnTo>
                      <a:pt x="149027" y="1781938"/>
                    </a:lnTo>
                    <a:lnTo>
                      <a:pt x="171664" y="1821171"/>
                    </a:lnTo>
                    <a:lnTo>
                      <a:pt x="195718" y="1859453"/>
                    </a:lnTo>
                    <a:lnTo>
                      <a:pt x="221153" y="1896748"/>
                    </a:lnTo>
                    <a:lnTo>
                      <a:pt x="247934" y="1933021"/>
                    </a:lnTo>
                    <a:lnTo>
                      <a:pt x="276023" y="1968234"/>
                    </a:lnTo>
                    <a:lnTo>
                      <a:pt x="305386" y="2002352"/>
                    </a:lnTo>
                    <a:lnTo>
                      <a:pt x="335986" y="2035340"/>
                    </a:lnTo>
                    <a:lnTo>
                      <a:pt x="367788" y="2067161"/>
                    </a:lnTo>
                    <a:lnTo>
                      <a:pt x="400755" y="2097780"/>
                    </a:lnTo>
                    <a:lnTo>
                      <a:pt x="434852" y="2127161"/>
                    </a:lnTo>
                    <a:lnTo>
                      <a:pt x="470044" y="2155267"/>
                    </a:lnTo>
                    <a:lnTo>
                      <a:pt x="506293" y="2182063"/>
                    </a:lnTo>
                    <a:lnTo>
                      <a:pt x="543565" y="2207514"/>
                    </a:lnTo>
                    <a:lnTo>
                      <a:pt x="581823" y="2231582"/>
                    </a:lnTo>
                    <a:lnTo>
                      <a:pt x="621031" y="2254233"/>
                    </a:lnTo>
                    <a:lnTo>
                      <a:pt x="661154" y="2275430"/>
                    </a:lnTo>
                    <a:lnTo>
                      <a:pt x="702156" y="2295137"/>
                    </a:lnTo>
                    <a:lnTo>
                      <a:pt x="744001" y="2313320"/>
                    </a:lnTo>
                    <a:lnTo>
                      <a:pt x="786652" y="2329940"/>
                    </a:lnTo>
                    <a:lnTo>
                      <a:pt x="830075" y="2344964"/>
                    </a:lnTo>
                    <a:lnTo>
                      <a:pt x="874233" y="2358355"/>
                    </a:lnTo>
                    <a:lnTo>
                      <a:pt x="919090" y="2370076"/>
                    </a:lnTo>
                    <a:lnTo>
                      <a:pt x="964611" y="2380093"/>
                    </a:lnTo>
                    <a:lnTo>
                      <a:pt x="1010760" y="2388369"/>
                    </a:lnTo>
                    <a:lnTo>
                      <a:pt x="1057500" y="2394868"/>
                    </a:lnTo>
                    <a:lnTo>
                      <a:pt x="1104796" y="2399555"/>
                    </a:lnTo>
                    <a:lnTo>
                      <a:pt x="1152611" y="2402393"/>
                    </a:lnTo>
                    <a:lnTo>
                      <a:pt x="1200912" y="2403348"/>
                    </a:lnTo>
                    <a:lnTo>
                      <a:pt x="1249208" y="2402393"/>
                    </a:lnTo>
                    <a:lnTo>
                      <a:pt x="1297021" y="2399555"/>
                    </a:lnTo>
                    <a:lnTo>
                      <a:pt x="1344314" y="2394868"/>
                    </a:lnTo>
                    <a:lnTo>
                      <a:pt x="1391051" y="2388369"/>
                    </a:lnTo>
                    <a:lnTo>
                      <a:pt x="1437198" y="2380093"/>
                    </a:lnTo>
                    <a:lnTo>
                      <a:pt x="1482716" y="2370076"/>
                    </a:lnTo>
                    <a:lnTo>
                      <a:pt x="1527572" y="2358355"/>
                    </a:lnTo>
                    <a:lnTo>
                      <a:pt x="1571729" y="2344964"/>
                    </a:lnTo>
                    <a:lnTo>
                      <a:pt x="1615150" y="2329940"/>
                    </a:lnTo>
                    <a:lnTo>
                      <a:pt x="1657801" y="2313320"/>
                    </a:lnTo>
                    <a:lnTo>
                      <a:pt x="1699645" y="2295137"/>
                    </a:lnTo>
                    <a:lnTo>
                      <a:pt x="1740646" y="2275430"/>
                    </a:lnTo>
                    <a:lnTo>
                      <a:pt x="1780769" y="2254233"/>
                    </a:lnTo>
                    <a:lnTo>
                      <a:pt x="1819978" y="2231582"/>
                    </a:lnTo>
                    <a:lnTo>
                      <a:pt x="1858236" y="2207514"/>
                    </a:lnTo>
                    <a:lnTo>
                      <a:pt x="1895508" y="2182063"/>
                    </a:lnTo>
                    <a:lnTo>
                      <a:pt x="1931758" y="2155267"/>
                    </a:lnTo>
                    <a:lnTo>
                      <a:pt x="1966950" y="2127161"/>
                    </a:lnTo>
                    <a:lnTo>
                      <a:pt x="2001048" y="2097780"/>
                    </a:lnTo>
                    <a:lnTo>
                      <a:pt x="2034016" y="2067161"/>
                    </a:lnTo>
                    <a:lnTo>
                      <a:pt x="2065819" y="2035340"/>
                    </a:lnTo>
                    <a:lnTo>
                      <a:pt x="2096420" y="2002352"/>
                    </a:lnTo>
                    <a:lnTo>
                      <a:pt x="2125784" y="1968234"/>
                    </a:lnTo>
                    <a:lnTo>
                      <a:pt x="2153874" y="1933021"/>
                    </a:lnTo>
                    <a:lnTo>
                      <a:pt x="2180655" y="1896748"/>
                    </a:lnTo>
                    <a:lnTo>
                      <a:pt x="2206092" y="1859453"/>
                    </a:lnTo>
                    <a:lnTo>
                      <a:pt x="2230147" y="1821171"/>
                    </a:lnTo>
                    <a:lnTo>
                      <a:pt x="2252785" y="1781938"/>
                    </a:lnTo>
                    <a:lnTo>
                      <a:pt x="2273971" y="1741789"/>
                    </a:lnTo>
                    <a:lnTo>
                      <a:pt x="2293668" y="1700761"/>
                    </a:lnTo>
                    <a:lnTo>
                      <a:pt x="2311841" y="1658889"/>
                    </a:lnTo>
                    <a:lnTo>
                      <a:pt x="2328453" y="1616210"/>
                    </a:lnTo>
                    <a:lnTo>
                      <a:pt x="2343469" y="1572759"/>
                    </a:lnTo>
                    <a:lnTo>
                      <a:pt x="2356853" y="1528572"/>
                    </a:lnTo>
                    <a:lnTo>
                      <a:pt x="2368568" y="1483685"/>
                    </a:lnTo>
                    <a:lnTo>
                      <a:pt x="2378580" y="1438134"/>
                    </a:lnTo>
                    <a:lnTo>
                      <a:pt x="2386852" y="1391955"/>
                    </a:lnTo>
                    <a:lnTo>
                      <a:pt x="2393348" y="1345183"/>
                    </a:lnTo>
                    <a:lnTo>
                      <a:pt x="2398033" y="1297855"/>
                    </a:lnTo>
                    <a:lnTo>
                      <a:pt x="2400870" y="1250007"/>
                    </a:lnTo>
                    <a:lnTo>
                      <a:pt x="2401824" y="1201674"/>
                    </a:lnTo>
                    <a:lnTo>
                      <a:pt x="2400870" y="1153340"/>
                    </a:lnTo>
                    <a:lnTo>
                      <a:pt x="2398033" y="1105492"/>
                    </a:lnTo>
                    <a:lnTo>
                      <a:pt x="2393348" y="1058164"/>
                    </a:lnTo>
                    <a:lnTo>
                      <a:pt x="2386852" y="1011392"/>
                    </a:lnTo>
                    <a:lnTo>
                      <a:pt x="2378580" y="965213"/>
                    </a:lnTo>
                    <a:lnTo>
                      <a:pt x="2368568" y="919662"/>
                    </a:lnTo>
                    <a:lnTo>
                      <a:pt x="2356853" y="874775"/>
                    </a:lnTo>
                    <a:lnTo>
                      <a:pt x="2343469" y="830588"/>
                    </a:lnTo>
                    <a:lnTo>
                      <a:pt x="2328453" y="787137"/>
                    </a:lnTo>
                    <a:lnTo>
                      <a:pt x="2311841" y="744458"/>
                    </a:lnTo>
                    <a:lnTo>
                      <a:pt x="2293668" y="702586"/>
                    </a:lnTo>
                    <a:lnTo>
                      <a:pt x="2273971" y="661558"/>
                    </a:lnTo>
                    <a:lnTo>
                      <a:pt x="2252785" y="621409"/>
                    </a:lnTo>
                    <a:lnTo>
                      <a:pt x="2230147" y="582176"/>
                    </a:lnTo>
                    <a:lnTo>
                      <a:pt x="2206092" y="543894"/>
                    </a:lnTo>
                    <a:lnTo>
                      <a:pt x="2180655" y="506599"/>
                    </a:lnTo>
                    <a:lnTo>
                      <a:pt x="2153874" y="470326"/>
                    </a:lnTo>
                    <a:lnTo>
                      <a:pt x="2125784" y="435113"/>
                    </a:lnTo>
                    <a:lnTo>
                      <a:pt x="2096420" y="400995"/>
                    </a:lnTo>
                    <a:lnTo>
                      <a:pt x="2065819" y="368007"/>
                    </a:lnTo>
                    <a:lnTo>
                      <a:pt x="2034016" y="336186"/>
                    </a:lnTo>
                    <a:lnTo>
                      <a:pt x="2001048" y="305567"/>
                    </a:lnTo>
                    <a:lnTo>
                      <a:pt x="1966950" y="276186"/>
                    </a:lnTo>
                    <a:lnTo>
                      <a:pt x="1931758" y="248080"/>
                    </a:lnTo>
                    <a:lnTo>
                      <a:pt x="1895508" y="221284"/>
                    </a:lnTo>
                    <a:lnTo>
                      <a:pt x="1858236" y="195833"/>
                    </a:lnTo>
                    <a:lnTo>
                      <a:pt x="1819978" y="171765"/>
                    </a:lnTo>
                    <a:lnTo>
                      <a:pt x="1780769" y="149114"/>
                    </a:lnTo>
                    <a:lnTo>
                      <a:pt x="1740646" y="127917"/>
                    </a:lnTo>
                    <a:lnTo>
                      <a:pt x="1699645" y="108210"/>
                    </a:lnTo>
                    <a:lnTo>
                      <a:pt x="1657801" y="90027"/>
                    </a:lnTo>
                    <a:lnTo>
                      <a:pt x="1615150" y="73407"/>
                    </a:lnTo>
                    <a:lnTo>
                      <a:pt x="1571729" y="58383"/>
                    </a:lnTo>
                    <a:lnTo>
                      <a:pt x="1527572" y="44992"/>
                    </a:lnTo>
                    <a:lnTo>
                      <a:pt x="1482716" y="33271"/>
                    </a:lnTo>
                    <a:lnTo>
                      <a:pt x="1437198" y="23254"/>
                    </a:lnTo>
                    <a:lnTo>
                      <a:pt x="1391051" y="14978"/>
                    </a:lnTo>
                    <a:lnTo>
                      <a:pt x="1344314" y="8479"/>
                    </a:lnTo>
                    <a:lnTo>
                      <a:pt x="1297021" y="3792"/>
                    </a:lnTo>
                    <a:lnTo>
                      <a:pt x="1249208" y="954"/>
                    </a:lnTo>
                    <a:lnTo>
                      <a:pt x="1200912" y="0"/>
                    </a:lnTo>
                    <a:close/>
                  </a:path>
                </a:pathLst>
              </a:custGeom>
              <a:solidFill>
                <a:srgbClr val="79CFD9"/>
              </a:solidFill>
            </p:spPr>
            <p:txBody>
              <a:bodyPr wrap="square" lIns="0" tIns="0" rIns="0" bIns="0" rtlCol="0"/>
              <a:lstStyle/>
              <a:p>
                <a:endParaRPr sz="700"/>
              </a:p>
            </p:txBody>
          </p:sp>
          <p:sp>
            <p:nvSpPr>
              <p:cNvPr id="4" name="object 4"/>
              <p:cNvSpPr/>
              <p:nvPr/>
            </p:nvSpPr>
            <p:spPr>
              <a:xfrm>
                <a:off x="708659" y="2232660"/>
                <a:ext cx="2402205" cy="2403475"/>
              </a:xfrm>
              <a:custGeom>
                <a:avLst/>
                <a:gdLst/>
                <a:ahLst/>
                <a:cxnLst/>
                <a:rect l="l" t="t" r="r" b="b"/>
                <a:pathLst>
                  <a:path w="2402205" h="2403475">
                    <a:moveTo>
                      <a:pt x="0" y="1201674"/>
                    </a:moveTo>
                    <a:lnTo>
                      <a:pt x="953" y="1153340"/>
                    </a:lnTo>
                    <a:lnTo>
                      <a:pt x="3790" y="1105492"/>
                    </a:lnTo>
                    <a:lnTo>
                      <a:pt x="8474" y="1058164"/>
                    </a:lnTo>
                    <a:lnTo>
                      <a:pt x="14970" y="1011392"/>
                    </a:lnTo>
                    <a:lnTo>
                      <a:pt x="23241" y="965213"/>
                    </a:lnTo>
                    <a:lnTo>
                      <a:pt x="33252" y="919662"/>
                    </a:lnTo>
                    <a:lnTo>
                      <a:pt x="44967" y="874775"/>
                    </a:lnTo>
                    <a:lnTo>
                      <a:pt x="58349" y="830588"/>
                    </a:lnTo>
                    <a:lnTo>
                      <a:pt x="73364" y="787137"/>
                    </a:lnTo>
                    <a:lnTo>
                      <a:pt x="89975" y="744458"/>
                    </a:lnTo>
                    <a:lnTo>
                      <a:pt x="108147" y="702586"/>
                    </a:lnTo>
                    <a:lnTo>
                      <a:pt x="127843" y="661558"/>
                    </a:lnTo>
                    <a:lnTo>
                      <a:pt x="149027" y="621409"/>
                    </a:lnTo>
                    <a:lnTo>
                      <a:pt x="171664" y="582176"/>
                    </a:lnTo>
                    <a:lnTo>
                      <a:pt x="195718" y="543894"/>
                    </a:lnTo>
                    <a:lnTo>
                      <a:pt x="221153" y="506599"/>
                    </a:lnTo>
                    <a:lnTo>
                      <a:pt x="247934" y="470326"/>
                    </a:lnTo>
                    <a:lnTo>
                      <a:pt x="276023" y="435113"/>
                    </a:lnTo>
                    <a:lnTo>
                      <a:pt x="305386" y="400995"/>
                    </a:lnTo>
                    <a:lnTo>
                      <a:pt x="335986" y="368007"/>
                    </a:lnTo>
                    <a:lnTo>
                      <a:pt x="367788" y="336186"/>
                    </a:lnTo>
                    <a:lnTo>
                      <a:pt x="400755" y="305567"/>
                    </a:lnTo>
                    <a:lnTo>
                      <a:pt x="434852" y="276186"/>
                    </a:lnTo>
                    <a:lnTo>
                      <a:pt x="470044" y="248080"/>
                    </a:lnTo>
                    <a:lnTo>
                      <a:pt x="506293" y="221284"/>
                    </a:lnTo>
                    <a:lnTo>
                      <a:pt x="543565" y="195833"/>
                    </a:lnTo>
                    <a:lnTo>
                      <a:pt x="581823" y="171765"/>
                    </a:lnTo>
                    <a:lnTo>
                      <a:pt x="621031" y="149114"/>
                    </a:lnTo>
                    <a:lnTo>
                      <a:pt x="661154" y="127917"/>
                    </a:lnTo>
                    <a:lnTo>
                      <a:pt x="702156" y="108210"/>
                    </a:lnTo>
                    <a:lnTo>
                      <a:pt x="744001" y="90027"/>
                    </a:lnTo>
                    <a:lnTo>
                      <a:pt x="786652" y="73407"/>
                    </a:lnTo>
                    <a:lnTo>
                      <a:pt x="830075" y="58383"/>
                    </a:lnTo>
                    <a:lnTo>
                      <a:pt x="874233" y="44992"/>
                    </a:lnTo>
                    <a:lnTo>
                      <a:pt x="919090" y="33271"/>
                    </a:lnTo>
                    <a:lnTo>
                      <a:pt x="964611" y="23254"/>
                    </a:lnTo>
                    <a:lnTo>
                      <a:pt x="1010760" y="14978"/>
                    </a:lnTo>
                    <a:lnTo>
                      <a:pt x="1057500" y="8479"/>
                    </a:lnTo>
                    <a:lnTo>
                      <a:pt x="1104796" y="3792"/>
                    </a:lnTo>
                    <a:lnTo>
                      <a:pt x="1152611" y="954"/>
                    </a:lnTo>
                    <a:lnTo>
                      <a:pt x="1200912" y="0"/>
                    </a:lnTo>
                    <a:lnTo>
                      <a:pt x="1249208" y="954"/>
                    </a:lnTo>
                    <a:lnTo>
                      <a:pt x="1297021" y="3792"/>
                    </a:lnTo>
                    <a:lnTo>
                      <a:pt x="1344314" y="8479"/>
                    </a:lnTo>
                    <a:lnTo>
                      <a:pt x="1391051" y="14978"/>
                    </a:lnTo>
                    <a:lnTo>
                      <a:pt x="1437198" y="23254"/>
                    </a:lnTo>
                    <a:lnTo>
                      <a:pt x="1482716" y="33271"/>
                    </a:lnTo>
                    <a:lnTo>
                      <a:pt x="1527572" y="44992"/>
                    </a:lnTo>
                    <a:lnTo>
                      <a:pt x="1571729" y="58383"/>
                    </a:lnTo>
                    <a:lnTo>
                      <a:pt x="1615150" y="73407"/>
                    </a:lnTo>
                    <a:lnTo>
                      <a:pt x="1657801" y="90027"/>
                    </a:lnTo>
                    <a:lnTo>
                      <a:pt x="1699645" y="108210"/>
                    </a:lnTo>
                    <a:lnTo>
                      <a:pt x="1740646" y="127917"/>
                    </a:lnTo>
                    <a:lnTo>
                      <a:pt x="1780769" y="149114"/>
                    </a:lnTo>
                    <a:lnTo>
                      <a:pt x="1819978" y="171765"/>
                    </a:lnTo>
                    <a:lnTo>
                      <a:pt x="1858236" y="195833"/>
                    </a:lnTo>
                    <a:lnTo>
                      <a:pt x="1895508" y="221284"/>
                    </a:lnTo>
                    <a:lnTo>
                      <a:pt x="1931758" y="248080"/>
                    </a:lnTo>
                    <a:lnTo>
                      <a:pt x="1966950" y="276186"/>
                    </a:lnTo>
                    <a:lnTo>
                      <a:pt x="2001048" y="305567"/>
                    </a:lnTo>
                    <a:lnTo>
                      <a:pt x="2034016" y="336186"/>
                    </a:lnTo>
                    <a:lnTo>
                      <a:pt x="2065819" y="368007"/>
                    </a:lnTo>
                    <a:lnTo>
                      <a:pt x="2096420" y="400995"/>
                    </a:lnTo>
                    <a:lnTo>
                      <a:pt x="2125784" y="435113"/>
                    </a:lnTo>
                    <a:lnTo>
                      <a:pt x="2153874" y="470326"/>
                    </a:lnTo>
                    <a:lnTo>
                      <a:pt x="2180655" y="506599"/>
                    </a:lnTo>
                    <a:lnTo>
                      <a:pt x="2206092" y="543894"/>
                    </a:lnTo>
                    <a:lnTo>
                      <a:pt x="2230147" y="582176"/>
                    </a:lnTo>
                    <a:lnTo>
                      <a:pt x="2252785" y="621409"/>
                    </a:lnTo>
                    <a:lnTo>
                      <a:pt x="2273971" y="661558"/>
                    </a:lnTo>
                    <a:lnTo>
                      <a:pt x="2293668" y="702586"/>
                    </a:lnTo>
                    <a:lnTo>
                      <a:pt x="2311841" y="744458"/>
                    </a:lnTo>
                    <a:lnTo>
                      <a:pt x="2328453" y="787137"/>
                    </a:lnTo>
                    <a:lnTo>
                      <a:pt x="2343469" y="830588"/>
                    </a:lnTo>
                    <a:lnTo>
                      <a:pt x="2356853" y="874775"/>
                    </a:lnTo>
                    <a:lnTo>
                      <a:pt x="2368568" y="919662"/>
                    </a:lnTo>
                    <a:lnTo>
                      <a:pt x="2378580" y="965213"/>
                    </a:lnTo>
                    <a:lnTo>
                      <a:pt x="2386852" y="1011392"/>
                    </a:lnTo>
                    <a:lnTo>
                      <a:pt x="2393348" y="1058164"/>
                    </a:lnTo>
                    <a:lnTo>
                      <a:pt x="2398033" y="1105492"/>
                    </a:lnTo>
                    <a:lnTo>
                      <a:pt x="2400870" y="1153340"/>
                    </a:lnTo>
                    <a:lnTo>
                      <a:pt x="2401824" y="1201674"/>
                    </a:lnTo>
                    <a:lnTo>
                      <a:pt x="2400870" y="1250007"/>
                    </a:lnTo>
                    <a:lnTo>
                      <a:pt x="2398033" y="1297855"/>
                    </a:lnTo>
                    <a:lnTo>
                      <a:pt x="2393348" y="1345183"/>
                    </a:lnTo>
                    <a:lnTo>
                      <a:pt x="2386852" y="1391955"/>
                    </a:lnTo>
                    <a:lnTo>
                      <a:pt x="2378580" y="1438134"/>
                    </a:lnTo>
                    <a:lnTo>
                      <a:pt x="2368568" y="1483685"/>
                    </a:lnTo>
                    <a:lnTo>
                      <a:pt x="2356853" y="1528572"/>
                    </a:lnTo>
                    <a:lnTo>
                      <a:pt x="2343469" y="1572759"/>
                    </a:lnTo>
                    <a:lnTo>
                      <a:pt x="2328453" y="1616210"/>
                    </a:lnTo>
                    <a:lnTo>
                      <a:pt x="2311841" y="1658889"/>
                    </a:lnTo>
                    <a:lnTo>
                      <a:pt x="2293668" y="1700761"/>
                    </a:lnTo>
                    <a:lnTo>
                      <a:pt x="2273971" y="1741789"/>
                    </a:lnTo>
                    <a:lnTo>
                      <a:pt x="2252785" y="1781938"/>
                    </a:lnTo>
                    <a:lnTo>
                      <a:pt x="2230147" y="1821171"/>
                    </a:lnTo>
                    <a:lnTo>
                      <a:pt x="2206092" y="1859453"/>
                    </a:lnTo>
                    <a:lnTo>
                      <a:pt x="2180655" y="1896748"/>
                    </a:lnTo>
                    <a:lnTo>
                      <a:pt x="2153874" y="1933021"/>
                    </a:lnTo>
                    <a:lnTo>
                      <a:pt x="2125784" y="1968234"/>
                    </a:lnTo>
                    <a:lnTo>
                      <a:pt x="2096420" y="2002352"/>
                    </a:lnTo>
                    <a:lnTo>
                      <a:pt x="2065819" y="2035340"/>
                    </a:lnTo>
                    <a:lnTo>
                      <a:pt x="2034016" y="2067161"/>
                    </a:lnTo>
                    <a:lnTo>
                      <a:pt x="2001048" y="2097780"/>
                    </a:lnTo>
                    <a:lnTo>
                      <a:pt x="1966950" y="2127161"/>
                    </a:lnTo>
                    <a:lnTo>
                      <a:pt x="1931758" y="2155267"/>
                    </a:lnTo>
                    <a:lnTo>
                      <a:pt x="1895508" y="2182063"/>
                    </a:lnTo>
                    <a:lnTo>
                      <a:pt x="1858236" y="2207514"/>
                    </a:lnTo>
                    <a:lnTo>
                      <a:pt x="1819978" y="2231582"/>
                    </a:lnTo>
                    <a:lnTo>
                      <a:pt x="1780769" y="2254233"/>
                    </a:lnTo>
                    <a:lnTo>
                      <a:pt x="1740646" y="2275430"/>
                    </a:lnTo>
                    <a:lnTo>
                      <a:pt x="1699645" y="2295137"/>
                    </a:lnTo>
                    <a:lnTo>
                      <a:pt x="1657801" y="2313320"/>
                    </a:lnTo>
                    <a:lnTo>
                      <a:pt x="1615150" y="2329940"/>
                    </a:lnTo>
                    <a:lnTo>
                      <a:pt x="1571729" y="2344964"/>
                    </a:lnTo>
                    <a:lnTo>
                      <a:pt x="1527572" y="2358355"/>
                    </a:lnTo>
                    <a:lnTo>
                      <a:pt x="1482716" y="2370076"/>
                    </a:lnTo>
                    <a:lnTo>
                      <a:pt x="1437198" y="2380093"/>
                    </a:lnTo>
                    <a:lnTo>
                      <a:pt x="1391051" y="2388369"/>
                    </a:lnTo>
                    <a:lnTo>
                      <a:pt x="1344314" y="2394868"/>
                    </a:lnTo>
                    <a:lnTo>
                      <a:pt x="1297021" y="2399555"/>
                    </a:lnTo>
                    <a:lnTo>
                      <a:pt x="1249208" y="2402393"/>
                    </a:lnTo>
                    <a:lnTo>
                      <a:pt x="1200912" y="2403348"/>
                    </a:lnTo>
                    <a:lnTo>
                      <a:pt x="1152611" y="2402393"/>
                    </a:lnTo>
                    <a:lnTo>
                      <a:pt x="1104796" y="2399555"/>
                    </a:lnTo>
                    <a:lnTo>
                      <a:pt x="1057500" y="2394868"/>
                    </a:lnTo>
                    <a:lnTo>
                      <a:pt x="1010760" y="2388369"/>
                    </a:lnTo>
                    <a:lnTo>
                      <a:pt x="964611" y="2380093"/>
                    </a:lnTo>
                    <a:lnTo>
                      <a:pt x="919090" y="2370076"/>
                    </a:lnTo>
                    <a:lnTo>
                      <a:pt x="874233" y="2358355"/>
                    </a:lnTo>
                    <a:lnTo>
                      <a:pt x="830075" y="2344964"/>
                    </a:lnTo>
                    <a:lnTo>
                      <a:pt x="786652" y="2329940"/>
                    </a:lnTo>
                    <a:lnTo>
                      <a:pt x="744001" y="2313320"/>
                    </a:lnTo>
                    <a:lnTo>
                      <a:pt x="702156" y="2295137"/>
                    </a:lnTo>
                    <a:lnTo>
                      <a:pt x="661154" y="2275430"/>
                    </a:lnTo>
                    <a:lnTo>
                      <a:pt x="621031" y="2254233"/>
                    </a:lnTo>
                    <a:lnTo>
                      <a:pt x="581823" y="2231582"/>
                    </a:lnTo>
                    <a:lnTo>
                      <a:pt x="543565" y="2207514"/>
                    </a:lnTo>
                    <a:lnTo>
                      <a:pt x="506293" y="2182063"/>
                    </a:lnTo>
                    <a:lnTo>
                      <a:pt x="470044" y="2155267"/>
                    </a:lnTo>
                    <a:lnTo>
                      <a:pt x="434852" y="2127161"/>
                    </a:lnTo>
                    <a:lnTo>
                      <a:pt x="400755" y="2097780"/>
                    </a:lnTo>
                    <a:lnTo>
                      <a:pt x="367788" y="2067161"/>
                    </a:lnTo>
                    <a:lnTo>
                      <a:pt x="335986" y="2035340"/>
                    </a:lnTo>
                    <a:lnTo>
                      <a:pt x="305386" y="2002352"/>
                    </a:lnTo>
                    <a:lnTo>
                      <a:pt x="276023" y="1968234"/>
                    </a:lnTo>
                    <a:lnTo>
                      <a:pt x="247934" y="1933021"/>
                    </a:lnTo>
                    <a:lnTo>
                      <a:pt x="221153" y="1896748"/>
                    </a:lnTo>
                    <a:lnTo>
                      <a:pt x="195718" y="1859453"/>
                    </a:lnTo>
                    <a:lnTo>
                      <a:pt x="171664" y="1821171"/>
                    </a:lnTo>
                    <a:lnTo>
                      <a:pt x="149027" y="1781938"/>
                    </a:lnTo>
                    <a:lnTo>
                      <a:pt x="127843" y="1741789"/>
                    </a:lnTo>
                    <a:lnTo>
                      <a:pt x="108147" y="1700761"/>
                    </a:lnTo>
                    <a:lnTo>
                      <a:pt x="89975" y="1658889"/>
                    </a:lnTo>
                    <a:lnTo>
                      <a:pt x="73364" y="1616210"/>
                    </a:lnTo>
                    <a:lnTo>
                      <a:pt x="58349" y="1572759"/>
                    </a:lnTo>
                    <a:lnTo>
                      <a:pt x="44967" y="1528572"/>
                    </a:lnTo>
                    <a:lnTo>
                      <a:pt x="33252" y="1483685"/>
                    </a:lnTo>
                    <a:lnTo>
                      <a:pt x="23241" y="1438134"/>
                    </a:lnTo>
                    <a:lnTo>
                      <a:pt x="14970" y="1391955"/>
                    </a:lnTo>
                    <a:lnTo>
                      <a:pt x="8474" y="1345183"/>
                    </a:lnTo>
                    <a:lnTo>
                      <a:pt x="3790" y="1297855"/>
                    </a:lnTo>
                    <a:lnTo>
                      <a:pt x="953" y="1250007"/>
                    </a:lnTo>
                    <a:lnTo>
                      <a:pt x="0" y="1201674"/>
                    </a:lnTo>
                    <a:close/>
                  </a:path>
                </a:pathLst>
              </a:custGeom>
              <a:ln w="12700">
                <a:solidFill>
                  <a:srgbClr val="FAFFFF"/>
                </a:solidFill>
              </a:ln>
            </p:spPr>
            <p:txBody>
              <a:bodyPr wrap="square" lIns="0" tIns="0" rIns="0" bIns="0" rtlCol="0"/>
              <a:lstStyle/>
              <a:p>
                <a:endParaRPr sz="700"/>
              </a:p>
            </p:txBody>
          </p:sp>
        </p:grpSp>
        <p:sp>
          <p:nvSpPr>
            <p:cNvPr id="5" name="object 5"/>
            <p:cNvSpPr txBox="1"/>
            <p:nvPr/>
          </p:nvSpPr>
          <p:spPr>
            <a:xfrm>
              <a:off x="186261" y="2493613"/>
              <a:ext cx="1386144" cy="559118"/>
            </a:xfrm>
            <a:prstGeom prst="rect">
              <a:avLst/>
            </a:prstGeom>
          </p:spPr>
          <p:txBody>
            <a:bodyPr vert="horz" wrap="square" lIns="0" tIns="5279" rIns="0" bIns="0" rtlCol="0" anchor="t">
              <a:spAutoFit/>
            </a:bodyPr>
            <a:lstStyle/>
            <a:p>
              <a:pPr algn="ctr">
                <a:spcBef>
                  <a:spcPts val="41"/>
                </a:spcBef>
              </a:pPr>
              <a:r>
                <a:rPr sz="1200" b="1" spc="-2" dirty="0" err="1">
                  <a:solidFill>
                    <a:srgbClr val="FAFFFF"/>
                  </a:solidFill>
                  <a:latin typeface="Calibri"/>
                  <a:cs typeface="Calibri"/>
                </a:rPr>
                <a:t>Predisposición</a:t>
              </a:r>
              <a:endParaRPr lang="en-US" sz="1200" b="1" dirty="0">
                <a:latin typeface="Calibri"/>
                <a:ea typeface="Calibri"/>
                <a:cs typeface="Calibri"/>
              </a:endParaRPr>
            </a:p>
            <a:p>
              <a:pPr algn="ctr"/>
              <a:r>
                <a:rPr sz="1200" b="1" spc="-6" dirty="0" err="1">
                  <a:solidFill>
                    <a:srgbClr val="FAFFFF"/>
                  </a:solidFill>
                  <a:latin typeface="Calibri"/>
                  <a:cs typeface="Calibri"/>
                </a:rPr>
                <a:t>genética</a:t>
              </a:r>
              <a:endParaRPr sz="1200" b="1" dirty="0">
                <a:latin typeface="Calibri"/>
                <a:ea typeface="Calibri"/>
                <a:cs typeface="Calibri"/>
              </a:endParaRPr>
            </a:p>
          </p:txBody>
        </p:sp>
        <p:sp>
          <p:nvSpPr>
            <p:cNvPr id="6" name="object 6"/>
            <p:cNvSpPr/>
            <p:nvPr/>
          </p:nvSpPr>
          <p:spPr>
            <a:xfrm>
              <a:off x="1658458" y="2726776"/>
              <a:ext cx="448390" cy="448390"/>
            </a:xfrm>
            <a:custGeom>
              <a:avLst/>
              <a:gdLst/>
              <a:ahLst/>
              <a:cxnLst/>
              <a:rect l="l" t="t" r="r" b="b"/>
              <a:pathLst>
                <a:path w="1024889" h="1024889">
                  <a:moveTo>
                    <a:pt x="1024890" y="347980"/>
                  </a:moveTo>
                  <a:lnTo>
                    <a:pt x="676402" y="347980"/>
                  </a:lnTo>
                  <a:lnTo>
                    <a:pt x="676402" y="0"/>
                  </a:lnTo>
                  <a:lnTo>
                    <a:pt x="348488" y="0"/>
                  </a:lnTo>
                  <a:lnTo>
                    <a:pt x="348488" y="347980"/>
                  </a:lnTo>
                  <a:lnTo>
                    <a:pt x="0" y="347980"/>
                  </a:lnTo>
                  <a:lnTo>
                    <a:pt x="0" y="675640"/>
                  </a:lnTo>
                  <a:lnTo>
                    <a:pt x="348488" y="675640"/>
                  </a:lnTo>
                  <a:lnTo>
                    <a:pt x="348488" y="1024890"/>
                  </a:lnTo>
                  <a:lnTo>
                    <a:pt x="676402" y="1024890"/>
                  </a:lnTo>
                  <a:lnTo>
                    <a:pt x="676402" y="675640"/>
                  </a:lnTo>
                  <a:lnTo>
                    <a:pt x="1024890" y="675640"/>
                  </a:lnTo>
                  <a:lnTo>
                    <a:pt x="1024890" y="347980"/>
                  </a:lnTo>
                  <a:close/>
                </a:path>
              </a:pathLst>
            </a:custGeom>
            <a:solidFill>
              <a:srgbClr val="81DAE3"/>
            </a:solidFill>
          </p:spPr>
          <p:txBody>
            <a:bodyPr wrap="square" lIns="0" tIns="0" rIns="0" bIns="0" rtlCol="0"/>
            <a:lstStyle/>
            <a:p>
              <a:endParaRPr sz="700"/>
            </a:p>
          </p:txBody>
        </p:sp>
        <p:grpSp>
          <p:nvGrpSpPr>
            <p:cNvPr id="7" name="object 7"/>
            <p:cNvGrpSpPr/>
            <p:nvPr/>
          </p:nvGrpSpPr>
          <p:grpSpPr>
            <a:xfrm>
              <a:off x="2215495" y="2027659"/>
              <a:ext cx="1472726" cy="1539342"/>
              <a:chOff x="4888738" y="2226310"/>
              <a:chExt cx="2414905" cy="2416175"/>
            </a:xfrm>
          </p:grpSpPr>
          <p:sp>
            <p:nvSpPr>
              <p:cNvPr id="8" name="object 8"/>
              <p:cNvSpPr/>
              <p:nvPr/>
            </p:nvSpPr>
            <p:spPr>
              <a:xfrm>
                <a:off x="4895088" y="2232660"/>
                <a:ext cx="2402205" cy="2403475"/>
              </a:xfrm>
              <a:custGeom>
                <a:avLst/>
                <a:gdLst/>
                <a:ahLst/>
                <a:cxnLst/>
                <a:rect l="l" t="t" r="r" b="b"/>
                <a:pathLst>
                  <a:path w="2402204" h="2403475">
                    <a:moveTo>
                      <a:pt x="1200912" y="0"/>
                    </a:moveTo>
                    <a:lnTo>
                      <a:pt x="1152615" y="954"/>
                    </a:lnTo>
                    <a:lnTo>
                      <a:pt x="1104802" y="3792"/>
                    </a:lnTo>
                    <a:lnTo>
                      <a:pt x="1057509" y="8479"/>
                    </a:lnTo>
                    <a:lnTo>
                      <a:pt x="1010772" y="14978"/>
                    </a:lnTo>
                    <a:lnTo>
                      <a:pt x="964625" y="23254"/>
                    </a:lnTo>
                    <a:lnTo>
                      <a:pt x="919107" y="33271"/>
                    </a:lnTo>
                    <a:lnTo>
                      <a:pt x="874251" y="44992"/>
                    </a:lnTo>
                    <a:lnTo>
                      <a:pt x="830094" y="58383"/>
                    </a:lnTo>
                    <a:lnTo>
                      <a:pt x="786673" y="73407"/>
                    </a:lnTo>
                    <a:lnTo>
                      <a:pt x="744022" y="90027"/>
                    </a:lnTo>
                    <a:lnTo>
                      <a:pt x="702178" y="108210"/>
                    </a:lnTo>
                    <a:lnTo>
                      <a:pt x="661177" y="127917"/>
                    </a:lnTo>
                    <a:lnTo>
                      <a:pt x="621054" y="149114"/>
                    </a:lnTo>
                    <a:lnTo>
                      <a:pt x="581845" y="171765"/>
                    </a:lnTo>
                    <a:lnTo>
                      <a:pt x="543587" y="195833"/>
                    </a:lnTo>
                    <a:lnTo>
                      <a:pt x="506315" y="221284"/>
                    </a:lnTo>
                    <a:lnTo>
                      <a:pt x="470065" y="248080"/>
                    </a:lnTo>
                    <a:lnTo>
                      <a:pt x="434873" y="276186"/>
                    </a:lnTo>
                    <a:lnTo>
                      <a:pt x="400775" y="305567"/>
                    </a:lnTo>
                    <a:lnTo>
                      <a:pt x="367807" y="336186"/>
                    </a:lnTo>
                    <a:lnTo>
                      <a:pt x="336004" y="368007"/>
                    </a:lnTo>
                    <a:lnTo>
                      <a:pt x="305403" y="400995"/>
                    </a:lnTo>
                    <a:lnTo>
                      <a:pt x="276039" y="435113"/>
                    </a:lnTo>
                    <a:lnTo>
                      <a:pt x="247949" y="470326"/>
                    </a:lnTo>
                    <a:lnTo>
                      <a:pt x="221168" y="506599"/>
                    </a:lnTo>
                    <a:lnTo>
                      <a:pt x="195731" y="543894"/>
                    </a:lnTo>
                    <a:lnTo>
                      <a:pt x="171676" y="582176"/>
                    </a:lnTo>
                    <a:lnTo>
                      <a:pt x="149038" y="621409"/>
                    </a:lnTo>
                    <a:lnTo>
                      <a:pt x="127852" y="661558"/>
                    </a:lnTo>
                    <a:lnTo>
                      <a:pt x="108155" y="702586"/>
                    </a:lnTo>
                    <a:lnTo>
                      <a:pt x="89982" y="744458"/>
                    </a:lnTo>
                    <a:lnTo>
                      <a:pt x="73370" y="787137"/>
                    </a:lnTo>
                    <a:lnTo>
                      <a:pt x="58354" y="830588"/>
                    </a:lnTo>
                    <a:lnTo>
                      <a:pt x="44970" y="874775"/>
                    </a:lnTo>
                    <a:lnTo>
                      <a:pt x="33255" y="919662"/>
                    </a:lnTo>
                    <a:lnTo>
                      <a:pt x="23243" y="965213"/>
                    </a:lnTo>
                    <a:lnTo>
                      <a:pt x="14971" y="1011392"/>
                    </a:lnTo>
                    <a:lnTo>
                      <a:pt x="8475" y="1058164"/>
                    </a:lnTo>
                    <a:lnTo>
                      <a:pt x="3790" y="1105492"/>
                    </a:lnTo>
                    <a:lnTo>
                      <a:pt x="953" y="1153340"/>
                    </a:lnTo>
                    <a:lnTo>
                      <a:pt x="0" y="1201674"/>
                    </a:lnTo>
                    <a:lnTo>
                      <a:pt x="953" y="1250007"/>
                    </a:lnTo>
                    <a:lnTo>
                      <a:pt x="3790" y="1297855"/>
                    </a:lnTo>
                    <a:lnTo>
                      <a:pt x="8475" y="1345183"/>
                    </a:lnTo>
                    <a:lnTo>
                      <a:pt x="14971" y="1391955"/>
                    </a:lnTo>
                    <a:lnTo>
                      <a:pt x="23243" y="1438134"/>
                    </a:lnTo>
                    <a:lnTo>
                      <a:pt x="33255" y="1483685"/>
                    </a:lnTo>
                    <a:lnTo>
                      <a:pt x="44970" y="1528572"/>
                    </a:lnTo>
                    <a:lnTo>
                      <a:pt x="58354" y="1572759"/>
                    </a:lnTo>
                    <a:lnTo>
                      <a:pt x="73370" y="1616210"/>
                    </a:lnTo>
                    <a:lnTo>
                      <a:pt x="89982" y="1658889"/>
                    </a:lnTo>
                    <a:lnTo>
                      <a:pt x="108155" y="1700761"/>
                    </a:lnTo>
                    <a:lnTo>
                      <a:pt x="127852" y="1741789"/>
                    </a:lnTo>
                    <a:lnTo>
                      <a:pt x="149038" y="1781938"/>
                    </a:lnTo>
                    <a:lnTo>
                      <a:pt x="171676" y="1821171"/>
                    </a:lnTo>
                    <a:lnTo>
                      <a:pt x="195731" y="1859453"/>
                    </a:lnTo>
                    <a:lnTo>
                      <a:pt x="221168" y="1896748"/>
                    </a:lnTo>
                    <a:lnTo>
                      <a:pt x="247949" y="1933021"/>
                    </a:lnTo>
                    <a:lnTo>
                      <a:pt x="276039" y="1968234"/>
                    </a:lnTo>
                    <a:lnTo>
                      <a:pt x="305403" y="2002352"/>
                    </a:lnTo>
                    <a:lnTo>
                      <a:pt x="336004" y="2035340"/>
                    </a:lnTo>
                    <a:lnTo>
                      <a:pt x="367807" y="2067161"/>
                    </a:lnTo>
                    <a:lnTo>
                      <a:pt x="400775" y="2097780"/>
                    </a:lnTo>
                    <a:lnTo>
                      <a:pt x="434873" y="2127161"/>
                    </a:lnTo>
                    <a:lnTo>
                      <a:pt x="470065" y="2155267"/>
                    </a:lnTo>
                    <a:lnTo>
                      <a:pt x="506315" y="2182063"/>
                    </a:lnTo>
                    <a:lnTo>
                      <a:pt x="543587" y="2207514"/>
                    </a:lnTo>
                    <a:lnTo>
                      <a:pt x="581845" y="2231582"/>
                    </a:lnTo>
                    <a:lnTo>
                      <a:pt x="621054" y="2254233"/>
                    </a:lnTo>
                    <a:lnTo>
                      <a:pt x="661177" y="2275430"/>
                    </a:lnTo>
                    <a:lnTo>
                      <a:pt x="702178" y="2295137"/>
                    </a:lnTo>
                    <a:lnTo>
                      <a:pt x="744022" y="2313320"/>
                    </a:lnTo>
                    <a:lnTo>
                      <a:pt x="786673" y="2329940"/>
                    </a:lnTo>
                    <a:lnTo>
                      <a:pt x="830094" y="2344964"/>
                    </a:lnTo>
                    <a:lnTo>
                      <a:pt x="874251" y="2358355"/>
                    </a:lnTo>
                    <a:lnTo>
                      <a:pt x="919107" y="2370076"/>
                    </a:lnTo>
                    <a:lnTo>
                      <a:pt x="964625" y="2380093"/>
                    </a:lnTo>
                    <a:lnTo>
                      <a:pt x="1010772" y="2388369"/>
                    </a:lnTo>
                    <a:lnTo>
                      <a:pt x="1057509" y="2394868"/>
                    </a:lnTo>
                    <a:lnTo>
                      <a:pt x="1104802" y="2399555"/>
                    </a:lnTo>
                    <a:lnTo>
                      <a:pt x="1152615" y="2402393"/>
                    </a:lnTo>
                    <a:lnTo>
                      <a:pt x="1200912" y="2403348"/>
                    </a:lnTo>
                    <a:lnTo>
                      <a:pt x="1249208" y="2402393"/>
                    </a:lnTo>
                    <a:lnTo>
                      <a:pt x="1297021" y="2399555"/>
                    </a:lnTo>
                    <a:lnTo>
                      <a:pt x="1344314" y="2394868"/>
                    </a:lnTo>
                    <a:lnTo>
                      <a:pt x="1391051" y="2388369"/>
                    </a:lnTo>
                    <a:lnTo>
                      <a:pt x="1437198" y="2380093"/>
                    </a:lnTo>
                    <a:lnTo>
                      <a:pt x="1482716" y="2370076"/>
                    </a:lnTo>
                    <a:lnTo>
                      <a:pt x="1527572" y="2358355"/>
                    </a:lnTo>
                    <a:lnTo>
                      <a:pt x="1571729" y="2344964"/>
                    </a:lnTo>
                    <a:lnTo>
                      <a:pt x="1615150" y="2329940"/>
                    </a:lnTo>
                    <a:lnTo>
                      <a:pt x="1657801" y="2313320"/>
                    </a:lnTo>
                    <a:lnTo>
                      <a:pt x="1699645" y="2295137"/>
                    </a:lnTo>
                    <a:lnTo>
                      <a:pt x="1740646" y="2275430"/>
                    </a:lnTo>
                    <a:lnTo>
                      <a:pt x="1780769" y="2254233"/>
                    </a:lnTo>
                    <a:lnTo>
                      <a:pt x="1819978" y="2231582"/>
                    </a:lnTo>
                    <a:lnTo>
                      <a:pt x="1858236" y="2207514"/>
                    </a:lnTo>
                    <a:lnTo>
                      <a:pt x="1895508" y="2182063"/>
                    </a:lnTo>
                    <a:lnTo>
                      <a:pt x="1931758" y="2155267"/>
                    </a:lnTo>
                    <a:lnTo>
                      <a:pt x="1966950" y="2127161"/>
                    </a:lnTo>
                    <a:lnTo>
                      <a:pt x="2001048" y="2097780"/>
                    </a:lnTo>
                    <a:lnTo>
                      <a:pt x="2034016" y="2067161"/>
                    </a:lnTo>
                    <a:lnTo>
                      <a:pt x="2065819" y="2035340"/>
                    </a:lnTo>
                    <a:lnTo>
                      <a:pt x="2096420" y="2002352"/>
                    </a:lnTo>
                    <a:lnTo>
                      <a:pt x="2125784" y="1968234"/>
                    </a:lnTo>
                    <a:lnTo>
                      <a:pt x="2153874" y="1933021"/>
                    </a:lnTo>
                    <a:lnTo>
                      <a:pt x="2180655" y="1896748"/>
                    </a:lnTo>
                    <a:lnTo>
                      <a:pt x="2206092" y="1859453"/>
                    </a:lnTo>
                    <a:lnTo>
                      <a:pt x="2230147" y="1821171"/>
                    </a:lnTo>
                    <a:lnTo>
                      <a:pt x="2252785" y="1781938"/>
                    </a:lnTo>
                    <a:lnTo>
                      <a:pt x="2273971" y="1741789"/>
                    </a:lnTo>
                    <a:lnTo>
                      <a:pt x="2293668" y="1700761"/>
                    </a:lnTo>
                    <a:lnTo>
                      <a:pt x="2311841" y="1658889"/>
                    </a:lnTo>
                    <a:lnTo>
                      <a:pt x="2328453" y="1616210"/>
                    </a:lnTo>
                    <a:lnTo>
                      <a:pt x="2343469" y="1572759"/>
                    </a:lnTo>
                    <a:lnTo>
                      <a:pt x="2356853" y="1528572"/>
                    </a:lnTo>
                    <a:lnTo>
                      <a:pt x="2368568" y="1483685"/>
                    </a:lnTo>
                    <a:lnTo>
                      <a:pt x="2378580" y="1438134"/>
                    </a:lnTo>
                    <a:lnTo>
                      <a:pt x="2386852" y="1391955"/>
                    </a:lnTo>
                    <a:lnTo>
                      <a:pt x="2393348" y="1345183"/>
                    </a:lnTo>
                    <a:lnTo>
                      <a:pt x="2398033" y="1297855"/>
                    </a:lnTo>
                    <a:lnTo>
                      <a:pt x="2400870" y="1250007"/>
                    </a:lnTo>
                    <a:lnTo>
                      <a:pt x="2401824" y="1201674"/>
                    </a:lnTo>
                    <a:lnTo>
                      <a:pt x="2400870" y="1153340"/>
                    </a:lnTo>
                    <a:lnTo>
                      <a:pt x="2398033" y="1105492"/>
                    </a:lnTo>
                    <a:lnTo>
                      <a:pt x="2393348" y="1058164"/>
                    </a:lnTo>
                    <a:lnTo>
                      <a:pt x="2386852" y="1011392"/>
                    </a:lnTo>
                    <a:lnTo>
                      <a:pt x="2378580" y="965213"/>
                    </a:lnTo>
                    <a:lnTo>
                      <a:pt x="2368568" y="919662"/>
                    </a:lnTo>
                    <a:lnTo>
                      <a:pt x="2356853" y="874775"/>
                    </a:lnTo>
                    <a:lnTo>
                      <a:pt x="2343469" y="830588"/>
                    </a:lnTo>
                    <a:lnTo>
                      <a:pt x="2328453" y="787137"/>
                    </a:lnTo>
                    <a:lnTo>
                      <a:pt x="2311841" y="744458"/>
                    </a:lnTo>
                    <a:lnTo>
                      <a:pt x="2293668" y="702586"/>
                    </a:lnTo>
                    <a:lnTo>
                      <a:pt x="2273971" y="661558"/>
                    </a:lnTo>
                    <a:lnTo>
                      <a:pt x="2252785" y="621409"/>
                    </a:lnTo>
                    <a:lnTo>
                      <a:pt x="2230147" y="582176"/>
                    </a:lnTo>
                    <a:lnTo>
                      <a:pt x="2206092" y="543894"/>
                    </a:lnTo>
                    <a:lnTo>
                      <a:pt x="2180655" y="506599"/>
                    </a:lnTo>
                    <a:lnTo>
                      <a:pt x="2153874" y="470326"/>
                    </a:lnTo>
                    <a:lnTo>
                      <a:pt x="2125784" y="435113"/>
                    </a:lnTo>
                    <a:lnTo>
                      <a:pt x="2096420" y="400995"/>
                    </a:lnTo>
                    <a:lnTo>
                      <a:pt x="2065819" y="368007"/>
                    </a:lnTo>
                    <a:lnTo>
                      <a:pt x="2034016" y="336186"/>
                    </a:lnTo>
                    <a:lnTo>
                      <a:pt x="2001048" y="305567"/>
                    </a:lnTo>
                    <a:lnTo>
                      <a:pt x="1966950" y="276186"/>
                    </a:lnTo>
                    <a:lnTo>
                      <a:pt x="1931758" y="248080"/>
                    </a:lnTo>
                    <a:lnTo>
                      <a:pt x="1895508" y="221284"/>
                    </a:lnTo>
                    <a:lnTo>
                      <a:pt x="1858236" y="195833"/>
                    </a:lnTo>
                    <a:lnTo>
                      <a:pt x="1819978" y="171765"/>
                    </a:lnTo>
                    <a:lnTo>
                      <a:pt x="1780769" y="149114"/>
                    </a:lnTo>
                    <a:lnTo>
                      <a:pt x="1740646" y="127917"/>
                    </a:lnTo>
                    <a:lnTo>
                      <a:pt x="1699645" y="108210"/>
                    </a:lnTo>
                    <a:lnTo>
                      <a:pt x="1657801" y="90027"/>
                    </a:lnTo>
                    <a:lnTo>
                      <a:pt x="1615150" y="73407"/>
                    </a:lnTo>
                    <a:lnTo>
                      <a:pt x="1571729" y="58383"/>
                    </a:lnTo>
                    <a:lnTo>
                      <a:pt x="1527572" y="44992"/>
                    </a:lnTo>
                    <a:lnTo>
                      <a:pt x="1482716" y="33271"/>
                    </a:lnTo>
                    <a:lnTo>
                      <a:pt x="1437198" y="23254"/>
                    </a:lnTo>
                    <a:lnTo>
                      <a:pt x="1391051" y="14978"/>
                    </a:lnTo>
                    <a:lnTo>
                      <a:pt x="1344314" y="8479"/>
                    </a:lnTo>
                    <a:lnTo>
                      <a:pt x="1297021" y="3792"/>
                    </a:lnTo>
                    <a:lnTo>
                      <a:pt x="1249208" y="954"/>
                    </a:lnTo>
                    <a:lnTo>
                      <a:pt x="1200912" y="0"/>
                    </a:lnTo>
                    <a:close/>
                  </a:path>
                </a:pathLst>
              </a:custGeom>
              <a:solidFill>
                <a:srgbClr val="95DFE8"/>
              </a:solidFill>
            </p:spPr>
            <p:txBody>
              <a:bodyPr wrap="square" lIns="0" tIns="0" rIns="0" bIns="0" rtlCol="0"/>
              <a:lstStyle/>
              <a:p>
                <a:endParaRPr sz="700"/>
              </a:p>
            </p:txBody>
          </p:sp>
          <p:sp>
            <p:nvSpPr>
              <p:cNvPr id="9" name="object 9"/>
              <p:cNvSpPr/>
              <p:nvPr/>
            </p:nvSpPr>
            <p:spPr>
              <a:xfrm>
                <a:off x="4895088" y="2232660"/>
                <a:ext cx="2402205" cy="2403475"/>
              </a:xfrm>
              <a:custGeom>
                <a:avLst/>
                <a:gdLst/>
                <a:ahLst/>
                <a:cxnLst/>
                <a:rect l="l" t="t" r="r" b="b"/>
                <a:pathLst>
                  <a:path w="2402204" h="2403475">
                    <a:moveTo>
                      <a:pt x="0" y="1201674"/>
                    </a:moveTo>
                    <a:lnTo>
                      <a:pt x="953" y="1153340"/>
                    </a:lnTo>
                    <a:lnTo>
                      <a:pt x="3790" y="1105492"/>
                    </a:lnTo>
                    <a:lnTo>
                      <a:pt x="8475" y="1058164"/>
                    </a:lnTo>
                    <a:lnTo>
                      <a:pt x="14971" y="1011392"/>
                    </a:lnTo>
                    <a:lnTo>
                      <a:pt x="23243" y="965213"/>
                    </a:lnTo>
                    <a:lnTo>
                      <a:pt x="33255" y="919662"/>
                    </a:lnTo>
                    <a:lnTo>
                      <a:pt x="44970" y="874775"/>
                    </a:lnTo>
                    <a:lnTo>
                      <a:pt x="58354" y="830588"/>
                    </a:lnTo>
                    <a:lnTo>
                      <a:pt x="73370" y="787137"/>
                    </a:lnTo>
                    <a:lnTo>
                      <a:pt x="89982" y="744458"/>
                    </a:lnTo>
                    <a:lnTo>
                      <a:pt x="108155" y="702586"/>
                    </a:lnTo>
                    <a:lnTo>
                      <a:pt x="127852" y="661558"/>
                    </a:lnTo>
                    <a:lnTo>
                      <a:pt x="149038" y="621409"/>
                    </a:lnTo>
                    <a:lnTo>
                      <a:pt x="171676" y="582176"/>
                    </a:lnTo>
                    <a:lnTo>
                      <a:pt x="195731" y="543894"/>
                    </a:lnTo>
                    <a:lnTo>
                      <a:pt x="221168" y="506599"/>
                    </a:lnTo>
                    <a:lnTo>
                      <a:pt x="247949" y="470326"/>
                    </a:lnTo>
                    <a:lnTo>
                      <a:pt x="276039" y="435113"/>
                    </a:lnTo>
                    <a:lnTo>
                      <a:pt x="305403" y="400995"/>
                    </a:lnTo>
                    <a:lnTo>
                      <a:pt x="336004" y="368007"/>
                    </a:lnTo>
                    <a:lnTo>
                      <a:pt x="367807" y="336186"/>
                    </a:lnTo>
                    <a:lnTo>
                      <a:pt x="400775" y="305567"/>
                    </a:lnTo>
                    <a:lnTo>
                      <a:pt x="434873" y="276186"/>
                    </a:lnTo>
                    <a:lnTo>
                      <a:pt x="470065" y="248080"/>
                    </a:lnTo>
                    <a:lnTo>
                      <a:pt x="506315" y="221284"/>
                    </a:lnTo>
                    <a:lnTo>
                      <a:pt x="543587" y="195833"/>
                    </a:lnTo>
                    <a:lnTo>
                      <a:pt x="581845" y="171765"/>
                    </a:lnTo>
                    <a:lnTo>
                      <a:pt x="621054" y="149114"/>
                    </a:lnTo>
                    <a:lnTo>
                      <a:pt x="661177" y="127917"/>
                    </a:lnTo>
                    <a:lnTo>
                      <a:pt x="702178" y="108210"/>
                    </a:lnTo>
                    <a:lnTo>
                      <a:pt x="744022" y="90027"/>
                    </a:lnTo>
                    <a:lnTo>
                      <a:pt x="786673" y="73407"/>
                    </a:lnTo>
                    <a:lnTo>
                      <a:pt x="830094" y="58383"/>
                    </a:lnTo>
                    <a:lnTo>
                      <a:pt x="874251" y="44992"/>
                    </a:lnTo>
                    <a:lnTo>
                      <a:pt x="919107" y="33271"/>
                    </a:lnTo>
                    <a:lnTo>
                      <a:pt x="964625" y="23254"/>
                    </a:lnTo>
                    <a:lnTo>
                      <a:pt x="1010772" y="14978"/>
                    </a:lnTo>
                    <a:lnTo>
                      <a:pt x="1057509" y="8479"/>
                    </a:lnTo>
                    <a:lnTo>
                      <a:pt x="1104802" y="3792"/>
                    </a:lnTo>
                    <a:lnTo>
                      <a:pt x="1152615" y="954"/>
                    </a:lnTo>
                    <a:lnTo>
                      <a:pt x="1200912" y="0"/>
                    </a:lnTo>
                    <a:lnTo>
                      <a:pt x="1249208" y="954"/>
                    </a:lnTo>
                    <a:lnTo>
                      <a:pt x="1297021" y="3792"/>
                    </a:lnTo>
                    <a:lnTo>
                      <a:pt x="1344314" y="8479"/>
                    </a:lnTo>
                    <a:lnTo>
                      <a:pt x="1391051" y="14978"/>
                    </a:lnTo>
                    <a:lnTo>
                      <a:pt x="1437198" y="23254"/>
                    </a:lnTo>
                    <a:lnTo>
                      <a:pt x="1482716" y="33271"/>
                    </a:lnTo>
                    <a:lnTo>
                      <a:pt x="1527572" y="44992"/>
                    </a:lnTo>
                    <a:lnTo>
                      <a:pt x="1571729" y="58383"/>
                    </a:lnTo>
                    <a:lnTo>
                      <a:pt x="1615150" y="73407"/>
                    </a:lnTo>
                    <a:lnTo>
                      <a:pt x="1657801" y="90027"/>
                    </a:lnTo>
                    <a:lnTo>
                      <a:pt x="1699645" y="108210"/>
                    </a:lnTo>
                    <a:lnTo>
                      <a:pt x="1740646" y="127917"/>
                    </a:lnTo>
                    <a:lnTo>
                      <a:pt x="1780769" y="149114"/>
                    </a:lnTo>
                    <a:lnTo>
                      <a:pt x="1819978" y="171765"/>
                    </a:lnTo>
                    <a:lnTo>
                      <a:pt x="1858236" y="195833"/>
                    </a:lnTo>
                    <a:lnTo>
                      <a:pt x="1895508" y="221284"/>
                    </a:lnTo>
                    <a:lnTo>
                      <a:pt x="1931758" y="248080"/>
                    </a:lnTo>
                    <a:lnTo>
                      <a:pt x="1966950" y="276186"/>
                    </a:lnTo>
                    <a:lnTo>
                      <a:pt x="2001048" y="305567"/>
                    </a:lnTo>
                    <a:lnTo>
                      <a:pt x="2034016" y="336186"/>
                    </a:lnTo>
                    <a:lnTo>
                      <a:pt x="2065819" y="368007"/>
                    </a:lnTo>
                    <a:lnTo>
                      <a:pt x="2096420" y="400995"/>
                    </a:lnTo>
                    <a:lnTo>
                      <a:pt x="2125784" y="435113"/>
                    </a:lnTo>
                    <a:lnTo>
                      <a:pt x="2153874" y="470326"/>
                    </a:lnTo>
                    <a:lnTo>
                      <a:pt x="2180655" y="506599"/>
                    </a:lnTo>
                    <a:lnTo>
                      <a:pt x="2206092" y="543894"/>
                    </a:lnTo>
                    <a:lnTo>
                      <a:pt x="2230147" y="582176"/>
                    </a:lnTo>
                    <a:lnTo>
                      <a:pt x="2252785" y="621409"/>
                    </a:lnTo>
                    <a:lnTo>
                      <a:pt x="2273971" y="661558"/>
                    </a:lnTo>
                    <a:lnTo>
                      <a:pt x="2293668" y="702586"/>
                    </a:lnTo>
                    <a:lnTo>
                      <a:pt x="2311841" y="744458"/>
                    </a:lnTo>
                    <a:lnTo>
                      <a:pt x="2328453" y="787137"/>
                    </a:lnTo>
                    <a:lnTo>
                      <a:pt x="2343469" y="830588"/>
                    </a:lnTo>
                    <a:lnTo>
                      <a:pt x="2356853" y="874775"/>
                    </a:lnTo>
                    <a:lnTo>
                      <a:pt x="2368568" y="919662"/>
                    </a:lnTo>
                    <a:lnTo>
                      <a:pt x="2378580" y="965213"/>
                    </a:lnTo>
                    <a:lnTo>
                      <a:pt x="2386852" y="1011392"/>
                    </a:lnTo>
                    <a:lnTo>
                      <a:pt x="2393348" y="1058164"/>
                    </a:lnTo>
                    <a:lnTo>
                      <a:pt x="2398033" y="1105492"/>
                    </a:lnTo>
                    <a:lnTo>
                      <a:pt x="2400870" y="1153340"/>
                    </a:lnTo>
                    <a:lnTo>
                      <a:pt x="2401824" y="1201674"/>
                    </a:lnTo>
                    <a:lnTo>
                      <a:pt x="2400870" y="1250007"/>
                    </a:lnTo>
                    <a:lnTo>
                      <a:pt x="2398033" y="1297855"/>
                    </a:lnTo>
                    <a:lnTo>
                      <a:pt x="2393348" y="1345183"/>
                    </a:lnTo>
                    <a:lnTo>
                      <a:pt x="2386852" y="1391955"/>
                    </a:lnTo>
                    <a:lnTo>
                      <a:pt x="2378580" y="1438134"/>
                    </a:lnTo>
                    <a:lnTo>
                      <a:pt x="2368568" y="1483685"/>
                    </a:lnTo>
                    <a:lnTo>
                      <a:pt x="2356853" y="1528572"/>
                    </a:lnTo>
                    <a:lnTo>
                      <a:pt x="2343469" y="1572759"/>
                    </a:lnTo>
                    <a:lnTo>
                      <a:pt x="2328453" y="1616210"/>
                    </a:lnTo>
                    <a:lnTo>
                      <a:pt x="2311841" y="1658889"/>
                    </a:lnTo>
                    <a:lnTo>
                      <a:pt x="2293668" y="1700761"/>
                    </a:lnTo>
                    <a:lnTo>
                      <a:pt x="2273971" y="1741789"/>
                    </a:lnTo>
                    <a:lnTo>
                      <a:pt x="2252785" y="1781938"/>
                    </a:lnTo>
                    <a:lnTo>
                      <a:pt x="2230147" y="1821171"/>
                    </a:lnTo>
                    <a:lnTo>
                      <a:pt x="2206092" y="1859453"/>
                    </a:lnTo>
                    <a:lnTo>
                      <a:pt x="2180655" y="1896748"/>
                    </a:lnTo>
                    <a:lnTo>
                      <a:pt x="2153874" y="1933021"/>
                    </a:lnTo>
                    <a:lnTo>
                      <a:pt x="2125784" y="1968234"/>
                    </a:lnTo>
                    <a:lnTo>
                      <a:pt x="2096420" y="2002352"/>
                    </a:lnTo>
                    <a:lnTo>
                      <a:pt x="2065819" y="2035340"/>
                    </a:lnTo>
                    <a:lnTo>
                      <a:pt x="2034016" y="2067161"/>
                    </a:lnTo>
                    <a:lnTo>
                      <a:pt x="2001048" y="2097780"/>
                    </a:lnTo>
                    <a:lnTo>
                      <a:pt x="1966950" y="2127161"/>
                    </a:lnTo>
                    <a:lnTo>
                      <a:pt x="1931758" y="2155267"/>
                    </a:lnTo>
                    <a:lnTo>
                      <a:pt x="1895508" y="2182063"/>
                    </a:lnTo>
                    <a:lnTo>
                      <a:pt x="1858236" y="2207514"/>
                    </a:lnTo>
                    <a:lnTo>
                      <a:pt x="1819978" y="2231582"/>
                    </a:lnTo>
                    <a:lnTo>
                      <a:pt x="1780769" y="2254233"/>
                    </a:lnTo>
                    <a:lnTo>
                      <a:pt x="1740646" y="2275430"/>
                    </a:lnTo>
                    <a:lnTo>
                      <a:pt x="1699645" y="2295137"/>
                    </a:lnTo>
                    <a:lnTo>
                      <a:pt x="1657801" y="2313320"/>
                    </a:lnTo>
                    <a:lnTo>
                      <a:pt x="1615150" y="2329940"/>
                    </a:lnTo>
                    <a:lnTo>
                      <a:pt x="1571729" y="2344964"/>
                    </a:lnTo>
                    <a:lnTo>
                      <a:pt x="1527572" y="2358355"/>
                    </a:lnTo>
                    <a:lnTo>
                      <a:pt x="1482716" y="2370076"/>
                    </a:lnTo>
                    <a:lnTo>
                      <a:pt x="1437198" y="2380093"/>
                    </a:lnTo>
                    <a:lnTo>
                      <a:pt x="1391051" y="2388369"/>
                    </a:lnTo>
                    <a:lnTo>
                      <a:pt x="1344314" y="2394868"/>
                    </a:lnTo>
                    <a:lnTo>
                      <a:pt x="1297021" y="2399555"/>
                    </a:lnTo>
                    <a:lnTo>
                      <a:pt x="1249208" y="2402393"/>
                    </a:lnTo>
                    <a:lnTo>
                      <a:pt x="1200912" y="2403348"/>
                    </a:lnTo>
                    <a:lnTo>
                      <a:pt x="1152615" y="2402393"/>
                    </a:lnTo>
                    <a:lnTo>
                      <a:pt x="1104802" y="2399555"/>
                    </a:lnTo>
                    <a:lnTo>
                      <a:pt x="1057509" y="2394868"/>
                    </a:lnTo>
                    <a:lnTo>
                      <a:pt x="1010772" y="2388369"/>
                    </a:lnTo>
                    <a:lnTo>
                      <a:pt x="964625" y="2380093"/>
                    </a:lnTo>
                    <a:lnTo>
                      <a:pt x="919107" y="2370076"/>
                    </a:lnTo>
                    <a:lnTo>
                      <a:pt x="874251" y="2358355"/>
                    </a:lnTo>
                    <a:lnTo>
                      <a:pt x="830094" y="2344964"/>
                    </a:lnTo>
                    <a:lnTo>
                      <a:pt x="786673" y="2329940"/>
                    </a:lnTo>
                    <a:lnTo>
                      <a:pt x="744022" y="2313320"/>
                    </a:lnTo>
                    <a:lnTo>
                      <a:pt x="702178" y="2295137"/>
                    </a:lnTo>
                    <a:lnTo>
                      <a:pt x="661177" y="2275430"/>
                    </a:lnTo>
                    <a:lnTo>
                      <a:pt x="621054" y="2254233"/>
                    </a:lnTo>
                    <a:lnTo>
                      <a:pt x="581845" y="2231582"/>
                    </a:lnTo>
                    <a:lnTo>
                      <a:pt x="543587" y="2207514"/>
                    </a:lnTo>
                    <a:lnTo>
                      <a:pt x="506315" y="2182063"/>
                    </a:lnTo>
                    <a:lnTo>
                      <a:pt x="470065" y="2155267"/>
                    </a:lnTo>
                    <a:lnTo>
                      <a:pt x="434873" y="2127161"/>
                    </a:lnTo>
                    <a:lnTo>
                      <a:pt x="400775" y="2097780"/>
                    </a:lnTo>
                    <a:lnTo>
                      <a:pt x="367807" y="2067161"/>
                    </a:lnTo>
                    <a:lnTo>
                      <a:pt x="336004" y="2035340"/>
                    </a:lnTo>
                    <a:lnTo>
                      <a:pt x="305403" y="2002352"/>
                    </a:lnTo>
                    <a:lnTo>
                      <a:pt x="276039" y="1968234"/>
                    </a:lnTo>
                    <a:lnTo>
                      <a:pt x="247949" y="1933021"/>
                    </a:lnTo>
                    <a:lnTo>
                      <a:pt x="221168" y="1896748"/>
                    </a:lnTo>
                    <a:lnTo>
                      <a:pt x="195731" y="1859453"/>
                    </a:lnTo>
                    <a:lnTo>
                      <a:pt x="171676" y="1821171"/>
                    </a:lnTo>
                    <a:lnTo>
                      <a:pt x="149038" y="1781938"/>
                    </a:lnTo>
                    <a:lnTo>
                      <a:pt x="127852" y="1741789"/>
                    </a:lnTo>
                    <a:lnTo>
                      <a:pt x="108155" y="1700761"/>
                    </a:lnTo>
                    <a:lnTo>
                      <a:pt x="89982" y="1658889"/>
                    </a:lnTo>
                    <a:lnTo>
                      <a:pt x="73370" y="1616210"/>
                    </a:lnTo>
                    <a:lnTo>
                      <a:pt x="58354" y="1572759"/>
                    </a:lnTo>
                    <a:lnTo>
                      <a:pt x="44970" y="1528572"/>
                    </a:lnTo>
                    <a:lnTo>
                      <a:pt x="33255" y="1483685"/>
                    </a:lnTo>
                    <a:lnTo>
                      <a:pt x="23243" y="1438134"/>
                    </a:lnTo>
                    <a:lnTo>
                      <a:pt x="14971" y="1391955"/>
                    </a:lnTo>
                    <a:lnTo>
                      <a:pt x="8475" y="1345183"/>
                    </a:lnTo>
                    <a:lnTo>
                      <a:pt x="3790" y="1297855"/>
                    </a:lnTo>
                    <a:lnTo>
                      <a:pt x="953" y="1250007"/>
                    </a:lnTo>
                    <a:lnTo>
                      <a:pt x="0" y="1201674"/>
                    </a:lnTo>
                    <a:close/>
                  </a:path>
                </a:pathLst>
              </a:custGeom>
              <a:ln w="12700">
                <a:solidFill>
                  <a:srgbClr val="FAFFFF"/>
                </a:solidFill>
              </a:ln>
            </p:spPr>
            <p:txBody>
              <a:bodyPr wrap="square" lIns="0" tIns="0" rIns="0" bIns="0" rtlCol="0"/>
              <a:lstStyle/>
              <a:p>
                <a:endParaRPr sz="700"/>
              </a:p>
            </p:txBody>
          </p:sp>
        </p:grpSp>
        <p:sp>
          <p:nvSpPr>
            <p:cNvPr id="10" name="object 10"/>
            <p:cNvSpPr txBox="1"/>
            <p:nvPr/>
          </p:nvSpPr>
          <p:spPr>
            <a:xfrm>
              <a:off x="2153483" y="2458475"/>
              <a:ext cx="1580861" cy="559118"/>
            </a:xfrm>
            <a:prstGeom prst="rect">
              <a:avLst/>
            </a:prstGeom>
          </p:spPr>
          <p:txBody>
            <a:bodyPr vert="horz" wrap="square" lIns="0" tIns="5279" rIns="0" bIns="0" rtlCol="0" anchor="t">
              <a:spAutoFit/>
            </a:bodyPr>
            <a:lstStyle/>
            <a:p>
              <a:pPr algn="ctr">
                <a:spcBef>
                  <a:spcPts val="41"/>
                </a:spcBef>
              </a:pPr>
              <a:r>
                <a:rPr sz="1200" b="1" spc="-9" dirty="0">
                  <a:solidFill>
                    <a:srgbClr val="FAFFFF"/>
                  </a:solidFill>
                  <a:latin typeface="Calibri"/>
                  <a:cs typeface="Calibri"/>
                </a:rPr>
                <a:t>Factores</a:t>
              </a:r>
              <a:endParaRPr lang="en-US" sz="1200" b="1" dirty="0">
                <a:latin typeface="Calibri"/>
                <a:ea typeface="Calibri"/>
                <a:cs typeface="Calibri"/>
              </a:endParaRPr>
            </a:p>
            <a:p>
              <a:pPr algn="ctr"/>
              <a:r>
                <a:rPr sz="1200" b="1" spc="-5" dirty="0" err="1">
                  <a:solidFill>
                    <a:srgbClr val="FAFFFF"/>
                  </a:solidFill>
                  <a:latin typeface="Calibri"/>
                  <a:cs typeface="Calibri"/>
                </a:rPr>
                <a:t>ambientales</a:t>
              </a:r>
              <a:endParaRPr sz="1200" b="1" dirty="0">
                <a:latin typeface="Calibri"/>
                <a:ea typeface="Calibri"/>
                <a:cs typeface="Calibri"/>
              </a:endParaRPr>
            </a:p>
          </p:txBody>
        </p:sp>
        <p:sp>
          <p:nvSpPr>
            <p:cNvPr id="11" name="object 11"/>
            <p:cNvSpPr/>
            <p:nvPr/>
          </p:nvSpPr>
          <p:spPr>
            <a:xfrm>
              <a:off x="3763839" y="2650826"/>
              <a:ext cx="448390" cy="143629"/>
            </a:xfrm>
            <a:custGeom>
              <a:avLst/>
              <a:gdLst/>
              <a:ahLst/>
              <a:cxnLst/>
              <a:rect l="l" t="t" r="r" b="b"/>
              <a:pathLst>
                <a:path w="1024890" h="328295">
                  <a:moveTo>
                    <a:pt x="1024890" y="0"/>
                  </a:moveTo>
                  <a:lnTo>
                    <a:pt x="0" y="0"/>
                  </a:lnTo>
                  <a:lnTo>
                    <a:pt x="0" y="327914"/>
                  </a:lnTo>
                  <a:lnTo>
                    <a:pt x="1024890" y="327914"/>
                  </a:lnTo>
                  <a:lnTo>
                    <a:pt x="1024890" y="0"/>
                  </a:lnTo>
                  <a:close/>
                </a:path>
              </a:pathLst>
            </a:custGeom>
            <a:solidFill>
              <a:srgbClr val="B6ECF4"/>
            </a:solidFill>
          </p:spPr>
          <p:txBody>
            <a:bodyPr wrap="square" lIns="0" tIns="0" rIns="0" bIns="0" rtlCol="0"/>
            <a:lstStyle/>
            <a:p>
              <a:endParaRPr sz="700"/>
            </a:p>
          </p:txBody>
        </p:sp>
        <p:sp>
          <p:nvSpPr>
            <p:cNvPr id="12" name="object 12"/>
            <p:cNvSpPr/>
            <p:nvPr/>
          </p:nvSpPr>
          <p:spPr>
            <a:xfrm>
              <a:off x="3763839" y="2975682"/>
              <a:ext cx="448390" cy="143629"/>
            </a:xfrm>
            <a:custGeom>
              <a:avLst/>
              <a:gdLst/>
              <a:ahLst/>
              <a:cxnLst/>
              <a:rect l="l" t="t" r="r" b="b"/>
              <a:pathLst>
                <a:path w="1024890" h="328295">
                  <a:moveTo>
                    <a:pt x="1024890" y="0"/>
                  </a:moveTo>
                  <a:lnTo>
                    <a:pt x="0" y="0"/>
                  </a:lnTo>
                  <a:lnTo>
                    <a:pt x="0" y="327913"/>
                  </a:lnTo>
                  <a:lnTo>
                    <a:pt x="1024890" y="327913"/>
                  </a:lnTo>
                  <a:lnTo>
                    <a:pt x="1024890" y="0"/>
                  </a:lnTo>
                  <a:close/>
                </a:path>
              </a:pathLst>
            </a:custGeom>
            <a:solidFill>
              <a:srgbClr val="B6ECF4"/>
            </a:solidFill>
          </p:spPr>
          <p:txBody>
            <a:bodyPr wrap="square" lIns="0" tIns="0" rIns="0" bIns="0" rtlCol="0"/>
            <a:lstStyle/>
            <a:p>
              <a:endParaRPr sz="700"/>
            </a:p>
          </p:txBody>
        </p:sp>
        <p:sp>
          <p:nvSpPr>
            <p:cNvPr id="15" name="object 15"/>
            <p:cNvSpPr/>
            <p:nvPr/>
          </p:nvSpPr>
          <p:spPr>
            <a:xfrm>
              <a:off x="4291893" y="2256951"/>
              <a:ext cx="1274982" cy="1432569"/>
            </a:xfrm>
            <a:custGeom>
              <a:avLst/>
              <a:gdLst/>
              <a:ahLst/>
              <a:cxnLst/>
              <a:rect l="l" t="t" r="r" b="b"/>
              <a:pathLst>
                <a:path w="2403475" h="2402204">
                  <a:moveTo>
                    <a:pt x="0" y="1200912"/>
                  </a:moveTo>
                  <a:lnTo>
                    <a:pt x="954" y="1152615"/>
                  </a:lnTo>
                  <a:lnTo>
                    <a:pt x="3792" y="1104802"/>
                  </a:lnTo>
                  <a:lnTo>
                    <a:pt x="8479" y="1057509"/>
                  </a:lnTo>
                  <a:lnTo>
                    <a:pt x="14978" y="1010772"/>
                  </a:lnTo>
                  <a:lnTo>
                    <a:pt x="23254" y="964625"/>
                  </a:lnTo>
                  <a:lnTo>
                    <a:pt x="33271" y="919107"/>
                  </a:lnTo>
                  <a:lnTo>
                    <a:pt x="44992" y="874251"/>
                  </a:lnTo>
                  <a:lnTo>
                    <a:pt x="58383" y="830094"/>
                  </a:lnTo>
                  <a:lnTo>
                    <a:pt x="73407" y="786673"/>
                  </a:lnTo>
                  <a:lnTo>
                    <a:pt x="90027" y="744022"/>
                  </a:lnTo>
                  <a:lnTo>
                    <a:pt x="108210" y="702178"/>
                  </a:lnTo>
                  <a:lnTo>
                    <a:pt x="127917" y="661177"/>
                  </a:lnTo>
                  <a:lnTo>
                    <a:pt x="149114" y="621054"/>
                  </a:lnTo>
                  <a:lnTo>
                    <a:pt x="171765" y="581845"/>
                  </a:lnTo>
                  <a:lnTo>
                    <a:pt x="195833" y="543587"/>
                  </a:lnTo>
                  <a:lnTo>
                    <a:pt x="221284" y="506315"/>
                  </a:lnTo>
                  <a:lnTo>
                    <a:pt x="248080" y="470065"/>
                  </a:lnTo>
                  <a:lnTo>
                    <a:pt x="276186" y="434873"/>
                  </a:lnTo>
                  <a:lnTo>
                    <a:pt x="305567" y="400775"/>
                  </a:lnTo>
                  <a:lnTo>
                    <a:pt x="336186" y="367807"/>
                  </a:lnTo>
                  <a:lnTo>
                    <a:pt x="368007" y="336004"/>
                  </a:lnTo>
                  <a:lnTo>
                    <a:pt x="400995" y="305403"/>
                  </a:lnTo>
                  <a:lnTo>
                    <a:pt x="435113" y="276039"/>
                  </a:lnTo>
                  <a:lnTo>
                    <a:pt x="470326" y="247949"/>
                  </a:lnTo>
                  <a:lnTo>
                    <a:pt x="506599" y="221168"/>
                  </a:lnTo>
                  <a:lnTo>
                    <a:pt x="543894" y="195731"/>
                  </a:lnTo>
                  <a:lnTo>
                    <a:pt x="582176" y="171676"/>
                  </a:lnTo>
                  <a:lnTo>
                    <a:pt x="621409" y="149038"/>
                  </a:lnTo>
                  <a:lnTo>
                    <a:pt x="661558" y="127852"/>
                  </a:lnTo>
                  <a:lnTo>
                    <a:pt x="702586" y="108155"/>
                  </a:lnTo>
                  <a:lnTo>
                    <a:pt x="744458" y="89982"/>
                  </a:lnTo>
                  <a:lnTo>
                    <a:pt x="787137" y="73370"/>
                  </a:lnTo>
                  <a:lnTo>
                    <a:pt x="830588" y="58354"/>
                  </a:lnTo>
                  <a:lnTo>
                    <a:pt x="874775" y="44970"/>
                  </a:lnTo>
                  <a:lnTo>
                    <a:pt x="919662" y="33255"/>
                  </a:lnTo>
                  <a:lnTo>
                    <a:pt x="965213" y="23243"/>
                  </a:lnTo>
                  <a:lnTo>
                    <a:pt x="1011392" y="14971"/>
                  </a:lnTo>
                  <a:lnTo>
                    <a:pt x="1058164" y="8475"/>
                  </a:lnTo>
                  <a:lnTo>
                    <a:pt x="1105492" y="3790"/>
                  </a:lnTo>
                  <a:lnTo>
                    <a:pt x="1153340" y="953"/>
                  </a:lnTo>
                  <a:lnTo>
                    <a:pt x="1201674" y="0"/>
                  </a:lnTo>
                  <a:lnTo>
                    <a:pt x="1250007" y="953"/>
                  </a:lnTo>
                  <a:lnTo>
                    <a:pt x="1297855" y="3790"/>
                  </a:lnTo>
                  <a:lnTo>
                    <a:pt x="1345183" y="8475"/>
                  </a:lnTo>
                  <a:lnTo>
                    <a:pt x="1391955" y="14971"/>
                  </a:lnTo>
                  <a:lnTo>
                    <a:pt x="1438134" y="23243"/>
                  </a:lnTo>
                  <a:lnTo>
                    <a:pt x="1483685" y="33255"/>
                  </a:lnTo>
                  <a:lnTo>
                    <a:pt x="1528572" y="44970"/>
                  </a:lnTo>
                  <a:lnTo>
                    <a:pt x="1572759" y="58354"/>
                  </a:lnTo>
                  <a:lnTo>
                    <a:pt x="1616210" y="73370"/>
                  </a:lnTo>
                  <a:lnTo>
                    <a:pt x="1658889" y="89982"/>
                  </a:lnTo>
                  <a:lnTo>
                    <a:pt x="1700761" y="108155"/>
                  </a:lnTo>
                  <a:lnTo>
                    <a:pt x="1741789" y="127852"/>
                  </a:lnTo>
                  <a:lnTo>
                    <a:pt x="1781938" y="149038"/>
                  </a:lnTo>
                  <a:lnTo>
                    <a:pt x="1821171" y="171676"/>
                  </a:lnTo>
                  <a:lnTo>
                    <a:pt x="1859453" y="195731"/>
                  </a:lnTo>
                  <a:lnTo>
                    <a:pt x="1896748" y="221168"/>
                  </a:lnTo>
                  <a:lnTo>
                    <a:pt x="1933021" y="247949"/>
                  </a:lnTo>
                  <a:lnTo>
                    <a:pt x="1968234" y="276039"/>
                  </a:lnTo>
                  <a:lnTo>
                    <a:pt x="2002352" y="305403"/>
                  </a:lnTo>
                  <a:lnTo>
                    <a:pt x="2035340" y="336004"/>
                  </a:lnTo>
                  <a:lnTo>
                    <a:pt x="2067161" y="367807"/>
                  </a:lnTo>
                  <a:lnTo>
                    <a:pt x="2097780" y="400775"/>
                  </a:lnTo>
                  <a:lnTo>
                    <a:pt x="2127161" y="434873"/>
                  </a:lnTo>
                  <a:lnTo>
                    <a:pt x="2155267" y="470065"/>
                  </a:lnTo>
                  <a:lnTo>
                    <a:pt x="2182063" y="506315"/>
                  </a:lnTo>
                  <a:lnTo>
                    <a:pt x="2207514" y="543587"/>
                  </a:lnTo>
                  <a:lnTo>
                    <a:pt x="2231582" y="581845"/>
                  </a:lnTo>
                  <a:lnTo>
                    <a:pt x="2254233" y="621054"/>
                  </a:lnTo>
                  <a:lnTo>
                    <a:pt x="2275430" y="661177"/>
                  </a:lnTo>
                  <a:lnTo>
                    <a:pt x="2295137" y="702178"/>
                  </a:lnTo>
                  <a:lnTo>
                    <a:pt x="2313320" y="744022"/>
                  </a:lnTo>
                  <a:lnTo>
                    <a:pt x="2329940" y="786673"/>
                  </a:lnTo>
                  <a:lnTo>
                    <a:pt x="2344964" y="830094"/>
                  </a:lnTo>
                  <a:lnTo>
                    <a:pt x="2358355" y="874251"/>
                  </a:lnTo>
                  <a:lnTo>
                    <a:pt x="2370076" y="919107"/>
                  </a:lnTo>
                  <a:lnTo>
                    <a:pt x="2380093" y="964625"/>
                  </a:lnTo>
                  <a:lnTo>
                    <a:pt x="2388369" y="1010772"/>
                  </a:lnTo>
                  <a:lnTo>
                    <a:pt x="2394868" y="1057509"/>
                  </a:lnTo>
                  <a:lnTo>
                    <a:pt x="2399555" y="1104802"/>
                  </a:lnTo>
                  <a:lnTo>
                    <a:pt x="2402393" y="1152615"/>
                  </a:lnTo>
                  <a:lnTo>
                    <a:pt x="2403348" y="1200912"/>
                  </a:lnTo>
                  <a:lnTo>
                    <a:pt x="2402393" y="1249208"/>
                  </a:lnTo>
                  <a:lnTo>
                    <a:pt x="2399555" y="1297021"/>
                  </a:lnTo>
                  <a:lnTo>
                    <a:pt x="2394868" y="1344314"/>
                  </a:lnTo>
                  <a:lnTo>
                    <a:pt x="2388369" y="1391051"/>
                  </a:lnTo>
                  <a:lnTo>
                    <a:pt x="2380093" y="1437198"/>
                  </a:lnTo>
                  <a:lnTo>
                    <a:pt x="2370076" y="1482716"/>
                  </a:lnTo>
                  <a:lnTo>
                    <a:pt x="2358355" y="1527572"/>
                  </a:lnTo>
                  <a:lnTo>
                    <a:pt x="2344964" y="1571729"/>
                  </a:lnTo>
                  <a:lnTo>
                    <a:pt x="2329940" y="1615150"/>
                  </a:lnTo>
                  <a:lnTo>
                    <a:pt x="2313320" y="1657801"/>
                  </a:lnTo>
                  <a:lnTo>
                    <a:pt x="2295137" y="1699645"/>
                  </a:lnTo>
                  <a:lnTo>
                    <a:pt x="2275430" y="1740646"/>
                  </a:lnTo>
                  <a:lnTo>
                    <a:pt x="2254233" y="1780769"/>
                  </a:lnTo>
                  <a:lnTo>
                    <a:pt x="2231582" y="1819978"/>
                  </a:lnTo>
                  <a:lnTo>
                    <a:pt x="2207514" y="1858236"/>
                  </a:lnTo>
                  <a:lnTo>
                    <a:pt x="2182063" y="1895508"/>
                  </a:lnTo>
                  <a:lnTo>
                    <a:pt x="2155267" y="1931758"/>
                  </a:lnTo>
                  <a:lnTo>
                    <a:pt x="2127161" y="1966950"/>
                  </a:lnTo>
                  <a:lnTo>
                    <a:pt x="2097780" y="2001048"/>
                  </a:lnTo>
                  <a:lnTo>
                    <a:pt x="2067161" y="2034016"/>
                  </a:lnTo>
                  <a:lnTo>
                    <a:pt x="2035340" y="2065819"/>
                  </a:lnTo>
                  <a:lnTo>
                    <a:pt x="2002352" y="2096420"/>
                  </a:lnTo>
                  <a:lnTo>
                    <a:pt x="1968234" y="2125784"/>
                  </a:lnTo>
                  <a:lnTo>
                    <a:pt x="1933021" y="2153874"/>
                  </a:lnTo>
                  <a:lnTo>
                    <a:pt x="1896748" y="2180655"/>
                  </a:lnTo>
                  <a:lnTo>
                    <a:pt x="1859453" y="2206092"/>
                  </a:lnTo>
                  <a:lnTo>
                    <a:pt x="1821171" y="2230147"/>
                  </a:lnTo>
                  <a:lnTo>
                    <a:pt x="1781938" y="2252785"/>
                  </a:lnTo>
                  <a:lnTo>
                    <a:pt x="1741789" y="2273971"/>
                  </a:lnTo>
                  <a:lnTo>
                    <a:pt x="1700761" y="2293668"/>
                  </a:lnTo>
                  <a:lnTo>
                    <a:pt x="1658889" y="2311841"/>
                  </a:lnTo>
                  <a:lnTo>
                    <a:pt x="1616210" y="2328453"/>
                  </a:lnTo>
                  <a:lnTo>
                    <a:pt x="1572759" y="2343469"/>
                  </a:lnTo>
                  <a:lnTo>
                    <a:pt x="1528572" y="2356853"/>
                  </a:lnTo>
                  <a:lnTo>
                    <a:pt x="1483685" y="2368568"/>
                  </a:lnTo>
                  <a:lnTo>
                    <a:pt x="1438134" y="2378580"/>
                  </a:lnTo>
                  <a:lnTo>
                    <a:pt x="1391955" y="2386852"/>
                  </a:lnTo>
                  <a:lnTo>
                    <a:pt x="1345183" y="2393348"/>
                  </a:lnTo>
                  <a:lnTo>
                    <a:pt x="1297855" y="2398033"/>
                  </a:lnTo>
                  <a:lnTo>
                    <a:pt x="1250007" y="2400870"/>
                  </a:lnTo>
                  <a:lnTo>
                    <a:pt x="1201674" y="2401824"/>
                  </a:lnTo>
                  <a:lnTo>
                    <a:pt x="1153340" y="2400870"/>
                  </a:lnTo>
                  <a:lnTo>
                    <a:pt x="1105492" y="2398033"/>
                  </a:lnTo>
                  <a:lnTo>
                    <a:pt x="1058164" y="2393348"/>
                  </a:lnTo>
                  <a:lnTo>
                    <a:pt x="1011392" y="2386852"/>
                  </a:lnTo>
                  <a:lnTo>
                    <a:pt x="965213" y="2378580"/>
                  </a:lnTo>
                  <a:lnTo>
                    <a:pt x="919662" y="2368568"/>
                  </a:lnTo>
                  <a:lnTo>
                    <a:pt x="874775" y="2356853"/>
                  </a:lnTo>
                  <a:lnTo>
                    <a:pt x="830588" y="2343469"/>
                  </a:lnTo>
                  <a:lnTo>
                    <a:pt x="787137" y="2328453"/>
                  </a:lnTo>
                  <a:lnTo>
                    <a:pt x="744458" y="2311841"/>
                  </a:lnTo>
                  <a:lnTo>
                    <a:pt x="702586" y="2293668"/>
                  </a:lnTo>
                  <a:lnTo>
                    <a:pt x="661558" y="2273971"/>
                  </a:lnTo>
                  <a:lnTo>
                    <a:pt x="621409" y="2252785"/>
                  </a:lnTo>
                  <a:lnTo>
                    <a:pt x="582176" y="2230147"/>
                  </a:lnTo>
                  <a:lnTo>
                    <a:pt x="543894" y="2206092"/>
                  </a:lnTo>
                  <a:lnTo>
                    <a:pt x="506599" y="2180655"/>
                  </a:lnTo>
                  <a:lnTo>
                    <a:pt x="470326" y="2153874"/>
                  </a:lnTo>
                  <a:lnTo>
                    <a:pt x="435113" y="2125784"/>
                  </a:lnTo>
                  <a:lnTo>
                    <a:pt x="400995" y="2096420"/>
                  </a:lnTo>
                  <a:lnTo>
                    <a:pt x="368007" y="2065819"/>
                  </a:lnTo>
                  <a:lnTo>
                    <a:pt x="336186" y="2034016"/>
                  </a:lnTo>
                  <a:lnTo>
                    <a:pt x="305567" y="2001048"/>
                  </a:lnTo>
                  <a:lnTo>
                    <a:pt x="276186" y="1966950"/>
                  </a:lnTo>
                  <a:lnTo>
                    <a:pt x="248080" y="1931758"/>
                  </a:lnTo>
                  <a:lnTo>
                    <a:pt x="221284" y="1895508"/>
                  </a:lnTo>
                  <a:lnTo>
                    <a:pt x="195833" y="1858236"/>
                  </a:lnTo>
                  <a:lnTo>
                    <a:pt x="171765" y="1819978"/>
                  </a:lnTo>
                  <a:lnTo>
                    <a:pt x="149114" y="1780769"/>
                  </a:lnTo>
                  <a:lnTo>
                    <a:pt x="127917" y="1740646"/>
                  </a:lnTo>
                  <a:lnTo>
                    <a:pt x="108210" y="1699645"/>
                  </a:lnTo>
                  <a:lnTo>
                    <a:pt x="90027" y="1657801"/>
                  </a:lnTo>
                  <a:lnTo>
                    <a:pt x="73407" y="1615150"/>
                  </a:lnTo>
                  <a:lnTo>
                    <a:pt x="58383" y="1571729"/>
                  </a:lnTo>
                  <a:lnTo>
                    <a:pt x="44992" y="1527572"/>
                  </a:lnTo>
                  <a:lnTo>
                    <a:pt x="33271" y="1482716"/>
                  </a:lnTo>
                  <a:lnTo>
                    <a:pt x="23254" y="1437198"/>
                  </a:lnTo>
                  <a:lnTo>
                    <a:pt x="14978" y="1391051"/>
                  </a:lnTo>
                  <a:lnTo>
                    <a:pt x="8479" y="1344314"/>
                  </a:lnTo>
                  <a:lnTo>
                    <a:pt x="3792" y="1297021"/>
                  </a:lnTo>
                  <a:lnTo>
                    <a:pt x="954" y="1249208"/>
                  </a:lnTo>
                  <a:lnTo>
                    <a:pt x="0" y="1200912"/>
                  </a:lnTo>
                  <a:close/>
                </a:path>
              </a:pathLst>
            </a:custGeom>
            <a:ln w="12700">
              <a:solidFill>
                <a:srgbClr val="FAFFFF"/>
              </a:solidFill>
            </a:ln>
          </p:spPr>
          <p:txBody>
            <a:bodyPr wrap="square" lIns="0" tIns="0" rIns="0" bIns="0" rtlCol="0"/>
            <a:lstStyle/>
            <a:p>
              <a:endParaRPr sz="700"/>
            </a:p>
          </p:txBody>
        </p:sp>
        <p:sp>
          <p:nvSpPr>
            <p:cNvPr id="16" name="object 16"/>
            <p:cNvSpPr txBox="1"/>
            <p:nvPr/>
          </p:nvSpPr>
          <p:spPr>
            <a:xfrm>
              <a:off x="4360079" y="2432191"/>
              <a:ext cx="1058945" cy="1129419"/>
            </a:xfrm>
            <a:prstGeom prst="rect">
              <a:avLst/>
            </a:prstGeom>
          </p:spPr>
          <p:txBody>
            <a:bodyPr vert="horz" wrap="square" lIns="0" tIns="5279" rIns="0" bIns="0" rtlCol="0" anchor="t">
              <a:spAutoFit/>
            </a:bodyPr>
            <a:lstStyle/>
            <a:p>
              <a:pPr algn="ctr">
                <a:spcBef>
                  <a:spcPts val="41"/>
                </a:spcBef>
              </a:pPr>
              <a:r>
                <a:rPr sz="1200" spc="-5" dirty="0" err="1">
                  <a:solidFill>
                    <a:schemeClr val="tx1">
                      <a:lumMod val="76000"/>
                      <a:lumOff val="24000"/>
                    </a:schemeClr>
                  </a:solidFill>
                  <a:latin typeface="Calibri"/>
                  <a:cs typeface="Calibri"/>
                </a:rPr>
                <a:t>Activación</a:t>
              </a:r>
              <a:endParaRPr lang="en-US" sz="1200" dirty="0">
                <a:solidFill>
                  <a:schemeClr val="tx1">
                    <a:lumMod val="76000"/>
                    <a:lumOff val="24000"/>
                  </a:schemeClr>
                </a:solidFill>
                <a:latin typeface="Calibri"/>
                <a:ea typeface="Calibri"/>
                <a:cs typeface="Calibri"/>
              </a:endParaRPr>
            </a:p>
            <a:p>
              <a:pPr algn="ctr"/>
              <a:r>
                <a:rPr sz="1200" b="1" spc="-22" dirty="0">
                  <a:solidFill>
                    <a:schemeClr val="tx1">
                      <a:lumMod val="76000"/>
                      <a:lumOff val="24000"/>
                    </a:schemeClr>
                  </a:solidFill>
                  <a:latin typeface="Calibri"/>
                  <a:cs typeface="Calibri"/>
                </a:rPr>
                <a:t>PATOL</a:t>
              </a:r>
              <a:r>
                <a:rPr lang="es-ES" sz="1200" b="1" spc="-22" dirty="0" err="1">
                  <a:solidFill>
                    <a:schemeClr val="tx1">
                      <a:lumMod val="76000"/>
                      <a:lumOff val="24000"/>
                    </a:schemeClr>
                  </a:solidFill>
                  <a:latin typeface="Calibri"/>
                  <a:cs typeface="Calibri"/>
                </a:rPr>
                <a:t>Ó</a:t>
              </a:r>
              <a:r>
                <a:rPr sz="1200" b="1" spc="-22" dirty="0">
                  <a:solidFill>
                    <a:schemeClr val="tx1">
                      <a:lumMod val="76000"/>
                      <a:lumOff val="24000"/>
                    </a:schemeClr>
                  </a:solidFill>
                  <a:latin typeface="Calibri"/>
                  <a:cs typeface="Calibri"/>
                </a:rPr>
                <a:t>GICA</a:t>
              </a:r>
              <a:endParaRPr sz="1200" dirty="0">
                <a:solidFill>
                  <a:schemeClr val="tx1">
                    <a:lumMod val="76000"/>
                    <a:lumOff val="24000"/>
                  </a:schemeClr>
                </a:solidFill>
                <a:latin typeface="Calibri"/>
                <a:ea typeface="Calibri"/>
                <a:cs typeface="Calibri"/>
              </a:endParaRPr>
            </a:p>
            <a:p>
              <a:pPr marL="46355" marR="43815" algn="ctr">
                <a:spcBef>
                  <a:spcPts val="70"/>
                </a:spcBef>
              </a:pPr>
              <a:r>
                <a:rPr sz="1200" spc="-2" dirty="0">
                  <a:solidFill>
                    <a:schemeClr val="tx1">
                      <a:lumMod val="76000"/>
                      <a:lumOff val="24000"/>
                    </a:schemeClr>
                  </a:solidFill>
                  <a:latin typeface="Calibri"/>
                  <a:cs typeface="Calibri"/>
                </a:rPr>
                <a:t>del</a:t>
              </a:r>
              <a:r>
                <a:rPr sz="1200" spc="-40" dirty="0">
                  <a:solidFill>
                    <a:schemeClr val="tx1">
                      <a:lumMod val="76000"/>
                      <a:lumOff val="24000"/>
                    </a:schemeClr>
                  </a:solidFill>
                  <a:latin typeface="Calibri"/>
                  <a:cs typeface="Calibri"/>
                </a:rPr>
                <a:t> </a:t>
              </a:r>
              <a:r>
                <a:rPr sz="1200" spc="-5" dirty="0" err="1">
                  <a:solidFill>
                    <a:schemeClr val="tx1">
                      <a:lumMod val="76000"/>
                      <a:lumOff val="24000"/>
                    </a:schemeClr>
                  </a:solidFill>
                  <a:latin typeface="Calibri"/>
                  <a:cs typeface="Calibri"/>
                </a:rPr>
                <a:t>sistema</a:t>
              </a:r>
              <a:r>
                <a:rPr sz="1200" spc="-5" dirty="0">
                  <a:solidFill>
                    <a:schemeClr val="tx1">
                      <a:lumMod val="76000"/>
                      <a:lumOff val="24000"/>
                    </a:schemeClr>
                  </a:solidFill>
                  <a:latin typeface="Calibri"/>
                  <a:cs typeface="Calibri"/>
                </a:rPr>
                <a:t> </a:t>
              </a:r>
              <a:r>
                <a:rPr sz="1200" spc="-210" dirty="0">
                  <a:solidFill>
                    <a:schemeClr val="tx1">
                      <a:lumMod val="76000"/>
                      <a:lumOff val="24000"/>
                    </a:schemeClr>
                  </a:solidFill>
                  <a:latin typeface="Calibri"/>
                  <a:cs typeface="Calibri"/>
                </a:rPr>
                <a:t> </a:t>
              </a:r>
              <a:r>
                <a:rPr sz="1200" spc="-2" dirty="0" err="1">
                  <a:solidFill>
                    <a:schemeClr val="tx1">
                      <a:lumMod val="76000"/>
                      <a:lumOff val="24000"/>
                    </a:schemeClr>
                  </a:solidFill>
                  <a:latin typeface="Calibri"/>
                  <a:cs typeface="Calibri"/>
                </a:rPr>
                <a:t>inmune</a:t>
              </a:r>
              <a:endParaRPr sz="1200" dirty="0">
                <a:solidFill>
                  <a:schemeClr val="tx1">
                    <a:lumMod val="76000"/>
                    <a:lumOff val="24000"/>
                  </a:schemeClr>
                </a:solidFill>
                <a:latin typeface="Calibri"/>
                <a:ea typeface="Calibri"/>
                <a:cs typeface="Calibri"/>
              </a:endParaRPr>
            </a:p>
          </p:txBody>
        </p:sp>
      </p:grpSp>
      <p:sp>
        <p:nvSpPr>
          <p:cNvPr id="17" name="object 17"/>
          <p:cNvSpPr txBox="1">
            <a:spLocks noGrp="1"/>
          </p:cNvSpPr>
          <p:nvPr>
            <p:ph type="title" idx="4294967295"/>
          </p:nvPr>
        </p:nvSpPr>
        <p:spPr>
          <a:xfrm>
            <a:off x="630793" y="586068"/>
            <a:ext cx="2632075" cy="436778"/>
          </a:xfrm>
          <a:prstGeom prst="rect">
            <a:avLst/>
          </a:prstGeom>
        </p:spPr>
        <p:txBody>
          <a:bodyPr vert="horz" wrap="square" lIns="0" tIns="5834" rIns="0" bIns="0" rtlCol="0" anchor="t">
            <a:spAutoFit/>
          </a:bodyPr>
          <a:lstStyle/>
          <a:p>
            <a:pPr marL="5080">
              <a:lnSpc>
                <a:spcPct val="100000"/>
              </a:lnSpc>
              <a:spcBef>
                <a:spcPts val="46"/>
              </a:spcBef>
            </a:pPr>
            <a:r>
              <a:rPr sz="2800" b="1" dirty="0"/>
              <a:t>FISIOPATOLOGÍA</a:t>
            </a:r>
            <a:endParaRPr lang="en-US" sz="2800" b="1" dirty="0"/>
          </a:p>
        </p:txBody>
      </p:sp>
      <p:sp>
        <p:nvSpPr>
          <p:cNvPr id="18" name="object 18"/>
          <p:cNvSpPr txBox="1"/>
          <p:nvPr/>
        </p:nvSpPr>
        <p:spPr>
          <a:xfrm>
            <a:off x="630792" y="2988400"/>
            <a:ext cx="4358683" cy="2467823"/>
          </a:xfrm>
          <a:prstGeom prst="rect">
            <a:avLst/>
          </a:prstGeom>
        </p:spPr>
        <p:txBody>
          <a:bodyPr vert="horz" wrap="square" lIns="0" tIns="5556" rIns="0" bIns="0" rtlCol="0" anchor="t">
            <a:spAutoFit/>
          </a:bodyPr>
          <a:lstStyle>
            <a:lvl1pPr>
              <a:buClr>
                <a:srgbClr val="FFC50B"/>
              </a:buClr>
              <a:buFont typeface="Arial" panose="020B0604020202020204" pitchFamily="34" charset="0"/>
              <a:buChar char="•"/>
            </a:lvl1pPr>
            <a:lvl2pPr>
              <a:buClr>
                <a:srgbClr val="FFC50B"/>
              </a:buClr>
              <a:buFont typeface="Arial" panose="020B0604020202020204" pitchFamily="34" charset="0"/>
              <a:buChar char="•"/>
            </a:lvl2pPr>
            <a:lvl3pPr>
              <a:buClr>
                <a:srgbClr val="FFC50B"/>
              </a:buClr>
              <a:buFont typeface="Arial" panose="020B0604020202020204" pitchFamily="34" charset="0"/>
              <a:buChar char="•"/>
            </a:lvl3pPr>
            <a:lvl4pPr>
              <a:buClr>
                <a:srgbClr val="FFC50B"/>
              </a:buClr>
              <a:buFont typeface="Arial" panose="020B0604020202020204" pitchFamily="34" charset="0"/>
              <a:buChar char="•"/>
            </a:lvl4pPr>
            <a:lvl5pPr>
              <a:buClr>
                <a:srgbClr val="FFC50B"/>
              </a:buClr>
              <a:buFont typeface="Arial" panose="020B0604020202020204" pitchFamily="34" charset="0"/>
              <a:buChar char="•"/>
            </a:lvl5pPr>
            <a:lvl6pPr>
              <a:buFont typeface="Arial" panose="020B0604020202020204" pitchFamily="34" charset="0"/>
              <a:buChar char="•"/>
            </a:lvl6pPr>
            <a:lvl7pPr>
              <a:buFont typeface="Arial" panose="020B0604020202020204" pitchFamily="34" charset="0"/>
              <a:buChar char="•"/>
            </a:lvl7pPr>
            <a:lvl8pPr>
              <a:buFont typeface="Arial" panose="020B0604020202020204" pitchFamily="34" charset="0"/>
              <a:buChar char="•"/>
            </a:lvl8pPr>
            <a:lvl9pPr>
              <a:buFont typeface="Arial" panose="020B0604020202020204" pitchFamily="34" charset="0"/>
              <a:buChar char="•"/>
            </a:lvl9pPr>
          </a:lstStyle>
          <a:p>
            <a:pPr marL="31115" marR="1905" indent="-26035">
              <a:lnSpc>
                <a:spcPct val="100000"/>
              </a:lnSpc>
              <a:spcBef>
                <a:spcPts val="44"/>
              </a:spcBef>
              <a:buNone/>
            </a:pPr>
            <a:r>
              <a:rPr sz="1600" b="1" dirty="0">
                <a:solidFill>
                  <a:srgbClr val="05252A"/>
                </a:solidFill>
                <a:latin typeface="Calibri"/>
                <a:cs typeface="Calibri"/>
              </a:rPr>
              <a:t>No es </a:t>
            </a:r>
            <a:r>
              <a:rPr sz="1600" b="1" dirty="0" err="1">
                <a:solidFill>
                  <a:srgbClr val="05252A"/>
                </a:solidFill>
                <a:latin typeface="Calibri"/>
                <a:cs typeface="Calibri"/>
              </a:rPr>
              <a:t>una</a:t>
            </a:r>
            <a:r>
              <a:rPr sz="1600" b="1" dirty="0">
                <a:solidFill>
                  <a:srgbClr val="05252A"/>
                </a:solidFill>
                <a:latin typeface="Calibri"/>
                <a:cs typeface="Calibri"/>
              </a:rPr>
              <a:t> </a:t>
            </a:r>
            <a:r>
              <a:rPr sz="1600" b="1" dirty="0" err="1">
                <a:solidFill>
                  <a:srgbClr val="05252A"/>
                </a:solidFill>
                <a:latin typeface="Calibri"/>
                <a:cs typeface="Calibri"/>
              </a:rPr>
              <a:t>enfermedad</a:t>
            </a:r>
            <a:r>
              <a:rPr sz="1600" b="1" dirty="0">
                <a:solidFill>
                  <a:srgbClr val="05252A"/>
                </a:solidFill>
                <a:latin typeface="Calibri"/>
                <a:cs typeface="Calibri"/>
              </a:rPr>
              <a:t> </a:t>
            </a:r>
            <a:r>
              <a:rPr sz="1600" b="1" dirty="0" err="1">
                <a:solidFill>
                  <a:srgbClr val="05252A"/>
                </a:solidFill>
                <a:latin typeface="Calibri"/>
                <a:cs typeface="Calibri"/>
              </a:rPr>
              <a:t>hereditaria</a:t>
            </a:r>
            <a:r>
              <a:rPr lang="es-ES" sz="1600" b="1" dirty="0">
                <a:solidFill>
                  <a:srgbClr val="05252A"/>
                </a:solidFill>
                <a:latin typeface="Calibri"/>
                <a:cs typeface="Calibri"/>
              </a:rPr>
              <a:t>:</a:t>
            </a:r>
            <a:r>
              <a:rPr sz="1600" b="1" dirty="0">
                <a:solidFill>
                  <a:srgbClr val="05252A"/>
                </a:solidFill>
                <a:latin typeface="Calibri"/>
                <a:cs typeface="Calibri"/>
              </a:rPr>
              <a:t> </a:t>
            </a:r>
            <a:endParaRPr lang="es-ES" sz="1600" b="1" dirty="0">
              <a:solidFill>
                <a:srgbClr val="05252A"/>
              </a:solidFill>
              <a:latin typeface="Calibri"/>
              <a:cs typeface="Calibri"/>
            </a:endParaRPr>
          </a:p>
          <a:p>
            <a:pPr marL="31115" marR="1905" indent="-26035">
              <a:lnSpc>
                <a:spcPct val="100000"/>
              </a:lnSpc>
              <a:spcBef>
                <a:spcPts val="44"/>
              </a:spcBef>
              <a:buNone/>
            </a:pPr>
            <a:endParaRPr lang="es-ES" sz="1600" b="1" dirty="0">
              <a:solidFill>
                <a:srgbClr val="05252A"/>
              </a:solidFill>
              <a:latin typeface="Calibri"/>
              <a:cs typeface="Calibri"/>
            </a:endParaRPr>
          </a:p>
          <a:p>
            <a:pPr marL="5080" marR="1905">
              <a:lnSpc>
                <a:spcPct val="100000"/>
              </a:lnSpc>
              <a:spcBef>
                <a:spcPts val="44"/>
              </a:spcBef>
              <a:buNone/>
            </a:pPr>
            <a:r>
              <a:rPr sz="1600" dirty="0">
                <a:solidFill>
                  <a:srgbClr val="05252A"/>
                </a:solidFill>
                <a:latin typeface="Calibri"/>
                <a:cs typeface="Calibri"/>
              </a:rPr>
              <a:t>El </a:t>
            </a:r>
            <a:r>
              <a:rPr sz="1600" dirty="0" err="1">
                <a:solidFill>
                  <a:srgbClr val="05252A"/>
                </a:solidFill>
                <a:latin typeface="Calibri"/>
                <a:cs typeface="Calibri"/>
              </a:rPr>
              <a:t>riesgo</a:t>
            </a:r>
            <a:r>
              <a:rPr sz="1600" dirty="0">
                <a:solidFill>
                  <a:srgbClr val="05252A"/>
                </a:solidFill>
                <a:latin typeface="Calibri"/>
                <a:cs typeface="Calibri"/>
              </a:rPr>
              <a:t> para un familiar es bajo.  2-4% </a:t>
            </a:r>
            <a:r>
              <a:rPr sz="1600" dirty="0" err="1">
                <a:solidFill>
                  <a:srgbClr val="05252A"/>
                </a:solidFill>
                <a:latin typeface="Calibri"/>
                <a:cs typeface="Calibri"/>
              </a:rPr>
              <a:t>en</a:t>
            </a:r>
            <a:r>
              <a:rPr sz="1600" dirty="0">
                <a:solidFill>
                  <a:srgbClr val="05252A"/>
                </a:solidFill>
                <a:latin typeface="Calibri"/>
                <a:cs typeface="Calibri"/>
              </a:rPr>
              <a:t> </a:t>
            </a:r>
            <a:r>
              <a:rPr sz="1600" dirty="0" err="1">
                <a:solidFill>
                  <a:srgbClr val="05252A"/>
                </a:solidFill>
                <a:latin typeface="Calibri"/>
                <a:cs typeface="Calibri"/>
              </a:rPr>
              <a:t>familiares</a:t>
            </a:r>
            <a:r>
              <a:rPr sz="1600" dirty="0">
                <a:solidFill>
                  <a:srgbClr val="05252A"/>
                </a:solidFill>
                <a:latin typeface="Calibri"/>
                <a:cs typeface="Calibri"/>
              </a:rPr>
              <a:t> </a:t>
            </a:r>
            <a:r>
              <a:rPr sz="1600" dirty="0" err="1">
                <a:solidFill>
                  <a:srgbClr val="05252A"/>
                </a:solidFill>
                <a:latin typeface="Calibri"/>
                <a:cs typeface="Calibri"/>
              </a:rPr>
              <a:t>directos</a:t>
            </a:r>
            <a:r>
              <a:rPr sz="1600" dirty="0">
                <a:solidFill>
                  <a:srgbClr val="05252A"/>
                </a:solidFill>
                <a:latin typeface="Calibri"/>
                <a:cs typeface="Calibri"/>
              </a:rPr>
              <a:t> (</a:t>
            </a:r>
            <a:r>
              <a:rPr sz="1600" dirty="0" err="1">
                <a:solidFill>
                  <a:srgbClr val="05252A"/>
                </a:solidFill>
                <a:latin typeface="Calibri"/>
                <a:cs typeface="Calibri"/>
              </a:rPr>
              <a:t>hijos</a:t>
            </a:r>
            <a:r>
              <a:rPr sz="1600" dirty="0">
                <a:solidFill>
                  <a:srgbClr val="05252A"/>
                </a:solidFill>
                <a:latin typeface="Calibri"/>
                <a:cs typeface="Calibri"/>
              </a:rPr>
              <a:t>)</a:t>
            </a:r>
            <a:endParaRPr lang="es-ES" sz="1600" dirty="0">
              <a:solidFill>
                <a:srgbClr val="05252A"/>
              </a:solidFill>
              <a:latin typeface="Calibri"/>
              <a:cs typeface="Calibri"/>
            </a:endParaRPr>
          </a:p>
          <a:p>
            <a:pPr marL="290830" marR="1905" indent="-285750">
              <a:lnSpc>
                <a:spcPct val="100000"/>
              </a:lnSpc>
              <a:spcBef>
                <a:spcPts val="44"/>
              </a:spcBef>
            </a:pPr>
            <a:endParaRPr lang="es-ES" sz="1600" spc="-5" dirty="0">
              <a:solidFill>
                <a:srgbClr val="05252A"/>
              </a:solidFill>
              <a:cs typeface="Calibri"/>
            </a:endParaRPr>
          </a:p>
          <a:p>
            <a:pPr marL="290830" marR="1905" indent="-285750">
              <a:spcBef>
                <a:spcPts val="44"/>
              </a:spcBef>
            </a:pPr>
            <a:r>
              <a:rPr lang="es-ES" sz="1600" spc="-5" dirty="0">
                <a:solidFill>
                  <a:srgbClr val="05252A"/>
                </a:solidFill>
                <a:cs typeface="Calibri"/>
              </a:rPr>
              <a:t>Agentes</a:t>
            </a:r>
            <a:r>
              <a:rPr lang="es-ES" sz="1600" spc="-6" dirty="0">
                <a:solidFill>
                  <a:srgbClr val="05252A"/>
                </a:solidFill>
                <a:cs typeface="Calibri"/>
              </a:rPr>
              <a:t> </a:t>
            </a:r>
            <a:r>
              <a:rPr lang="es-ES" sz="1600" spc="-5" dirty="0">
                <a:solidFill>
                  <a:srgbClr val="05252A"/>
                </a:solidFill>
                <a:cs typeface="Calibri"/>
              </a:rPr>
              <a:t>infecciosos.</a:t>
            </a:r>
            <a:r>
              <a:rPr lang="es-ES" sz="1600" spc="5" dirty="0">
                <a:solidFill>
                  <a:srgbClr val="05252A"/>
                </a:solidFill>
                <a:cs typeface="Calibri"/>
              </a:rPr>
              <a:t> </a:t>
            </a:r>
            <a:r>
              <a:rPr lang="es-ES" sz="1600" b="1" spc="-2" dirty="0">
                <a:solidFill>
                  <a:srgbClr val="05252A"/>
                </a:solidFill>
                <a:cs typeface="Calibri"/>
              </a:rPr>
              <a:t>Virus</a:t>
            </a:r>
            <a:r>
              <a:rPr lang="es-ES" sz="1600" b="1" spc="-9" dirty="0">
                <a:solidFill>
                  <a:srgbClr val="05252A"/>
                </a:solidFill>
                <a:cs typeface="Calibri"/>
              </a:rPr>
              <a:t> </a:t>
            </a:r>
            <a:r>
              <a:rPr lang="es-ES" sz="1600" spc="-2" dirty="0">
                <a:solidFill>
                  <a:srgbClr val="05252A"/>
                </a:solidFill>
                <a:cs typeface="Calibri"/>
              </a:rPr>
              <a:t>de</a:t>
            </a:r>
            <a:r>
              <a:rPr lang="es-ES" sz="1600" spc="2" dirty="0">
                <a:solidFill>
                  <a:srgbClr val="05252A"/>
                </a:solidFill>
                <a:cs typeface="Calibri"/>
              </a:rPr>
              <a:t> </a:t>
            </a:r>
            <a:r>
              <a:rPr lang="es-ES" sz="1600" spc="-9" dirty="0">
                <a:solidFill>
                  <a:srgbClr val="05252A"/>
                </a:solidFill>
                <a:cs typeface="Calibri"/>
              </a:rPr>
              <a:t>Epstein-Barr. </a:t>
            </a:r>
            <a:r>
              <a:rPr lang="es-ES" sz="1600" spc="-6" dirty="0">
                <a:solidFill>
                  <a:srgbClr val="05252A"/>
                </a:solidFill>
                <a:cs typeface="Calibri"/>
              </a:rPr>
              <a:t> </a:t>
            </a:r>
            <a:endParaRPr lang="es-ES" sz="1600" spc="-6" dirty="0">
              <a:solidFill>
                <a:srgbClr val="05252A"/>
              </a:solidFill>
              <a:ea typeface="Calibri"/>
              <a:cs typeface="Calibri"/>
            </a:endParaRPr>
          </a:p>
          <a:p>
            <a:pPr marL="290830" marR="1905" indent="-285750">
              <a:spcBef>
                <a:spcPts val="44"/>
              </a:spcBef>
            </a:pPr>
            <a:r>
              <a:rPr lang="es-ES" sz="1600" spc="-2" dirty="0">
                <a:solidFill>
                  <a:srgbClr val="05252A"/>
                </a:solidFill>
                <a:cs typeface="Calibri"/>
              </a:rPr>
              <a:t>Baja exposición</a:t>
            </a:r>
            <a:r>
              <a:rPr lang="es-ES" sz="1600" spc="5" dirty="0">
                <a:solidFill>
                  <a:srgbClr val="05252A"/>
                </a:solidFill>
                <a:cs typeface="Calibri"/>
              </a:rPr>
              <a:t> </a:t>
            </a:r>
            <a:r>
              <a:rPr lang="es-ES" sz="1600" spc="-2" dirty="0">
                <a:solidFill>
                  <a:srgbClr val="05252A"/>
                </a:solidFill>
                <a:cs typeface="Calibri"/>
              </a:rPr>
              <a:t>solar</a:t>
            </a:r>
            <a:r>
              <a:rPr lang="es-ES" sz="1600" spc="-5" dirty="0">
                <a:solidFill>
                  <a:srgbClr val="05252A"/>
                </a:solidFill>
                <a:cs typeface="Calibri"/>
              </a:rPr>
              <a:t> </a:t>
            </a:r>
            <a:r>
              <a:rPr lang="es-ES" sz="1600" dirty="0">
                <a:solidFill>
                  <a:srgbClr val="05252A"/>
                </a:solidFill>
                <a:cs typeface="Calibri"/>
              </a:rPr>
              <a:t>y </a:t>
            </a:r>
            <a:r>
              <a:rPr lang="es-ES" sz="1600" spc="-2" dirty="0">
                <a:solidFill>
                  <a:srgbClr val="05252A"/>
                </a:solidFill>
                <a:cs typeface="Calibri"/>
              </a:rPr>
              <a:t>deficiencia</a:t>
            </a:r>
            <a:r>
              <a:rPr lang="es-ES" sz="1600" spc="13" dirty="0">
                <a:solidFill>
                  <a:srgbClr val="05252A"/>
                </a:solidFill>
                <a:cs typeface="Calibri"/>
              </a:rPr>
              <a:t> </a:t>
            </a:r>
            <a:r>
              <a:rPr lang="es-ES" sz="1600" dirty="0">
                <a:solidFill>
                  <a:srgbClr val="05252A"/>
                </a:solidFill>
                <a:cs typeface="Calibri"/>
              </a:rPr>
              <a:t>de</a:t>
            </a:r>
            <a:r>
              <a:rPr lang="es-ES" sz="1600" spc="-11" dirty="0">
                <a:solidFill>
                  <a:srgbClr val="05252A"/>
                </a:solidFill>
                <a:cs typeface="Calibri"/>
              </a:rPr>
              <a:t> </a:t>
            </a:r>
            <a:r>
              <a:rPr lang="es-ES" sz="1600" b="1" spc="-2" dirty="0">
                <a:solidFill>
                  <a:srgbClr val="05252A"/>
                </a:solidFill>
                <a:cs typeface="Calibri"/>
              </a:rPr>
              <a:t>vitamina</a:t>
            </a:r>
            <a:r>
              <a:rPr lang="es-ES" sz="1600" spc="-2" dirty="0">
                <a:solidFill>
                  <a:srgbClr val="05262A"/>
                </a:solidFill>
                <a:ea typeface="Calibri"/>
                <a:cs typeface="Calibri"/>
              </a:rPr>
              <a:t> </a:t>
            </a:r>
            <a:r>
              <a:rPr lang="es-ES" sz="1600" b="1" dirty="0">
                <a:solidFill>
                  <a:srgbClr val="05252A"/>
                </a:solidFill>
                <a:cs typeface="Calibri"/>
              </a:rPr>
              <a:t>D</a:t>
            </a:r>
            <a:r>
              <a:rPr lang="es-ES" sz="1600" dirty="0">
                <a:solidFill>
                  <a:srgbClr val="05252A"/>
                </a:solidFill>
                <a:cs typeface="Calibri"/>
              </a:rPr>
              <a:t>.</a:t>
            </a:r>
            <a:endParaRPr lang="es-ES" sz="1600" spc="-173" dirty="0">
              <a:solidFill>
                <a:srgbClr val="FF0000"/>
              </a:solidFill>
              <a:cs typeface="Calibri"/>
            </a:endParaRPr>
          </a:p>
          <a:p>
            <a:pPr marL="290830" marR="1905" indent="-285750">
              <a:spcBef>
                <a:spcPts val="44"/>
              </a:spcBef>
            </a:pPr>
            <a:r>
              <a:rPr lang="es-ES" sz="1600" spc="-6" dirty="0">
                <a:solidFill>
                  <a:srgbClr val="05252A"/>
                </a:solidFill>
                <a:cs typeface="Calibri"/>
              </a:rPr>
              <a:t>Favorece</a:t>
            </a:r>
            <a:r>
              <a:rPr lang="es-ES" sz="1600" spc="-2" dirty="0">
                <a:solidFill>
                  <a:srgbClr val="05252A"/>
                </a:solidFill>
                <a:cs typeface="Calibri"/>
              </a:rPr>
              <a:t> </a:t>
            </a:r>
            <a:r>
              <a:rPr lang="es-ES" sz="1600" dirty="0">
                <a:solidFill>
                  <a:srgbClr val="05252A"/>
                </a:solidFill>
                <a:cs typeface="Calibri"/>
              </a:rPr>
              <a:t>un</a:t>
            </a:r>
            <a:r>
              <a:rPr lang="es-ES" sz="1600" spc="-5" dirty="0">
                <a:solidFill>
                  <a:srgbClr val="05252A"/>
                </a:solidFill>
                <a:cs typeface="Calibri"/>
              </a:rPr>
              <a:t> estado</a:t>
            </a:r>
            <a:r>
              <a:rPr lang="es-ES" sz="1600" spc="5" dirty="0">
                <a:solidFill>
                  <a:srgbClr val="05252A"/>
                </a:solidFill>
                <a:cs typeface="Calibri"/>
              </a:rPr>
              <a:t> </a:t>
            </a:r>
            <a:r>
              <a:rPr lang="es-ES" sz="1600" spc="-5" dirty="0">
                <a:solidFill>
                  <a:srgbClr val="05252A"/>
                </a:solidFill>
                <a:cs typeface="Calibri"/>
              </a:rPr>
              <a:t>proinflamatorio.</a:t>
            </a:r>
            <a:endParaRPr lang="es-ES" sz="1600" dirty="0">
              <a:ea typeface="Calibri"/>
              <a:cs typeface="Calibri"/>
            </a:endParaRPr>
          </a:p>
          <a:p>
            <a:pPr marL="285750" indent="-285750">
              <a:spcBef>
                <a:spcPts val="2"/>
              </a:spcBef>
            </a:pPr>
            <a:r>
              <a:rPr lang="es-ES" sz="1600" spc="-5" dirty="0">
                <a:solidFill>
                  <a:srgbClr val="05252A"/>
                </a:solidFill>
                <a:cs typeface="Calibri"/>
              </a:rPr>
              <a:t>Alteraciones</a:t>
            </a:r>
            <a:r>
              <a:rPr lang="es-ES" sz="1600" spc="5" dirty="0">
                <a:solidFill>
                  <a:srgbClr val="05252A"/>
                </a:solidFill>
                <a:cs typeface="Calibri"/>
              </a:rPr>
              <a:t> </a:t>
            </a:r>
            <a:r>
              <a:rPr lang="es-ES" sz="1600" spc="-2" dirty="0">
                <a:solidFill>
                  <a:srgbClr val="05252A"/>
                </a:solidFill>
                <a:cs typeface="Calibri"/>
              </a:rPr>
              <a:t>de</a:t>
            </a:r>
            <a:r>
              <a:rPr lang="es-ES" sz="1600" spc="6" dirty="0">
                <a:solidFill>
                  <a:srgbClr val="05252A"/>
                </a:solidFill>
                <a:cs typeface="Calibri"/>
              </a:rPr>
              <a:t> </a:t>
            </a:r>
            <a:r>
              <a:rPr lang="es-ES" sz="1600" spc="-2" dirty="0">
                <a:solidFill>
                  <a:srgbClr val="05252A"/>
                </a:solidFill>
                <a:cs typeface="Calibri"/>
              </a:rPr>
              <a:t>la</a:t>
            </a:r>
            <a:r>
              <a:rPr lang="es-ES" sz="1600" spc="5" dirty="0">
                <a:solidFill>
                  <a:srgbClr val="05252A"/>
                </a:solidFill>
                <a:cs typeface="Calibri"/>
              </a:rPr>
              <a:t> </a:t>
            </a:r>
            <a:r>
              <a:rPr lang="es-ES" sz="1600" b="1" spc="-5" dirty="0">
                <a:solidFill>
                  <a:srgbClr val="05252A"/>
                </a:solidFill>
                <a:cs typeface="Calibri"/>
              </a:rPr>
              <a:t>microbiota</a:t>
            </a:r>
            <a:r>
              <a:rPr lang="es-ES" sz="1600" b="1" spc="-15" dirty="0">
                <a:solidFill>
                  <a:srgbClr val="05252A"/>
                </a:solidFill>
                <a:cs typeface="Calibri"/>
              </a:rPr>
              <a:t> </a:t>
            </a:r>
            <a:r>
              <a:rPr lang="es-ES" sz="1600" spc="-5" dirty="0">
                <a:solidFill>
                  <a:srgbClr val="05252A"/>
                </a:solidFill>
                <a:cs typeface="Calibri"/>
              </a:rPr>
              <a:t>intestinal.</a:t>
            </a:r>
            <a:endParaRPr lang="es-ES" sz="1600" dirty="0">
              <a:ea typeface="Calibri"/>
              <a:cs typeface="Calibri"/>
            </a:endParaRPr>
          </a:p>
          <a:p>
            <a:pPr marL="31115" marR="1905" indent="-26035">
              <a:lnSpc>
                <a:spcPct val="100000"/>
              </a:lnSpc>
              <a:spcBef>
                <a:spcPts val="44"/>
              </a:spcBef>
              <a:buNone/>
            </a:pPr>
            <a:endParaRPr lang="en-US" sz="1600" dirty="0">
              <a:solidFill>
                <a:srgbClr val="05252A"/>
              </a:solidFill>
              <a:latin typeface="Calibri"/>
              <a:cs typeface="Calibri"/>
            </a:endParaRPr>
          </a:p>
        </p:txBody>
      </p:sp>
      <p:sp>
        <p:nvSpPr>
          <p:cNvPr id="19" name="object 19"/>
          <p:cNvSpPr txBox="1"/>
          <p:nvPr/>
        </p:nvSpPr>
        <p:spPr>
          <a:xfrm>
            <a:off x="621872" y="4170990"/>
            <a:ext cx="4358683" cy="251832"/>
          </a:xfrm>
          <a:prstGeom prst="rect">
            <a:avLst/>
          </a:prstGeom>
        </p:spPr>
        <p:txBody>
          <a:bodyPr vert="horz" wrap="square" lIns="0" tIns="5556" rIns="0" bIns="0" rtlCol="0" anchor="t">
            <a:spAutoFit/>
          </a:bodyPr>
          <a:lstStyle/>
          <a:p>
            <a:pPr marL="5080" marR="1905">
              <a:spcBef>
                <a:spcPts val="44"/>
              </a:spcBef>
            </a:pPr>
            <a:endParaRPr sz="1600" dirty="0">
              <a:latin typeface="Calibri"/>
              <a:ea typeface="Calibri"/>
              <a:cs typeface="Calibri"/>
            </a:endParaRPr>
          </a:p>
        </p:txBody>
      </p:sp>
      <p:sp>
        <p:nvSpPr>
          <p:cNvPr id="22" name="Marcador de número de diapositiva 21">
            <a:extLst>
              <a:ext uri="{FF2B5EF4-FFF2-40B4-BE49-F238E27FC236}">
                <a16:creationId xmlns:a16="http://schemas.microsoft.com/office/drawing/2014/main" id="{C9CC63F6-4F86-6042-037B-5C4281696FAA}"/>
              </a:ext>
            </a:extLst>
          </p:cNvPr>
          <p:cNvSpPr>
            <a:spLocks noGrp="1"/>
          </p:cNvSpPr>
          <p:nvPr>
            <p:ph type="sldNum" sz="quarter" idx="4"/>
          </p:nvPr>
        </p:nvSpPr>
        <p:spPr/>
        <p:txBody>
          <a:bodyPr/>
          <a:lstStyle/>
          <a:p>
            <a:fld id="{C2D5E945-2478-44AA-BA19-29F3FC66B24B}" type="slidenum">
              <a:rPr lang="es-ES" smtClean="0"/>
              <a:pPr/>
              <a:t>6</a:t>
            </a:fld>
            <a:endParaRPr lang="es-E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5628" y="486754"/>
            <a:ext cx="4124715" cy="867665"/>
          </a:xfrm>
          <a:prstGeom prst="rect">
            <a:avLst/>
          </a:prstGeom>
        </p:spPr>
        <p:txBody>
          <a:bodyPr vert="horz" wrap="square" lIns="0" tIns="5834" rIns="0" bIns="0" rtlCol="0">
            <a:spAutoFit/>
          </a:bodyPr>
          <a:lstStyle/>
          <a:p>
            <a:pPr marL="5556" algn="l">
              <a:lnSpc>
                <a:spcPct val="100000"/>
              </a:lnSpc>
              <a:spcBef>
                <a:spcPts val="46"/>
              </a:spcBef>
            </a:pPr>
            <a:r>
              <a:rPr spc="-2" dirty="0" err="1"/>
              <a:t>Orales</a:t>
            </a:r>
            <a:r>
              <a:rPr spc="-2" dirty="0"/>
              <a:t>. </a:t>
            </a:r>
            <a:r>
              <a:rPr dirty="0" err="1"/>
              <a:t>Recomendaciones</a:t>
            </a:r>
            <a:r>
              <a:rPr spc="-9" dirty="0"/>
              <a:t> </a:t>
            </a:r>
            <a:r>
              <a:rPr spc="-2" dirty="0" err="1"/>
              <a:t>generales</a:t>
            </a:r>
            <a:r>
              <a:rPr spc="-2" dirty="0"/>
              <a:t>:</a:t>
            </a:r>
          </a:p>
        </p:txBody>
      </p:sp>
      <p:sp>
        <p:nvSpPr>
          <p:cNvPr id="3" name="object 3"/>
          <p:cNvSpPr txBox="1"/>
          <p:nvPr/>
        </p:nvSpPr>
        <p:spPr>
          <a:xfrm>
            <a:off x="755628" y="1545568"/>
            <a:ext cx="4124714" cy="3660434"/>
          </a:xfrm>
          <a:prstGeom prst="rect">
            <a:avLst/>
          </a:prstGeom>
        </p:spPr>
        <p:txBody>
          <a:bodyPr vert="horz" wrap="square" lIns="0" tIns="5279" rIns="0" bIns="0" rtlCol="0">
            <a:spAutoFit/>
          </a:bodyPr>
          <a:lstStyle/>
          <a:p>
            <a:pPr marL="130842" indent="-125564">
              <a:lnSpc>
                <a:spcPct val="150000"/>
              </a:lnSpc>
              <a:spcBef>
                <a:spcPts val="41"/>
              </a:spcBef>
              <a:buClr>
                <a:srgbClr val="007E7E"/>
              </a:buClr>
              <a:buFont typeface="Arial"/>
              <a:buChar char="•"/>
              <a:tabLst>
                <a:tab pos="130842" algn="l"/>
                <a:tab pos="131120" algn="l"/>
              </a:tabLst>
            </a:pPr>
            <a:r>
              <a:rPr sz="1600" spc="-26" dirty="0">
                <a:solidFill>
                  <a:srgbClr val="05252A"/>
                </a:solidFill>
                <a:latin typeface="Calibri"/>
                <a:cs typeface="Calibri"/>
              </a:rPr>
              <a:t>Tomar</a:t>
            </a:r>
            <a:r>
              <a:rPr sz="1600" spc="-2" dirty="0">
                <a:solidFill>
                  <a:srgbClr val="05252A"/>
                </a:solidFill>
                <a:latin typeface="Calibri"/>
                <a:cs typeface="Calibri"/>
              </a:rPr>
              <a:t> la</a:t>
            </a:r>
            <a:r>
              <a:rPr sz="1600" dirty="0">
                <a:solidFill>
                  <a:srgbClr val="05252A"/>
                </a:solidFill>
                <a:latin typeface="Calibri"/>
                <a:cs typeface="Calibri"/>
              </a:rPr>
              <a:t> </a:t>
            </a:r>
            <a:r>
              <a:rPr sz="1600" spc="-2" dirty="0" err="1">
                <a:solidFill>
                  <a:srgbClr val="05252A"/>
                </a:solidFill>
                <a:latin typeface="Calibri"/>
                <a:cs typeface="Calibri"/>
              </a:rPr>
              <a:t>medicación</a:t>
            </a:r>
            <a:r>
              <a:rPr sz="1600" spc="2" dirty="0">
                <a:solidFill>
                  <a:srgbClr val="05252A"/>
                </a:solidFill>
                <a:latin typeface="Calibri"/>
                <a:cs typeface="Calibri"/>
              </a:rPr>
              <a:t> </a:t>
            </a:r>
            <a:r>
              <a:rPr sz="1600" spc="-6" dirty="0" err="1">
                <a:solidFill>
                  <a:srgbClr val="05252A"/>
                </a:solidFill>
                <a:latin typeface="Calibri"/>
                <a:cs typeface="Calibri"/>
              </a:rPr>
              <a:t>siempre</a:t>
            </a:r>
            <a:r>
              <a:rPr sz="1600" spc="13" dirty="0">
                <a:solidFill>
                  <a:srgbClr val="05252A"/>
                </a:solidFill>
                <a:latin typeface="Calibri"/>
                <a:cs typeface="Calibri"/>
              </a:rPr>
              <a:t> </a:t>
            </a:r>
            <a:r>
              <a:rPr sz="1600" spc="-2" dirty="0">
                <a:solidFill>
                  <a:srgbClr val="05252A"/>
                </a:solidFill>
                <a:latin typeface="Calibri"/>
                <a:cs typeface="Calibri"/>
              </a:rPr>
              <a:t>a</a:t>
            </a:r>
            <a:r>
              <a:rPr sz="1600" dirty="0">
                <a:solidFill>
                  <a:srgbClr val="05252A"/>
                </a:solidFill>
                <a:latin typeface="Calibri"/>
                <a:cs typeface="Calibri"/>
              </a:rPr>
              <a:t> </a:t>
            </a:r>
            <a:r>
              <a:rPr sz="1600" spc="-2" dirty="0">
                <a:solidFill>
                  <a:srgbClr val="05252A"/>
                </a:solidFill>
                <a:latin typeface="Calibri"/>
                <a:cs typeface="Calibri"/>
              </a:rPr>
              <a:t>la</a:t>
            </a:r>
            <a:r>
              <a:rPr sz="1600" spc="-5" dirty="0">
                <a:solidFill>
                  <a:srgbClr val="05252A"/>
                </a:solidFill>
                <a:latin typeface="Calibri"/>
                <a:cs typeface="Calibri"/>
              </a:rPr>
              <a:t> </a:t>
            </a:r>
            <a:r>
              <a:rPr sz="1600" spc="-5" dirty="0" err="1">
                <a:solidFill>
                  <a:srgbClr val="05252A"/>
                </a:solidFill>
                <a:latin typeface="Calibri"/>
                <a:cs typeface="Calibri"/>
              </a:rPr>
              <a:t>misma</a:t>
            </a:r>
            <a:r>
              <a:rPr sz="1600" spc="11" dirty="0">
                <a:solidFill>
                  <a:srgbClr val="05252A"/>
                </a:solidFill>
                <a:latin typeface="Calibri"/>
                <a:cs typeface="Calibri"/>
              </a:rPr>
              <a:t> </a:t>
            </a:r>
            <a:r>
              <a:rPr sz="1600" spc="-11" dirty="0">
                <a:solidFill>
                  <a:srgbClr val="05252A"/>
                </a:solidFill>
                <a:latin typeface="Calibri"/>
                <a:cs typeface="Calibri"/>
              </a:rPr>
              <a:t>hora</a:t>
            </a:r>
            <a:endParaRPr sz="1600" dirty="0">
              <a:latin typeface="Calibri"/>
              <a:cs typeface="Calibri"/>
            </a:endParaRPr>
          </a:p>
          <a:p>
            <a:pPr marL="130842" indent="-125564">
              <a:lnSpc>
                <a:spcPct val="150000"/>
              </a:lnSpc>
              <a:buClr>
                <a:srgbClr val="007E7E"/>
              </a:buClr>
              <a:buFont typeface="Arial"/>
              <a:buChar char="•"/>
              <a:tabLst>
                <a:tab pos="130842" algn="l"/>
                <a:tab pos="131120" algn="l"/>
              </a:tabLst>
            </a:pPr>
            <a:r>
              <a:rPr sz="1600" spc="-2" dirty="0">
                <a:solidFill>
                  <a:srgbClr val="05252A"/>
                </a:solidFill>
                <a:latin typeface="Calibri"/>
                <a:cs typeface="Calibri"/>
              </a:rPr>
              <a:t>No</a:t>
            </a:r>
            <a:r>
              <a:rPr sz="1600" spc="-5" dirty="0">
                <a:solidFill>
                  <a:srgbClr val="05252A"/>
                </a:solidFill>
                <a:latin typeface="Calibri"/>
                <a:cs typeface="Calibri"/>
              </a:rPr>
              <a:t> </a:t>
            </a:r>
            <a:r>
              <a:rPr sz="1600" spc="-2" dirty="0" err="1">
                <a:solidFill>
                  <a:srgbClr val="05252A"/>
                </a:solidFill>
                <a:latin typeface="Calibri"/>
                <a:cs typeface="Calibri"/>
              </a:rPr>
              <a:t>abrir</a:t>
            </a:r>
            <a:r>
              <a:rPr sz="1600" spc="-5" dirty="0">
                <a:solidFill>
                  <a:srgbClr val="05252A"/>
                </a:solidFill>
                <a:latin typeface="Calibri"/>
                <a:cs typeface="Calibri"/>
              </a:rPr>
              <a:t> </a:t>
            </a:r>
            <a:r>
              <a:rPr sz="1600" spc="-2" dirty="0">
                <a:solidFill>
                  <a:srgbClr val="05252A"/>
                </a:solidFill>
                <a:latin typeface="Calibri"/>
                <a:cs typeface="Calibri"/>
              </a:rPr>
              <a:t>las </a:t>
            </a:r>
            <a:r>
              <a:rPr sz="1600" spc="-5" dirty="0" err="1">
                <a:solidFill>
                  <a:srgbClr val="05252A"/>
                </a:solidFill>
                <a:latin typeface="Calibri"/>
                <a:cs typeface="Calibri"/>
              </a:rPr>
              <a:t>cápsulas</a:t>
            </a:r>
            <a:endParaRPr sz="1600" dirty="0">
              <a:latin typeface="Calibri"/>
              <a:cs typeface="Calibri"/>
            </a:endParaRPr>
          </a:p>
          <a:p>
            <a:pPr marL="130842" indent="-125564">
              <a:lnSpc>
                <a:spcPct val="150000"/>
              </a:lnSpc>
              <a:buClr>
                <a:srgbClr val="007E7E"/>
              </a:buClr>
              <a:buFont typeface="Arial"/>
              <a:buChar char="•"/>
              <a:tabLst>
                <a:tab pos="130842" algn="l"/>
                <a:tab pos="131120" algn="l"/>
              </a:tabLst>
            </a:pPr>
            <a:r>
              <a:rPr sz="1600" spc="-9" dirty="0">
                <a:solidFill>
                  <a:srgbClr val="05252A"/>
                </a:solidFill>
                <a:latin typeface="Calibri"/>
                <a:cs typeface="Calibri"/>
              </a:rPr>
              <a:t>Ante</a:t>
            </a:r>
            <a:r>
              <a:rPr sz="1600" spc="6" dirty="0">
                <a:solidFill>
                  <a:srgbClr val="05252A"/>
                </a:solidFill>
                <a:latin typeface="Calibri"/>
                <a:cs typeface="Calibri"/>
              </a:rPr>
              <a:t> </a:t>
            </a:r>
            <a:r>
              <a:rPr sz="1600" spc="-2" dirty="0">
                <a:solidFill>
                  <a:srgbClr val="05252A"/>
                </a:solidFill>
                <a:latin typeface="Calibri"/>
                <a:cs typeface="Calibri"/>
              </a:rPr>
              <a:t>un</a:t>
            </a:r>
            <a:r>
              <a:rPr sz="1600" dirty="0">
                <a:solidFill>
                  <a:srgbClr val="05252A"/>
                </a:solidFill>
                <a:latin typeface="Calibri"/>
                <a:cs typeface="Calibri"/>
              </a:rPr>
              <a:t> </a:t>
            </a:r>
            <a:r>
              <a:rPr sz="1600" spc="-6" dirty="0" err="1">
                <a:solidFill>
                  <a:srgbClr val="05252A"/>
                </a:solidFill>
                <a:latin typeface="Calibri"/>
                <a:cs typeface="Calibri"/>
              </a:rPr>
              <a:t>olvido</a:t>
            </a:r>
            <a:r>
              <a:rPr sz="1600" spc="-6" dirty="0">
                <a:solidFill>
                  <a:srgbClr val="05252A"/>
                </a:solidFill>
                <a:latin typeface="Calibri"/>
                <a:cs typeface="Calibri"/>
              </a:rPr>
              <a:t>,</a:t>
            </a:r>
            <a:r>
              <a:rPr sz="1600" spc="11" dirty="0">
                <a:solidFill>
                  <a:srgbClr val="05252A"/>
                </a:solidFill>
                <a:latin typeface="Calibri"/>
                <a:cs typeface="Calibri"/>
              </a:rPr>
              <a:t> </a:t>
            </a:r>
            <a:r>
              <a:rPr sz="1600" b="1" spc="-2" dirty="0">
                <a:solidFill>
                  <a:srgbClr val="05252A"/>
                </a:solidFill>
                <a:latin typeface="Calibri"/>
                <a:cs typeface="Calibri"/>
              </a:rPr>
              <a:t>NO</a:t>
            </a:r>
            <a:r>
              <a:rPr sz="1600" b="1" spc="6" dirty="0">
                <a:solidFill>
                  <a:srgbClr val="05252A"/>
                </a:solidFill>
                <a:latin typeface="Calibri"/>
                <a:cs typeface="Calibri"/>
              </a:rPr>
              <a:t> </a:t>
            </a:r>
            <a:r>
              <a:rPr sz="1600" spc="-6" dirty="0" err="1">
                <a:solidFill>
                  <a:srgbClr val="05252A"/>
                </a:solidFill>
                <a:latin typeface="Calibri"/>
                <a:cs typeface="Calibri"/>
              </a:rPr>
              <a:t>tomar</a:t>
            </a:r>
            <a:r>
              <a:rPr sz="1600" dirty="0">
                <a:solidFill>
                  <a:srgbClr val="05252A"/>
                </a:solidFill>
                <a:latin typeface="Calibri"/>
                <a:cs typeface="Calibri"/>
              </a:rPr>
              <a:t> </a:t>
            </a:r>
            <a:r>
              <a:rPr sz="1600" spc="-2" dirty="0" err="1">
                <a:solidFill>
                  <a:srgbClr val="05252A"/>
                </a:solidFill>
                <a:latin typeface="Calibri"/>
                <a:cs typeface="Calibri"/>
              </a:rPr>
              <a:t>el</a:t>
            </a:r>
            <a:r>
              <a:rPr sz="1600" spc="-5" dirty="0">
                <a:solidFill>
                  <a:srgbClr val="05252A"/>
                </a:solidFill>
                <a:latin typeface="Calibri"/>
                <a:cs typeface="Calibri"/>
              </a:rPr>
              <a:t> doble</a:t>
            </a:r>
            <a:r>
              <a:rPr sz="1600" spc="13" dirty="0">
                <a:solidFill>
                  <a:srgbClr val="05252A"/>
                </a:solidFill>
                <a:latin typeface="Calibri"/>
                <a:cs typeface="Calibri"/>
              </a:rPr>
              <a:t> </a:t>
            </a:r>
            <a:r>
              <a:rPr sz="1600" spc="-2" dirty="0">
                <a:solidFill>
                  <a:srgbClr val="05252A"/>
                </a:solidFill>
                <a:latin typeface="Calibri"/>
                <a:cs typeface="Calibri"/>
              </a:rPr>
              <a:t>al </a:t>
            </a:r>
            <a:r>
              <a:rPr sz="1600" spc="-5" dirty="0">
                <a:solidFill>
                  <a:srgbClr val="05252A"/>
                </a:solidFill>
                <a:latin typeface="Calibri"/>
                <a:cs typeface="Calibri"/>
              </a:rPr>
              <a:t>día</a:t>
            </a:r>
            <a:r>
              <a:rPr sz="1600" spc="2" dirty="0">
                <a:solidFill>
                  <a:srgbClr val="05252A"/>
                </a:solidFill>
                <a:latin typeface="Calibri"/>
                <a:cs typeface="Calibri"/>
              </a:rPr>
              <a:t> </a:t>
            </a:r>
            <a:r>
              <a:rPr sz="1600" spc="-6" dirty="0" err="1">
                <a:solidFill>
                  <a:srgbClr val="05252A"/>
                </a:solidFill>
                <a:latin typeface="Calibri"/>
                <a:cs typeface="Calibri"/>
              </a:rPr>
              <a:t>siguiente</a:t>
            </a:r>
            <a:endParaRPr sz="1600" dirty="0">
              <a:latin typeface="Calibri"/>
              <a:cs typeface="Calibri"/>
            </a:endParaRPr>
          </a:p>
          <a:p>
            <a:pPr marL="130842" marR="2222" indent="-125564">
              <a:lnSpc>
                <a:spcPct val="150000"/>
              </a:lnSpc>
              <a:buClr>
                <a:srgbClr val="007E7E"/>
              </a:buClr>
              <a:buFont typeface="Arial"/>
              <a:buChar char="•"/>
              <a:tabLst>
                <a:tab pos="130842" algn="l"/>
                <a:tab pos="131120" algn="l"/>
              </a:tabLst>
            </a:pPr>
            <a:r>
              <a:rPr sz="1600" spc="-6" dirty="0" err="1">
                <a:solidFill>
                  <a:srgbClr val="05252A"/>
                </a:solidFill>
                <a:latin typeface="Calibri"/>
                <a:cs typeface="Calibri"/>
              </a:rPr>
              <a:t>Utilizar</a:t>
            </a:r>
            <a:r>
              <a:rPr sz="1600" spc="-2" dirty="0">
                <a:solidFill>
                  <a:srgbClr val="05252A"/>
                </a:solidFill>
                <a:latin typeface="Calibri"/>
                <a:cs typeface="Calibri"/>
              </a:rPr>
              <a:t> </a:t>
            </a:r>
            <a:r>
              <a:rPr sz="1600" spc="-6" dirty="0" err="1">
                <a:solidFill>
                  <a:srgbClr val="05252A"/>
                </a:solidFill>
                <a:latin typeface="Calibri"/>
                <a:cs typeface="Calibri"/>
              </a:rPr>
              <a:t>recursos</a:t>
            </a:r>
            <a:r>
              <a:rPr sz="1600" spc="11" dirty="0">
                <a:solidFill>
                  <a:srgbClr val="05252A"/>
                </a:solidFill>
                <a:latin typeface="Calibri"/>
                <a:cs typeface="Calibri"/>
              </a:rPr>
              <a:t> </a:t>
            </a:r>
            <a:r>
              <a:rPr sz="1600" spc="-11" dirty="0">
                <a:solidFill>
                  <a:srgbClr val="05252A"/>
                </a:solidFill>
                <a:latin typeface="Calibri"/>
                <a:cs typeface="Calibri"/>
              </a:rPr>
              <a:t>para</a:t>
            </a:r>
            <a:r>
              <a:rPr sz="1600" spc="6" dirty="0">
                <a:solidFill>
                  <a:srgbClr val="05252A"/>
                </a:solidFill>
                <a:latin typeface="Calibri"/>
                <a:cs typeface="Calibri"/>
              </a:rPr>
              <a:t> </a:t>
            </a:r>
            <a:r>
              <a:rPr sz="1600" spc="-9" dirty="0" err="1">
                <a:solidFill>
                  <a:srgbClr val="05252A"/>
                </a:solidFill>
                <a:latin typeface="Calibri"/>
                <a:cs typeface="Calibri"/>
              </a:rPr>
              <a:t>recordar</a:t>
            </a:r>
            <a:r>
              <a:rPr sz="1600" dirty="0">
                <a:solidFill>
                  <a:srgbClr val="05252A"/>
                </a:solidFill>
                <a:latin typeface="Calibri"/>
                <a:cs typeface="Calibri"/>
              </a:rPr>
              <a:t> </a:t>
            </a:r>
            <a:r>
              <a:rPr sz="1600" spc="-2" dirty="0">
                <a:solidFill>
                  <a:srgbClr val="05252A"/>
                </a:solidFill>
                <a:latin typeface="Calibri"/>
                <a:cs typeface="Calibri"/>
              </a:rPr>
              <a:t>la</a:t>
            </a:r>
            <a:r>
              <a:rPr sz="1600" spc="2" dirty="0">
                <a:solidFill>
                  <a:srgbClr val="05252A"/>
                </a:solidFill>
                <a:latin typeface="Calibri"/>
                <a:cs typeface="Calibri"/>
              </a:rPr>
              <a:t> </a:t>
            </a:r>
            <a:r>
              <a:rPr sz="1600" spc="-6" dirty="0" err="1">
                <a:solidFill>
                  <a:srgbClr val="05252A"/>
                </a:solidFill>
                <a:latin typeface="Calibri"/>
                <a:cs typeface="Calibri"/>
              </a:rPr>
              <a:t>toma</a:t>
            </a:r>
            <a:r>
              <a:rPr sz="1600" dirty="0">
                <a:solidFill>
                  <a:srgbClr val="05252A"/>
                </a:solidFill>
                <a:latin typeface="Calibri"/>
                <a:cs typeface="Calibri"/>
              </a:rPr>
              <a:t> </a:t>
            </a:r>
            <a:r>
              <a:rPr sz="1600" spc="-2" dirty="0">
                <a:solidFill>
                  <a:srgbClr val="05252A"/>
                </a:solidFill>
                <a:latin typeface="Calibri"/>
                <a:cs typeface="Calibri"/>
              </a:rPr>
              <a:t>de</a:t>
            </a:r>
            <a:r>
              <a:rPr sz="1600" spc="5" dirty="0">
                <a:solidFill>
                  <a:srgbClr val="05252A"/>
                </a:solidFill>
                <a:latin typeface="Calibri"/>
                <a:cs typeface="Calibri"/>
              </a:rPr>
              <a:t> </a:t>
            </a:r>
            <a:r>
              <a:rPr sz="1600" spc="-2" dirty="0" err="1">
                <a:solidFill>
                  <a:srgbClr val="05252A"/>
                </a:solidFill>
                <a:latin typeface="Calibri"/>
                <a:cs typeface="Calibri"/>
              </a:rPr>
              <a:t>medicación</a:t>
            </a:r>
            <a:r>
              <a:rPr sz="1600" spc="5" dirty="0">
                <a:solidFill>
                  <a:srgbClr val="05252A"/>
                </a:solidFill>
                <a:latin typeface="Calibri"/>
                <a:cs typeface="Calibri"/>
              </a:rPr>
              <a:t> </a:t>
            </a:r>
            <a:r>
              <a:rPr sz="1600" spc="-5" dirty="0" err="1">
                <a:solidFill>
                  <a:srgbClr val="05252A"/>
                </a:solidFill>
                <a:latin typeface="Calibri"/>
                <a:cs typeface="Calibri"/>
              </a:rPr>
              <a:t>como</a:t>
            </a:r>
            <a:r>
              <a:rPr sz="1600" spc="5" dirty="0">
                <a:solidFill>
                  <a:srgbClr val="05252A"/>
                </a:solidFill>
                <a:latin typeface="Calibri"/>
                <a:cs typeface="Calibri"/>
              </a:rPr>
              <a:t> </a:t>
            </a:r>
            <a:r>
              <a:rPr sz="1600" spc="-5" dirty="0" err="1">
                <a:solidFill>
                  <a:srgbClr val="05252A"/>
                </a:solidFill>
                <a:latin typeface="Calibri"/>
                <a:cs typeface="Calibri"/>
              </a:rPr>
              <a:t>una</a:t>
            </a:r>
            <a:r>
              <a:rPr sz="1600" spc="-5" dirty="0">
                <a:solidFill>
                  <a:srgbClr val="05252A"/>
                </a:solidFill>
                <a:latin typeface="Calibri"/>
                <a:cs typeface="Calibri"/>
              </a:rPr>
              <a:t> </a:t>
            </a:r>
            <a:r>
              <a:rPr sz="1600" spc="-269" dirty="0">
                <a:solidFill>
                  <a:srgbClr val="05252A"/>
                </a:solidFill>
                <a:latin typeface="Calibri"/>
                <a:cs typeface="Calibri"/>
              </a:rPr>
              <a:t> </a:t>
            </a:r>
            <a:r>
              <a:rPr sz="1600" spc="-2" dirty="0" err="1">
                <a:solidFill>
                  <a:srgbClr val="05252A"/>
                </a:solidFill>
                <a:latin typeface="Calibri"/>
                <a:cs typeface="Calibri"/>
              </a:rPr>
              <a:t>alarma</a:t>
            </a:r>
            <a:r>
              <a:rPr sz="1600" spc="-5" dirty="0">
                <a:solidFill>
                  <a:srgbClr val="05252A"/>
                </a:solidFill>
                <a:latin typeface="Calibri"/>
                <a:cs typeface="Calibri"/>
              </a:rPr>
              <a:t> </a:t>
            </a:r>
            <a:r>
              <a:rPr sz="1600" spc="-2" dirty="0">
                <a:solidFill>
                  <a:srgbClr val="05252A"/>
                </a:solidFill>
                <a:latin typeface="Calibri"/>
                <a:cs typeface="Calibri"/>
              </a:rPr>
              <a:t>en</a:t>
            </a:r>
            <a:r>
              <a:rPr sz="1600" dirty="0">
                <a:solidFill>
                  <a:srgbClr val="05252A"/>
                </a:solidFill>
                <a:latin typeface="Calibri"/>
                <a:cs typeface="Calibri"/>
              </a:rPr>
              <a:t> </a:t>
            </a:r>
            <a:r>
              <a:rPr sz="1600" spc="-2" dirty="0" err="1">
                <a:solidFill>
                  <a:srgbClr val="05252A"/>
                </a:solidFill>
                <a:latin typeface="Calibri"/>
                <a:cs typeface="Calibri"/>
              </a:rPr>
              <a:t>el</a:t>
            </a:r>
            <a:r>
              <a:rPr sz="1600" spc="-5" dirty="0">
                <a:solidFill>
                  <a:srgbClr val="05252A"/>
                </a:solidFill>
                <a:latin typeface="Calibri"/>
                <a:cs typeface="Calibri"/>
              </a:rPr>
              <a:t> </a:t>
            </a:r>
            <a:r>
              <a:rPr sz="1600" spc="-5" dirty="0" err="1">
                <a:solidFill>
                  <a:srgbClr val="05252A"/>
                </a:solidFill>
                <a:latin typeface="Calibri"/>
                <a:cs typeface="Calibri"/>
              </a:rPr>
              <a:t>móvil</a:t>
            </a:r>
            <a:endParaRPr sz="1600" dirty="0">
              <a:latin typeface="Calibri"/>
              <a:cs typeface="Calibri"/>
            </a:endParaRPr>
          </a:p>
          <a:p>
            <a:pPr marL="130842" indent="-125564">
              <a:lnSpc>
                <a:spcPct val="150000"/>
              </a:lnSpc>
              <a:spcBef>
                <a:spcPts val="2"/>
              </a:spcBef>
              <a:buClr>
                <a:srgbClr val="007E7E"/>
              </a:buClr>
              <a:buFont typeface="Arial"/>
              <a:buChar char="•"/>
              <a:tabLst>
                <a:tab pos="130842" algn="l"/>
                <a:tab pos="131120" algn="l"/>
              </a:tabLst>
            </a:pPr>
            <a:r>
              <a:rPr sz="1600" spc="-5" dirty="0" err="1">
                <a:solidFill>
                  <a:srgbClr val="05252A"/>
                </a:solidFill>
                <a:latin typeface="Calibri"/>
                <a:cs typeface="Calibri"/>
              </a:rPr>
              <a:t>Conservar</a:t>
            </a:r>
            <a:r>
              <a:rPr sz="1600" spc="5" dirty="0">
                <a:solidFill>
                  <a:srgbClr val="05252A"/>
                </a:solidFill>
                <a:latin typeface="Calibri"/>
                <a:cs typeface="Calibri"/>
              </a:rPr>
              <a:t> </a:t>
            </a:r>
            <a:r>
              <a:rPr sz="1600" spc="-2" dirty="0" err="1">
                <a:solidFill>
                  <a:srgbClr val="05252A"/>
                </a:solidFill>
                <a:latin typeface="Calibri"/>
                <a:cs typeface="Calibri"/>
              </a:rPr>
              <a:t>los</a:t>
            </a:r>
            <a:r>
              <a:rPr sz="1600" spc="6" dirty="0">
                <a:solidFill>
                  <a:srgbClr val="05252A"/>
                </a:solidFill>
                <a:latin typeface="Calibri"/>
                <a:cs typeface="Calibri"/>
              </a:rPr>
              <a:t> </a:t>
            </a:r>
            <a:r>
              <a:rPr sz="1600" spc="-6" dirty="0" err="1">
                <a:solidFill>
                  <a:srgbClr val="05252A"/>
                </a:solidFill>
                <a:latin typeface="Calibri"/>
                <a:cs typeface="Calibri"/>
              </a:rPr>
              <a:t>medicamentos</a:t>
            </a:r>
            <a:r>
              <a:rPr sz="1600" spc="9" dirty="0">
                <a:solidFill>
                  <a:srgbClr val="05252A"/>
                </a:solidFill>
                <a:latin typeface="Calibri"/>
                <a:cs typeface="Calibri"/>
              </a:rPr>
              <a:t> </a:t>
            </a:r>
            <a:r>
              <a:rPr sz="1600" spc="-2" dirty="0" err="1">
                <a:solidFill>
                  <a:srgbClr val="05252A"/>
                </a:solidFill>
                <a:latin typeface="Calibri"/>
                <a:cs typeface="Calibri"/>
              </a:rPr>
              <a:t>en</a:t>
            </a:r>
            <a:r>
              <a:rPr sz="1600" spc="5" dirty="0">
                <a:solidFill>
                  <a:srgbClr val="05252A"/>
                </a:solidFill>
                <a:latin typeface="Calibri"/>
                <a:cs typeface="Calibri"/>
              </a:rPr>
              <a:t> </a:t>
            </a:r>
            <a:r>
              <a:rPr sz="1600" spc="-2" dirty="0">
                <a:solidFill>
                  <a:srgbClr val="05252A"/>
                </a:solidFill>
                <a:latin typeface="Calibri"/>
                <a:cs typeface="Calibri"/>
              </a:rPr>
              <a:t>un</a:t>
            </a:r>
            <a:r>
              <a:rPr sz="1600" spc="5" dirty="0">
                <a:solidFill>
                  <a:srgbClr val="05252A"/>
                </a:solidFill>
                <a:latin typeface="Calibri"/>
                <a:cs typeface="Calibri"/>
              </a:rPr>
              <a:t> </a:t>
            </a:r>
            <a:r>
              <a:rPr sz="1600" spc="-6" dirty="0" err="1">
                <a:solidFill>
                  <a:srgbClr val="05252A"/>
                </a:solidFill>
                <a:latin typeface="Calibri"/>
                <a:cs typeface="Calibri"/>
              </a:rPr>
              <a:t>lugar</a:t>
            </a:r>
            <a:r>
              <a:rPr sz="1600" dirty="0">
                <a:solidFill>
                  <a:srgbClr val="05252A"/>
                </a:solidFill>
                <a:latin typeface="Calibri"/>
                <a:cs typeface="Calibri"/>
              </a:rPr>
              <a:t> </a:t>
            </a:r>
            <a:r>
              <a:rPr sz="1600" spc="-6" dirty="0">
                <a:solidFill>
                  <a:srgbClr val="05252A"/>
                </a:solidFill>
                <a:latin typeface="Calibri"/>
                <a:cs typeface="Calibri"/>
              </a:rPr>
              <a:t>fresco</a:t>
            </a:r>
            <a:r>
              <a:rPr sz="1600" spc="-2" dirty="0">
                <a:solidFill>
                  <a:srgbClr val="05252A"/>
                </a:solidFill>
                <a:latin typeface="Calibri"/>
                <a:cs typeface="Calibri"/>
              </a:rPr>
              <a:t> y</a:t>
            </a:r>
            <a:r>
              <a:rPr sz="1600" spc="2" dirty="0">
                <a:solidFill>
                  <a:srgbClr val="05252A"/>
                </a:solidFill>
                <a:latin typeface="Calibri"/>
                <a:cs typeface="Calibri"/>
              </a:rPr>
              <a:t> </a:t>
            </a:r>
            <a:r>
              <a:rPr sz="1600" spc="-5" dirty="0">
                <a:solidFill>
                  <a:srgbClr val="05252A"/>
                </a:solidFill>
                <a:latin typeface="Calibri"/>
                <a:cs typeface="Calibri"/>
              </a:rPr>
              <a:t>seco</a:t>
            </a:r>
            <a:endParaRPr sz="1600" dirty="0">
              <a:latin typeface="Calibri"/>
              <a:cs typeface="Calibri"/>
            </a:endParaRPr>
          </a:p>
          <a:p>
            <a:pPr marL="130842" indent="-125564">
              <a:lnSpc>
                <a:spcPct val="150000"/>
              </a:lnSpc>
              <a:buClr>
                <a:srgbClr val="007E7E"/>
              </a:buClr>
              <a:buFont typeface="Arial"/>
              <a:buChar char="•"/>
              <a:tabLst>
                <a:tab pos="130842" algn="l"/>
                <a:tab pos="131120" algn="l"/>
              </a:tabLst>
            </a:pPr>
            <a:r>
              <a:rPr sz="1600" spc="-6" dirty="0">
                <a:solidFill>
                  <a:srgbClr val="05252A"/>
                </a:solidFill>
                <a:latin typeface="Calibri"/>
                <a:cs typeface="Calibri"/>
              </a:rPr>
              <a:t>Antes</a:t>
            </a:r>
            <a:r>
              <a:rPr sz="1600" spc="5" dirty="0">
                <a:solidFill>
                  <a:srgbClr val="05252A"/>
                </a:solidFill>
                <a:latin typeface="Calibri"/>
                <a:cs typeface="Calibri"/>
              </a:rPr>
              <a:t> </a:t>
            </a:r>
            <a:r>
              <a:rPr sz="1600" spc="-2" dirty="0">
                <a:solidFill>
                  <a:srgbClr val="05252A"/>
                </a:solidFill>
                <a:latin typeface="Calibri"/>
                <a:cs typeface="Calibri"/>
              </a:rPr>
              <a:t>de</a:t>
            </a:r>
            <a:r>
              <a:rPr sz="1600" spc="5" dirty="0">
                <a:solidFill>
                  <a:srgbClr val="05252A"/>
                </a:solidFill>
                <a:latin typeface="Calibri"/>
                <a:cs typeface="Calibri"/>
              </a:rPr>
              <a:t> </a:t>
            </a:r>
            <a:r>
              <a:rPr sz="1600" spc="-9" dirty="0" err="1">
                <a:solidFill>
                  <a:srgbClr val="05252A"/>
                </a:solidFill>
                <a:latin typeface="Calibri"/>
                <a:cs typeface="Calibri"/>
              </a:rPr>
              <a:t>intentar</a:t>
            </a:r>
            <a:r>
              <a:rPr sz="1600" spc="6" dirty="0">
                <a:solidFill>
                  <a:srgbClr val="05252A"/>
                </a:solidFill>
                <a:latin typeface="Calibri"/>
                <a:cs typeface="Calibri"/>
              </a:rPr>
              <a:t> </a:t>
            </a:r>
            <a:r>
              <a:rPr sz="1600" spc="-2" dirty="0">
                <a:solidFill>
                  <a:srgbClr val="05252A"/>
                </a:solidFill>
                <a:latin typeface="Calibri"/>
                <a:cs typeface="Calibri"/>
              </a:rPr>
              <a:t>un</a:t>
            </a:r>
            <a:r>
              <a:rPr sz="1600" spc="6" dirty="0">
                <a:solidFill>
                  <a:srgbClr val="05252A"/>
                </a:solidFill>
                <a:latin typeface="Calibri"/>
                <a:cs typeface="Calibri"/>
              </a:rPr>
              <a:t> </a:t>
            </a:r>
            <a:r>
              <a:rPr sz="1600" spc="-11" dirty="0" err="1">
                <a:solidFill>
                  <a:srgbClr val="05252A"/>
                </a:solidFill>
                <a:latin typeface="Calibri"/>
                <a:cs typeface="Calibri"/>
              </a:rPr>
              <a:t>embarazo</a:t>
            </a:r>
            <a:r>
              <a:rPr sz="1600" spc="-11" dirty="0">
                <a:solidFill>
                  <a:srgbClr val="05252A"/>
                </a:solidFill>
                <a:latin typeface="Calibri"/>
                <a:cs typeface="Calibri"/>
              </a:rPr>
              <a:t>,</a:t>
            </a:r>
            <a:r>
              <a:rPr sz="1600" spc="2" dirty="0">
                <a:solidFill>
                  <a:srgbClr val="05252A"/>
                </a:solidFill>
                <a:latin typeface="Calibri"/>
                <a:cs typeface="Calibri"/>
              </a:rPr>
              <a:t> </a:t>
            </a:r>
            <a:r>
              <a:rPr sz="1600" spc="-6" dirty="0" err="1">
                <a:solidFill>
                  <a:srgbClr val="05252A"/>
                </a:solidFill>
                <a:latin typeface="Calibri"/>
                <a:cs typeface="Calibri"/>
              </a:rPr>
              <a:t>consultar</a:t>
            </a:r>
            <a:r>
              <a:rPr sz="1600" spc="17" dirty="0">
                <a:solidFill>
                  <a:srgbClr val="05252A"/>
                </a:solidFill>
                <a:latin typeface="Calibri"/>
                <a:cs typeface="Calibri"/>
              </a:rPr>
              <a:t> </a:t>
            </a:r>
            <a:r>
              <a:rPr sz="1600" spc="-6" dirty="0">
                <a:solidFill>
                  <a:srgbClr val="05252A"/>
                </a:solidFill>
                <a:latin typeface="Calibri"/>
                <a:cs typeface="Calibri"/>
              </a:rPr>
              <a:t>con</a:t>
            </a:r>
            <a:r>
              <a:rPr sz="1600" spc="5" dirty="0">
                <a:solidFill>
                  <a:srgbClr val="05252A"/>
                </a:solidFill>
                <a:latin typeface="Calibri"/>
                <a:cs typeface="Calibri"/>
              </a:rPr>
              <a:t> </a:t>
            </a:r>
            <a:r>
              <a:rPr sz="1600" spc="-2" dirty="0" err="1">
                <a:solidFill>
                  <a:srgbClr val="05252A"/>
                </a:solidFill>
                <a:latin typeface="Calibri"/>
                <a:cs typeface="Calibri"/>
              </a:rPr>
              <a:t>el</a:t>
            </a:r>
            <a:r>
              <a:rPr sz="1600" spc="2" dirty="0">
                <a:solidFill>
                  <a:srgbClr val="05252A"/>
                </a:solidFill>
                <a:latin typeface="Calibri"/>
                <a:cs typeface="Calibri"/>
              </a:rPr>
              <a:t> </a:t>
            </a:r>
            <a:r>
              <a:rPr sz="1600" spc="-9" dirty="0" err="1">
                <a:solidFill>
                  <a:srgbClr val="05252A"/>
                </a:solidFill>
                <a:latin typeface="Calibri"/>
                <a:cs typeface="Calibri"/>
              </a:rPr>
              <a:t>neurólogo</a:t>
            </a:r>
            <a:endParaRPr sz="1600" dirty="0">
              <a:latin typeface="Calibri"/>
              <a:cs typeface="Calibri"/>
            </a:endParaRPr>
          </a:p>
        </p:txBody>
      </p:sp>
      <p:sp>
        <p:nvSpPr>
          <p:cNvPr id="7" name="Marcador de número de diapositiva 6">
            <a:extLst>
              <a:ext uri="{FF2B5EF4-FFF2-40B4-BE49-F238E27FC236}">
                <a16:creationId xmlns:a16="http://schemas.microsoft.com/office/drawing/2014/main" id="{355E2227-A8D5-B167-B88A-47C855E8648A}"/>
              </a:ext>
            </a:extLst>
          </p:cNvPr>
          <p:cNvSpPr>
            <a:spLocks noGrp="1"/>
          </p:cNvSpPr>
          <p:nvPr>
            <p:ph type="sldNum" sz="quarter" idx="4"/>
          </p:nvPr>
        </p:nvSpPr>
        <p:spPr/>
        <p:txBody>
          <a:bodyPr/>
          <a:lstStyle/>
          <a:p>
            <a:fld id="{C2D5E945-2478-44AA-BA19-29F3FC66B24B}" type="slidenum">
              <a:rPr lang="es-ES" smtClean="0"/>
              <a:pPr/>
              <a:t>60</a:t>
            </a:fld>
            <a:endParaRPr lang="es-E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2925" y="312519"/>
            <a:ext cx="4395612" cy="867665"/>
          </a:xfrm>
          <a:prstGeom prst="rect">
            <a:avLst/>
          </a:prstGeom>
        </p:spPr>
        <p:txBody>
          <a:bodyPr vert="horz" wrap="square" lIns="0" tIns="5834" rIns="0" bIns="0" rtlCol="0">
            <a:spAutoFit/>
          </a:bodyPr>
          <a:lstStyle/>
          <a:p>
            <a:pPr marL="5556" algn="l">
              <a:lnSpc>
                <a:spcPct val="100000"/>
              </a:lnSpc>
              <a:spcBef>
                <a:spcPts val="46"/>
              </a:spcBef>
            </a:pPr>
            <a:r>
              <a:rPr spc="-2" dirty="0" err="1"/>
              <a:t>Inyectables</a:t>
            </a:r>
            <a:r>
              <a:rPr spc="-2" dirty="0"/>
              <a:t>.</a:t>
            </a:r>
            <a:r>
              <a:rPr dirty="0"/>
              <a:t> </a:t>
            </a:r>
            <a:r>
              <a:rPr spc="-2" dirty="0" err="1"/>
              <a:t>Recomendaciones</a:t>
            </a:r>
            <a:r>
              <a:rPr spc="-15" dirty="0"/>
              <a:t> </a:t>
            </a:r>
            <a:r>
              <a:rPr spc="-2" dirty="0" err="1"/>
              <a:t>generales</a:t>
            </a:r>
            <a:r>
              <a:rPr spc="-2" dirty="0"/>
              <a:t>:</a:t>
            </a:r>
          </a:p>
        </p:txBody>
      </p:sp>
      <p:sp>
        <p:nvSpPr>
          <p:cNvPr id="3" name="object 3"/>
          <p:cNvSpPr txBox="1"/>
          <p:nvPr/>
        </p:nvSpPr>
        <p:spPr>
          <a:xfrm>
            <a:off x="542925" y="1464814"/>
            <a:ext cx="4395612" cy="3291102"/>
          </a:xfrm>
          <a:prstGeom prst="rect">
            <a:avLst/>
          </a:prstGeom>
        </p:spPr>
        <p:txBody>
          <a:bodyPr vert="horz" wrap="square" lIns="0" tIns="5279" rIns="0" bIns="0" rtlCol="0">
            <a:spAutoFit/>
          </a:bodyPr>
          <a:lstStyle/>
          <a:p>
            <a:pPr marL="130842" marR="43614" indent="-125564" algn="just">
              <a:lnSpc>
                <a:spcPct val="150000"/>
              </a:lnSpc>
              <a:spcBef>
                <a:spcPts val="41"/>
              </a:spcBef>
              <a:buClr>
                <a:srgbClr val="007E7E"/>
              </a:buClr>
              <a:buFont typeface="Arial"/>
              <a:buChar char="•"/>
              <a:tabLst>
                <a:tab pos="130842" algn="l"/>
                <a:tab pos="131120" algn="l"/>
              </a:tabLst>
            </a:pPr>
            <a:r>
              <a:rPr sz="1600" b="1" spc="-5" dirty="0" err="1">
                <a:solidFill>
                  <a:srgbClr val="05252A"/>
                </a:solidFill>
                <a:latin typeface="Calibri"/>
                <a:cs typeface="Calibri"/>
              </a:rPr>
              <a:t>Aprender</a:t>
            </a:r>
            <a:r>
              <a:rPr sz="1600" b="1" spc="15" dirty="0">
                <a:solidFill>
                  <a:srgbClr val="05252A"/>
                </a:solidFill>
                <a:latin typeface="Calibri"/>
                <a:cs typeface="Calibri"/>
              </a:rPr>
              <a:t> </a:t>
            </a:r>
            <a:r>
              <a:rPr sz="1600" spc="-2" dirty="0">
                <a:solidFill>
                  <a:srgbClr val="05252A"/>
                </a:solidFill>
                <a:latin typeface="Calibri"/>
                <a:cs typeface="Calibri"/>
              </a:rPr>
              <a:t>la</a:t>
            </a:r>
            <a:r>
              <a:rPr sz="1600" spc="2" dirty="0">
                <a:solidFill>
                  <a:srgbClr val="05252A"/>
                </a:solidFill>
                <a:latin typeface="Calibri"/>
                <a:cs typeface="Calibri"/>
              </a:rPr>
              <a:t> </a:t>
            </a:r>
            <a:r>
              <a:rPr sz="1600" spc="-5" dirty="0" err="1">
                <a:solidFill>
                  <a:srgbClr val="05252A"/>
                </a:solidFill>
                <a:latin typeface="Calibri"/>
                <a:cs typeface="Calibri"/>
              </a:rPr>
              <a:t>técnica</a:t>
            </a:r>
            <a:r>
              <a:rPr sz="1600" spc="2" dirty="0">
                <a:solidFill>
                  <a:srgbClr val="05252A"/>
                </a:solidFill>
                <a:latin typeface="Calibri"/>
                <a:cs typeface="Calibri"/>
              </a:rPr>
              <a:t> </a:t>
            </a:r>
            <a:r>
              <a:rPr sz="1600" spc="-9" dirty="0">
                <a:solidFill>
                  <a:srgbClr val="05252A"/>
                </a:solidFill>
                <a:latin typeface="Calibri"/>
                <a:cs typeface="Calibri"/>
              </a:rPr>
              <a:t>junto</a:t>
            </a:r>
            <a:r>
              <a:rPr sz="1600" spc="11" dirty="0">
                <a:solidFill>
                  <a:srgbClr val="05252A"/>
                </a:solidFill>
                <a:latin typeface="Calibri"/>
                <a:cs typeface="Calibri"/>
              </a:rPr>
              <a:t> </a:t>
            </a:r>
            <a:r>
              <a:rPr sz="1600" spc="-6" dirty="0">
                <a:solidFill>
                  <a:srgbClr val="05252A"/>
                </a:solidFill>
                <a:latin typeface="Calibri"/>
                <a:cs typeface="Calibri"/>
              </a:rPr>
              <a:t>con</a:t>
            </a:r>
            <a:r>
              <a:rPr sz="1600" spc="5" dirty="0">
                <a:solidFill>
                  <a:srgbClr val="05252A"/>
                </a:solidFill>
                <a:latin typeface="Calibri"/>
                <a:cs typeface="Calibri"/>
              </a:rPr>
              <a:t> </a:t>
            </a:r>
            <a:r>
              <a:rPr sz="1600" spc="-2" dirty="0" err="1">
                <a:solidFill>
                  <a:srgbClr val="05252A"/>
                </a:solidFill>
                <a:latin typeface="Calibri"/>
                <a:cs typeface="Calibri"/>
              </a:rPr>
              <a:t>el</a:t>
            </a:r>
            <a:r>
              <a:rPr sz="1600" dirty="0">
                <a:solidFill>
                  <a:srgbClr val="05252A"/>
                </a:solidFill>
                <a:latin typeface="Calibri"/>
                <a:cs typeface="Calibri"/>
              </a:rPr>
              <a:t> </a:t>
            </a:r>
            <a:r>
              <a:rPr sz="1600" spc="-6" dirty="0" err="1">
                <a:solidFill>
                  <a:srgbClr val="05252A"/>
                </a:solidFill>
                <a:latin typeface="Calibri"/>
                <a:cs typeface="Calibri"/>
              </a:rPr>
              <a:t>paciente</a:t>
            </a:r>
            <a:r>
              <a:rPr sz="1600" spc="-6" dirty="0">
                <a:solidFill>
                  <a:srgbClr val="05252A"/>
                </a:solidFill>
                <a:latin typeface="Calibri"/>
                <a:cs typeface="Calibri"/>
              </a:rPr>
              <a:t>.</a:t>
            </a:r>
            <a:r>
              <a:rPr sz="1600" spc="2" dirty="0">
                <a:solidFill>
                  <a:srgbClr val="05252A"/>
                </a:solidFill>
                <a:latin typeface="Calibri"/>
                <a:cs typeface="Calibri"/>
              </a:rPr>
              <a:t> </a:t>
            </a:r>
            <a:r>
              <a:rPr sz="1600" spc="-2" dirty="0" err="1">
                <a:solidFill>
                  <a:srgbClr val="05252A"/>
                </a:solidFill>
                <a:latin typeface="Calibri"/>
                <a:cs typeface="Calibri"/>
              </a:rPr>
              <a:t>Puede</a:t>
            </a:r>
            <a:r>
              <a:rPr sz="1600" spc="11" dirty="0">
                <a:solidFill>
                  <a:srgbClr val="05252A"/>
                </a:solidFill>
                <a:latin typeface="Calibri"/>
                <a:cs typeface="Calibri"/>
              </a:rPr>
              <a:t> </a:t>
            </a:r>
            <a:r>
              <a:rPr sz="1600" spc="-2" dirty="0">
                <a:solidFill>
                  <a:srgbClr val="05252A"/>
                </a:solidFill>
                <a:latin typeface="Calibri"/>
                <a:cs typeface="Calibri"/>
              </a:rPr>
              <a:t>ser</a:t>
            </a:r>
            <a:r>
              <a:rPr sz="1600" spc="5" dirty="0">
                <a:solidFill>
                  <a:srgbClr val="05252A"/>
                </a:solidFill>
                <a:latin typeface="Calibri"/>
                <a:cs typeface="Calibri"/>
              </a:rPr>
              <a:t> </a:t>
            </a:r>
            <a:r>
              <a:rPr sz="1600" spc="-5" dirty="0">
                <a:solidFill>
                  <a:srgbClr val="05252A"/>
                </a:solidFill>
                <a:latin typeface="Calibri"/>
                <a:cs typeface="Calibri"/>
              </a:rPr>
              <a:t>que</a:t>
            </a:r>
            <a:r>
              <a:rPr sz="1600" dirty="0">
                <a:solidFill>
                  <a:srgbClr val="05252A"/>
                </a:solidFill>
                <a:latin typeface="Calibri"/>
                <a:cs typeface="Calibri"/>
              </a:rPr>
              <a:t> </a:t>
            </a:r>
            <a:r>
              <a:rPr sz="1600" spc="-2" dirty="0" err="1">
                <a:solidFill>
                  <a:srgbClr val="05252A"/>
                </a:solidFill>
                <a:latin typeface="Calibri"/>
                <a:cs typeface="Calibri"/>
              </a:rPr>
              <a:t>en</a:t>
            </a:r>
            <a:r>
              <a:rPr sz="1600" spc="6" dirty="0">
                <a:solidFill>
                  <a:srgbClr val="05252A"/>
                </a:solidFill>
                <a:latin typeface="Calibri"/>
                <a:cs typeface="Calibri"/>
              </a:rPr>
              <a:t> </a:t>
            </a:r>
            <a:r>
              <a:rPr sz="1600" spc="-2" dirty="0" err="1">
                <a:solidFill>
                  <a:srgbClr val="05252A"/>
                </a:solidFill>
                <a:latin typeface="Calibri"/>
                <a:cs typeface="Calibri"/>
              </a:rPr>
              <a:t>alguna</a:t>
            </a:r>
            <a:r>
              <a:rPr sz="1600" spc="-2" dirty="0">
                <a:solidFill>
                  <a:srgbClr val="05252A"/>
                </a:solidFill>
                <a:latin typeface="Calibri"/>
                <a:cs typeface="Calibri"/>
              </a:rPr>
              <a:t> </a:t>
            </a:r>
            <a:r>
              <a:rPr sz="1600" spc="-269" dirty="0">
                <a:solidFill>
                  <a:srgbClr val="05252A"/>
                </a:solidFill>
                <a:latin typeface="Calibri"/>
                <a:cs typeface="Calibri"/>
              </a:rPr>
              <a:t> </a:t>
            </a:r>
            <a:r>
              <a:rPr sz="1600" spc="-5" dirty="0" err="1">
                <a:solidFill>
                  <a:srgbClr val="05252A"/>
                </a:solidFill>
                <a:latin typeface="Calibri"/>
                <a:cs typeface="Calibri"/>
              </a:rPr>
              <a:t>ocasión</a:t>
            </a:r>
            <a:r>
              <a:rPr sz="1600" dirty="0">
                <a:solidFill>
                  <a:srgbClr val="05252A"/>
                </a:solidFill>
                <a:latin typeface="Calibri"/>
                <a:cs typeface="Calibri"/>
              </a:rPr>
              <a:t> </a:t>
            </a:r>
            <a:r>
              <a:rPr sz="1600" spc="-5" dirty="0" err="1">
                <a:solidFill>
                  <a:srgbClr val="05252A"/>
                </a:solidFill>
                <a:latin typeface="Calibri"/>
                <a:cs typeface="Calibri"/>
              </a:rPr>
              <a:t>necesite</a:t>
            </a:r>
            <a:r>
              <a:rPr sz="1600" dirty="0">
                <a:solidFill>
                  <a:srgbClr val="05252A"/>
                </a:solidFill>
                <a:latin typeface="Calibri"/>
                <a:cs typeface="Calibri"/>
              </a:rPr>
              <a:t> </a:t>
            </a:r>
            <a:r>
              <a:rPr sz="1600" spc="-2" dirty="0" err="1">
                <a:solidFill>
                  <a:srgbClr val="05252A"/>
                </a:solidFill>
                <a:latin typeface="Calibri"/>
                <a:cs typeface="Calibri"/>
              </a:rPr>
              <a:t>su</a:t>
            </a:r>
            <a:r>
              <a:rPr sz="1600" spc="9" dirty="0">
                <a:solidFill>
                  <a:srgbClr val="05252A"/>
                </a:solidFill>
                <a:latin typeface="Calibri"/>
                <a:cs typeface="Calibri"/>
              </a:rPr>
              <a:t> </a:t>
            </a:r>
            <a:r>
              <a:rPr sz="1600" spc="-9" dirty="0" err="1">
                <a:solidFill>
                  <a:srgbClr val="05252A"/>
                </a:solidFill>
                <a:latin typeface="Calibri"/>
                <a:cs typeface="Calibri"/>
              </a:rPr>
              <a:t>ayuda</a:t>
            </a:r>
            <a:endParaRPr sz="1600" dirty="0">
              <a:latin typeface="Calibri"/>
              <a:cs typeface="Calibri"/>
            </a:endParaRPr>
          </a:p>
          <a:p>
            <a:pPr marL="130842" marR="111396" indent="-125564" algn="just">
              <a:lnSpc>
                <a:spcPct val="150000"/>
              </a:lnSpc>
              <a:buClr>
                <a:srgbClr val="007E7E"/>
              </a:buClr>
              <a:buFont typeface="Arial"/>
              <a:buChar char="•"/>
              <a:tabLst>
                <a:tab pos="130842" algn="l"/>
                <a:tab pos="131120" algn="l"/>
              </a:tabLst>
            </a:pPr>
            <a:r>
              <a:rPr sz="1600" spc="-6" dirty="0" err="1">
                <a:solidFill>
                  <a:srgbClr val="05252A"/>
                </a:solidFill>
                <a:latin typeface="Calibri"/>
                <a:cs typeface="Calibri"/>
              </a:rPr>
              <a:t>Llevar</a:t>
            </a:r>
            <a:r>
              <a:rPr sz="1600" spc="-5" dirty="0">
                <a:solidFill>
                  <a:srgbClr val="05252A"/>
                </a:solidFill>
                <a:latin typeface="Calibri"/>
                <a:cs typeface="Calibri"/>
              </a:rPr>
              <a:t> </a:t>
            </a:r>
            <a:r>
              <a:rPr sz="1600" spc="-2" dirty="0">
                <a:solidFill>
                  <a:srgbClr val="05252A"/>
                </a:solidFill>
                <a:latin typeface="Calibri"/>
                <a:cs typeface="Calibri"/>
              </a:rPr>
              <a:t>un</a:t>
            </a:r>
            <a:r>
              <a:rPr sz="1600" spc="9" dirty="0">
                <a:solidFill>
                  <a:srgbClr val="05252A"/>
                </a:solidFill>
                <a:latin typeface="Calibri"/>
                <a:cs typeface="Calibri"/>
              </a:rPr>
              <a:t> </a:t>
            </a:r>
            <a:r>
              <a:rPr sz="1600" b="1" spc="-2" dirty="0" err="1">
                <a:solidFill>
                  <a:srgbClr val="05252A"/>
                </a:solidFill>
                <a:latin typeface="Calibri"/>
                <a:cs typeface="Calibri"/>
              </a:rPr>
              <a:t>diario</a:t>
            </a:r>
            <a:r>
              <a:rPr sz="1600" b="1" spc="6" dirty="0">
                <a:solidFill>
                  <a:srgbClr val="05252A"/>
                </a:solidFill>
                <a:latin typeface="Calibri"/>
                <a:cs typeface="Calibri"/>
              </a:rPr>
              <a:t> </a:t>
            </a:r>
            <a:r>
              <a:rPr sz="1600" b="1" spc="-2" dirty="0">
                <a:solidFill>
                  <a:srgbClr val="05252A"/>
                </a:solidFill>
                <a:latin typeface="Calibri"/>
                <a:cs typeface="Calibri"/>
              </a:rPr>
              <a:t>de</a:t>
            </a:r>
            <a:r>
              <a:rPr sz="1600" b="1" spc="2" dirty="0">
                <a:solidFill>
                  <a:srgbClr val="05252A"/>
                </a:solidFill>
                <a:latin typeface="Calibri"/>
                <a:cs typeface="Calibri"/>
              </a:rPr>
              <a:t> </a:t>
            </a:r>
            <a:r>
              <a:rPr sz="1600" b="1" spc="-6" dirty="0" err="1">
                <a:solidFill>
                  <a:srgbClr val="05252A"/>
                </a:solidFill>
                <a:latin typeface="Calibri"/>
                <a:cs typeface="Calibri"/>
              </a:rPr>
              <a:t>inyecciones</a:t>
            </a:r>
            <a:r>
              <a:rPr sz="1600" b="1" spc="17" dirty="0">
                <a:solidFill>
                  <a:srgbClr val="05252A"/>
                </a:solidFill>
                <a:latin typeface="Calibri"/>
                <a:cs typeface="Calibri"/>
              </a:rPr>
              <a:t> </a:t>
            </a:r>
            <a:r>
              <a:rPr sz="1600" spc="-2" dirty="0">
                <a:solidFill>
                  <a:srgbClr val="05252A"/>
                </a:solidFill>
                <a:latin typeface="Calibri"/>
                <a:cs typeface="Calibri"/>
              </a:rPr>
              <a:t>y</a:t>
            </a:r>
            <a:r>
              <a:rPr sz="1600" dirty="0">
                <a:solidFill>
                  <a:srgbClr val="05252A"/>
                </a:solidFill>
                <a:latin typeface="Calibri"/>
                <a:cs typeface="Calibri"/>
              </a:rPr>
              <a:t> </a:t>
            </a:r>
            <a:r>
              <a:rPr sz="1600" spc="-6" dirty="0" err="1">
                <a:solidFill>
                  <a:srgbClr val="05252A"/>
                </a:solidFill>
                <a:latin typeface="Calibri"/>
                <a:cs typeface="Calibri"/>
              </a:rPr>
              <a:t>ofrecerse</a:t>
            </a:r>
            <a:r>
              <a:rPr sz="1600" dirty="0">
                <a:solidFill>
                  <a:srgbClr val="05252A"/>
                </a:solidFill>
                <a:latin typeface="Calibri"/>
                <a:cs typeface="Calibri"/>
              </a:rPr>
              <a:t> </a:t>
            </a:r>
            <a:r>
              <a:rPr sz="1600" spc="-2" dirty="0">
                <a:solidFill>
                  <a:srgbClr val="05252A"/>
                </a:solidFill>
                <a:latin typeface="Calibri"/>
                <a:cs typeface="Calibri"/>
              </a:rPr>
              <a:t>a </a:t>
            </a:r>
            <a:r>
              <a:rPr sz="1600" spc="-6" dirty="0" err="1">
                <a:solidFill>
                  <a:srgbClr val="05252A"/>
                </a:solidFill>
                <a:latin typeface="Calibri"/>
                <a:cs typeface="Calibri"/>
              </a:rPr>
              <a:t>revisarlo</a:t>
            </a:r>
            <a:r>
              <a:rPr sz="1600" dirty="0">
                <a:solidFill>
                  <a:srgbClr val="05252A"/>
                </a:solidFill>
                <a:latin typeface="Calibri"/>
                <a:cs typeface="Calibri"/>
              </a:rPr>
              <a:t> </a:t>
            </a:r>
            <a:r>
              <a:rPr sz="1600" spc="-6" dirty="0">
                <a:solidFill>
                  <a:srgbClr val="05252A"/>
                </a:solidFill>
                <a:latin typeface="Calibri"/>
                <a:cs typeface="Calibri"/>
              </a:rPr>
              <a:t>junto</a:t>
            </a:r>
            <a:r>
              <a:rPr sz="1600" spc="9" dirty="0">
                <a:solidFill>
                  <a:srgbClr val="05252A"/>
                </a:solidFill>
                <a:latin typeface="Calibri"/>
                <a:cs typeface="Calibri"/>
              </a:rPr>
              <a:t> </a:t>
            </a:r>
            <a:r>
              <a:rPr sz="1600" spc="-5" dirty="0">
                <a:solidFill>
                  <a:srgbClr val="05252A"/>
                </a:solidFill>
                <a:latin typeface="Calibri"/>
                <a:cs typeface="Calibri"/>
              </a:rPr>
              <a:t>con</a:t>
            </a:r>
            <a:r>
              <a:rPr sz="1600" spc="5" dirty="0">
                <a:solidFill>
                  <a:srgbClr val="05252A"/>
                </a:solidFill>
                <a:latin typeface="Calibri"/>
                <a:cs typeface="Calibri"/>
              </a:rPr>
              <a:t> </a:t>
            </a:r>
            <a:r>
              <a:rPr sz="1600" spc="-2" dirty="0" err="1">
                <a:solidFill>
                  <a:srgbClr val="05252A"/>
                </a:solidFill>
                <a:latin typeface="Calibri"/>
                <a:cs typeface="Calibri"/>
              </a:rPr>
              <a:t>el</a:t>
            </a:r>
            <a:r>
              <a:rPr sz="1600" spc="-2" dirty="0">
                <a:solidFill>
                  <a:srgbClr val="05252A"/>
                </a:solidFill>
                <a:latin typeface="Calibri"/>
                <a:cs typeface="Calibri"/>
              </a:rPr>
              <a:t> </a:t>
            </a:r>
            <a:r>
              <a:rPr sz="1600" spc="-271" dirty="0">
                <a:solidFill>
                  <a:srgbClr val="05252A"/>
                </a:solidFill>
                <a:latin typeface="Calibri"/>
                <a:cs typeface="Calibri"/>
              </a:rPr>
              <a:t> </a:t>
            </a:r>
            <a:r>
              <a:rPr sz="1600" spc="-6" dirty="0" err="1">
                <a:solidFill>
                  <a:srgbClr val="05252A"/>
                </a:solidFill>
                <a:latin typeface="Calibri"/>
                <a:cs typeface="Calibri"/>
              </a:rPr>
              <a:t>paciente</a:t>
            </a:r>
            <a:endParaRPr sz="1600" dirty="0">
              <a:latin typeface="Calibri"/>
              <a:cs typeface="Calibri"/>
            </a:endParaRPr>
          </a:p>
          <a:p>
            <a:pPr marL="130842" indent="-125564" algn="just">
              <a:lnSpc>
                <a:spcPct val="150000"/>
              </a:lnSpc>
              <a:buClr>
                <a:srgbClr val="007E7E"/>
              </a:buClr>
              <a:buFont typeface="Arial"/>
              <a:buChar char="•"/>
              <a:tabLst>
                <a:tab pos="130842" algn="l"/>
                <a:tab pos="131120" algn="l"/>
              </a:tabLst>
            </a:pPr>
            <a:r>
              <a:rPr sz="1600" spc="-2" dirty="0" err="1">
                <a:solidFill>
                  <a:srgbClr val="05252A"/>
                </a:solidFill>
                <a:latin typeface="Calibri"/>
                <a:cs typeface="Calibri"/>
              </a:rPr>
              <a:t>Puede</a:t>
            </a:r>
            <a:r>
              <a:rPr sz="1600" spc="9" dirty="0">
                <a:solidFill>
                  <a:srgbClr val="05252A"/>
                </a:solidFill>
                <a:latin typeface="Calibri"/>
                <a:cs typeface="Calibri"/>
              </a:rPr>
              <a:t> </a:t>
            </a:r>
            <a:r>
              <a:rPr sz="1600" spc="-6" dirty="0" err="1">
                <a:solidFill>
                  <a:srgbClr val="05252A"/>
                </a:solidFill>
                <a:latin typeface="Calibri"/>
                <a:cs typeface="Calibri"/>
              </a:rPr>
              <a:t>ofrecerse</a:t>
            </a:r>
            <a:r>
              <a:rPr sz="1600" dirty="0">
                <a:solidFill>
                  <a:srgbClr val="05252A"/>
                </a:solidFill>
                <a:latin typeface="Calibri"/>
                <a:cs typeface="Calibri"/>
              </a:rPr>
              <a:t> </a:t>
            </a:r>
            <a:r>
              <a:rPr sz="1600" spc="-2" dirty="0">
                <a:solidFill>
                  <a:srgbClr val="05252A"/>
                </a:solidFill>
                <a:latin typeface="Calibri"/>
                <a:cs typeface="Calibri"/>
              </a:rPr>
              <a:t>a</a:t>
            </a:r>
            <a:r>
              <a:rPr sz="1600" dirty="0">
                <a:solidFill>
                  <a:srgbClr val="05252A"/>
                </a:solidFill>
                <a:latin typeface="Calibri"/>
                <a:cs typeface="Calibri"/>
              </a:rPr>
              <a:t> </a:t>
            </a:r>
            <a:r>
              <a:rPr sz="1600" b="1" spc="-9" dirty="0" err="1">
                <a:solidFill>
                  <a:srgbClr val="05252A"/>
                </a:solidFill>
                <a:latin typeface="Calibri"/>
                <a:cs typeface="Calibri"/>
              </a:rPr>
              <a:t>recoger</a:t>
            </a:r>
            <a:r>
              <a:rPr sz="1600" b="1" spc="17" dirty="0">
                <a:solidFill>
                  <a:srgbClr val="05252A"/>
                </a:solidFill>
                <a:latin typeface="Calibri"/>
                <a:cs typeface="Calibri"/>
              </a:rPr>
              <a:t> </a:t>
            </a:r>
            <a:r>
              <a:rPr sz="1600" b="1" spc="-2" dirty="0">
                <a:solidFill>
                  <a:srgbClr val="05252A"/>
                </a:solidFill>
                <a:latin typeface="Calibri"/>
                <a:cs typeface="Calibri"/>
              </a:rPr>
              <a:t>la</a:t>
            </a:r>
            <a:r>
              <a:rPr sz="1600" b="1" spc="2" dirty="0">
                <a:solidFill>
                  <a:srgbClr val="05252A"/>
                </a:solidFill>
                <a:latin typeface="Calibri"/>
                <a:cs typeface="Calibri"/>
              </a:rPr>
              <a:t> </a:t>
            </a:r>
            <a:r>
              <a:rPr sz="1600" b="1" spc="-5" dirty="0" err="1">
                <a:solidFill>
                  <a:srgbClr val="05252A"/>
                </a:solidFill>
                <a:latin typeface="Calibri"/>
                <a:cs typeface="Calibri"/>
              </a:rPr>
              <a:t>medicación</a:t>
            </a:r>
            <a:r>
              <a:rPr sz="1600" b="1" spc="13" dirty="0">
                <a:solidFill>
                  <a:srgbClr val="05252A"/>
                </a:solidFill>
                <a:latin typeface="Calibri"/>
                <a:cs typeface="Calibri"/>
              </a:rPr>
              <a:t> </a:t>
            </a:r>
            <a:r>
              <a:rPr sz="1600" spc="-2" dirty="0" err="1">
                <a:solidFill>
                  <a:srgbClr val="05252A"/>
                </a:solidFill>
                <a:latin typeface="Calibri"/>
                <a:cs typeface="Calibri"/>
              </a:rPr>
              <a:t>en</a:t>
            </a:r>
            <a:r>
              <a:rPr sz="1600" spc="5" dirty="0">
                <a:solidFill>
                  <a:srgbClr val="05252A"/>
                </a:solidFill>
                <a:latin typeface="Calibri"/>
                <a:cs typeface="Calibri"/>
              </a:rPr>
              <a:t> </a:t>
            </a:r>
            <a:r>
              <a:rPr sz="1600" spc="-2" dirty="0">
                <a:solidFill>
                  <a:srgbClr val="05252A"/>
                </a:solidFill>
                <a:latin typeface="Calibri"/>
                <a:cs typeface="Calibri"/>
              </a:rPr>
              <a:t>la</a:t>
            </a:r>
            <a:r>
              <a:rPr sz="1600" spc="-5" dirty="0">
                <a:solidFill>
                  <a:srgbClr val="05252A"/>
                </a:solidFill>
                <a:latin typeface="Calibri"/>
                <a:cs typeface="Calibri"/>
              </a:rPr>
              <a:t> </a:t>
            </a:r>
            <a:r>
              <a:rPr sz="1600" spc="-5" dirty="0" err="1">
                <a:solidFill>
                  <a:srgbClr val="05252A"/>
                </a:solidFill>
                <a:latin typeface="Calibri"/>
                <a:cs typeface="Calibri"/>
              </a:rPr>
              <a:t>farmacia</a:t>
            </a:r>
            <a:r>
              <a:rPr sz="1600" spc="2" dirty="0">
                <a:solidFill>
                  <a:srgbClr val="05252A"/>
                </a:solidFill>
                <a:latin typeface="Calibri"/>
                <a:cs typeface="Calibri"/>
              </a:rPr>
              <a:t> </a:t>
            </a:r>
            <a:r>
              <a:rPr sz="1600" spc="-2" dirty="0">
                <a:solidFill>
                  <a:srgbClr val="05252A"/>
                </a:solidFill>
                <a:latin typeface="Calibri"/>
                <a:cs typeface="Calibri"/>
              </a:rPr>
              <a:t>del</a:t>
            </a:r>
            <a:r>
              <a:rPr sz="1600" spc="2" dirty="0">
                <a:solidFill>
                  <a:srgbClr val="05252A"/>
                </a:solidFill>
                <a:latin typeface="Calibri"/>
                <a:cs typeface="Calibri"/>
              </a:rPr>
              <a:t> </a:t>
            </a:r>
            <a:r>
              <a:rPr sz="1600" spc="-6" dirty="0">
                <a:solidFill>
                  <a:srgbClr val="05252A"/>
                </a:solidFill>
                <a:latin typeface="Calibri"/>
                <a:cs typeface="Calibri"/>
              </a:rPr>
              <a:t>hospital</a:t>
            </a:r>
            <a:endParaRPr sz="1600" dirty="0">
              <a:latin typeface="Calibri"/>
              <a:cs typeface="Calibri"/>
            </a:endParaRPr>
          </a:p>
          <a:p>
            <a:pPr marL="130842" marR="72505" indent="-125564" algn="just">
              <a:lnSpc>
                <a:spcPct val="150000"/>
              </a:lnSpc>
              <a:buClr>
                <a:srgbClr val="007E7E"/>
              </a:buClr>
              <a:buFont typeface="Arial"/>
              <a:buChar char="•"/>
              <a:tabLst>
                <a:tab pos="130842" algn="l"/>
                <a:tab pos="131120" algn="l"/>
              </a:tabLst>
            </a:pPr>
            <a:r>
              <a:rPr sz="1600" spc="-2" dirty="0">
                <a:solidFill>
                  <a:srgbClr val="05252A"/>
                </a:solidFill>
                <a:latin typeface="Calibri"/>
                <a:cs typeface="Calibri"/>
              </a:rPr>
              <a:t>Al</a:t>
            </a:r>
            <a:r>
              <a:rPr sz="1600" dirty="0">
                <a:solidFill>
                  <a:srgbClr val="05252A"/>
                </a:solidFill>
                <a:latin typeface="Calibri"/>
                <a:cs typeface="Calibri"/>
              </a:rPr>
              <a:t> </a:t>
            </a:r>
            <a:r>
              <a:rPr sz="1600" spc="-2" dirty="0" err="1">
                <a:solidFill>
                  <a:srgbClr val="05252A"/>
                </a:solidFill>
                <a:latin typeface="Calibri"/>
                <a:cs typeface="Calibri"/>
              </a:rPr>
              <a:t>viajar</a:t>
            </a:r>
            <a:r>
              <a:rPr sz="1600" spc="2" dirty="0">
                <a:solidFill>
                  <a:srgbClr val="05252A"/>
                </a:solidFill>
                <a:latin typeface="Calibri"/>
                <a:cs typeface="Calibri"/>
              </a:rPr>
              <a:t> </a:t>
            </a:r>
            <a:r>
              <a:rPr sz="1600" spc="-2" dirty="0">
                <a:solidFill>
                  <a:srgbClr val="05252A"/>
                </a:solidFill>
                <a:latin typeface="Calibri"/>
                <a:cs typeface="Calibri"/>
              </a:rPr>
              <a:t>al</a:t>
            </a:r>
            <a:r>
              <a:rPr sz="1600" dirty="0">
                <a:solidFill>
                  <a:srgbClr val="05252A"/>
                </a:solidFill>
                <a:latin typeface="Calibri"/>
                <a:cs typeface="Calibri"/>
              </a:rPr>
              <a:t> </a:t>
            </a:r>
            <a:r>
              <a:rPr sz="1600" spc="-11" dirty="0" err="1">
                <a:solidFill>
                  <a:srgbClr val="05252A"/>
                </a:solidFill>
                <a:latin typeface="Calibri"/>
                <a:cs typeface="Calibri"/>
              </a:rPr>
              <a:t>extranjero</a:t>
            </a:r>
            <a:r>
              <a:rPr sz="1600" spc="-11" dirty="0">
                <a:solidFill>
                  <a:srgbClr val="05252A"/>
                </a:solidFill>
                <a:latin typeface="Calibri"/>
                <a:cs typeface="Calibri"/>
              </a:rPr>
              <a:t>,</a:t>
            </a:r>
            <a:r>
              <a:rPr sz="1600" spc="11" dirty="0">
                <a:solidFill>
                  <a:srgbClr val="05252A"/>
                </a:solidFill>
                <a:latin typeface="Calibri"/>
                <a:cs typeface="Calibri"/>
              </a:rPr>
              <a:t> </a:t>
            </a:r>
            <a:r>
              <a:rPr sz="1600" spc="-5" dirty="0" err="1">
                <a:solidFill>
                  <a:srgbClr val="05252A"/>
                </a:solidFill>
                <a:latin typeface="Calibri"/>
                <a:cs typeface="Calibri"/>
              </a:rPr>
              <a:t>pedir</a:t>
            </a:r>
            <a:r>
              <a:rPr sz="1600" spc="6" dirty="0">
                <a:solidFill>
                  <a:srgbClr val="05252A"/>
                </a:solidFill>
                <a:latin typeface="Calibri"/>
                <a:cs typeface="Calibri"/>
              </a:rPr>
              <a:t> </a:t>
            </a:r>
            <a:r>
              <a:rPr sz="1600" spc="-2" dirty="0">
                <a:solidFill>
                  <a:srgbClr val="05252A"/>
                </a:solidFill>
                <a:latin typeface="Calibri"/>
                <a:cs typeface="Calibri"/>
              </a:rPr>
              <a:t>al</a:t>
            </a:r>
            <a:r>
              <a:rPr sz="1600" spc="-6" dirty="0">
                <a:solidFill>
                  <a:srgbClr val="05252A"/>
                </a:solidFill>
                <a:latin typeface="Calibri"/>
                <a:cs typeface="Calibri"/>
              </a:rPr>
              <a:t> </a:t>
            </a:r>
            <a:r>
              <a:rPr sz="1600" spc="-6" dirty="0" err="1">
                <a:solidFill>
                  <a:srgbClr val="05252A"/>
                </a:solidFill>
                <a:latin typeface="Calibri"/>
                <a:cs typeface="Calibri"/>
              </a:rPr>
              <a:t>neurólogo</a:t>
            </a:r>
            <a:r>
              <a:rPr sz="1600" spc="11" dirty="0">
                <a:solidFill>
                  <a:srgbClr val="05252A"/>
                </a:solidFill>
                <a:latin typeface="Calibri"/>
                <a:cs typeface="Calibri"/>
              </a:rPr>
              <a:t> </a:t>
            </a:r>
            <a:r>
              <a:rPr sz="1600" spc="-2" dirty="0">
                <a:solidFill>
                  <a:srgbClr val="05252A"/>
                </a:solidFill>
                <a:latin typeface="Calibri"/>
                <a:cs typeface="Calibri"/>
              </a:rPr>
              <a:t>o</a:t>
            </a:r>
            <a:r>
              <a:rPr sz="1600" dirty="0">
                <a:solidFill>
                  <a:srgbClr val="05252A"/>
                </a:solidFill>
                <a:latin typeface="Calibri"/>
                <a:cs typeface="Calibri"/>
              </a:rPr>
              <a:t> </a:t>
            </a:r>
            <a:r>
              <a:rPr sz="1600" spc="-9" dirty="0" err="1">
                <a:solidFill>
                  <a:srgbClr val="05252A"/>
                </a:solidFill>
                <a:latin typeface="Calibri"/>
                <a:cs typeface="Calibri"/>
              </a:rPr>
              <a:t>enfermera</a:t>
            </a:r>
            <a:r>
              <a:rPr sz="1600" dirty="0">
                <a:solidFill>
                  <a:srgbClr val="05252A"/>
                </a:solidFill>
                <a:latin typeface="Calibri"/>
                <a:cs typeface="Calibri"/>
              </a:rPr>
              <a:t> </a:t>
            </a:r>
            <a:r>
              <a:rPr sz="1600" spc="-2" dirty="0" err="1">
                <a:solidFill>
                  <a:srgbClr val="05252A"/>
                </a:solidFill>
                <a:latin typeface="Calibri"/>
                <a:cs typeface="Calibri"/>
              </a:rPr>
              <a:t>una</a:t>
            </a:r>
            <a:r>
              <a:rPr sz="1600" spc="11" dirty="0">
                <a:solidFill>
                  <a:srgbClr val="05252A"/>
                </a:solidFill>
                <a:latin typeface="Calibri"/>
                <a:cs typeface="Calibri"/>
              </a:rPr>
              <a:t> </a:t>
            </a:r>
            <a:r>
              <a:rPr sz="1600" spc="-6" dirty="0">
                <a:solidFill>
                  <a:srgbClr val="05252A"/>
                </a:solidFill>
                <a:latin typeface="Calibri"/>
                <a:cs typeface="Calibri"/>
              </a:rPr>
              <a:t>carta</a:t>
            </a:r>
            <a:r>
              <a:rPr sz="1600" spc="-2" dirty="0">
                <a:solidFill>
                  <a:srgbClr val="05252A"/>
                </a:solidFill>
                <a:latin typeface="Calibri"/>
                <a:cs typeface="Calibri"/>
              </a:rPr>
              <a:t> </a:t>
            </a:r>
            <a:r>
              <a:rPr sz="1600" spc="-2" dirty="0" err="1">
                <a:solidFill>
                  <a:srgbClr val="05252A"/>
                </a:solidFill>
                <a:latin typeface="Calibri"/>
                <a:cs typeface="Calibri"/>
              </a:rPr>
              <a:t>en</a:t>
            </a:r>
            <a:r>
              <a:rPr sz="1600" spc="-2" dirty="0">
                <a:solidFill>
                  <a:srgbClr val="05252A"/>
                </a:solidFill>
                <a:latin typeface="Calibri"/>
                <a:cs typeface="Calibri"/>
              </a:rPr>
              <a:t> </a:t>
            </a:r>
            <a:r>
              <a:rPr sz="1600" spc="-269" dirty="0">
                <a:solidFill>
                  <a:srgbClr val="05252A"/>
                </a:solidFill>
                <a:latin typeface="Calibri"/>
                <a:cs typeface="Calibri"/>
              </a:rPr>
              <a:t> </a:t>
            </a:r>
            <a:r>
              <a:rPr sz="1600" spc="-2" dirty="0" err="1">
                <a:solidFill>
                  <a:srgbClr val="05252A"/>
                </a:solidFill>
                <a:latin typeface="Calibri"/>
                <a:cs typeface="Calibri"/>
              </a:rPr>
              <a:t>inglés</a:t>
            </a:r>
            <a:r>
              <a:rPr sz="1600" spc="2" dirty="0">
                <a:solidFill>
                  <a:srgbClr val="05252A"/>
                </a:solidFill>
                <a:latin typeface="Calibri"/>
                <a:cs typeface="Calibri"/>
              </a:rPr>
              <a:t> </a:t>
            </a:r>
            <a:r>
              <a:rPr sz="1600" spc="-11" dirty="0">
                <a:solidFill>
                  <a:srgbClr val="05252A"/>
                </a:solidFill>
                <a:latin typeface="Calibri"/>
                <a:cs typeface="Calibri"/>
              </a:rPr>
              <a:t>para</a:t>
            </a:r>
            <a:r>
              <a:rPr sz="1600" spc="2" dirty="0">
                <a:solidFill>
                  <a:srgbClr val="05252A"/>
                </a:solidFill>
                <a:latin typeface="Calibri"/>
                <a:cs typeface="Calibri"/>
              </a:rPr>
              <a:t> </a:t>
            </a:r>
            <a:r>
              <a:rPr sz="1600" spc="-5" dirty="0" err="1">
                <a:solidFill>
                  <a:srgbClr val="05252A"/>
                </a:solidFill>
                <a:latin typeface="Calibri"/>
                <a:cs typeface="Calibri"/>
              </a:rPr>
              <a:t>poder</a:t>
            </a:r>
            <a:r>
              <a:rPr sz="1600" spc="5" dirty="0">
                <a:solidFill>
                  <a:srgbClr val="05252A"/>
                </a:solidFill>
                <a:latin typeface="Calibri"/>
                <a:cs typeface="Calibri"/>
              </a:rPr>
              <a:t> </a:t>
            </a:r>
            <a:r>
              <a:rPr sz="1600" spc="-6" dirty="0" err="1">
                <a:solidFill>
                  <a:srgbClr val="05252A"/>
                </a:solidFill>
                <a:latin typeface="Calibri"/>
                <a:cs typeface="Calibri"/>
              </a:rPr>
              <a:t>llevar</a:t>
            </a:r>
            <a:r>
              <a:rPr sz="1600" dirty="0">
                <a:solidFill>
                  <a:srgbClr val="05252A"/>
                </a:solidFill>
                <a:latin typeface="Calibri"/>
                <a:cs typeface="Calibri"/>
              </a:rPr>
              <a:t> </a:t>
            </a:r>
            <a:r>
              <a:rPr sz="1600" spc="-2" dirty="0">
                <a:solidFill>
                  <a:srgbClr val="05252A"/>
                </a:solidFill>
                <a:latin typeface="Calibri"/>
                <a:cs typeface="Calibri"/>
              </a:rPr>
              <a:t>la</a:t>
            </a:r>
            <a:r>
              <a:rPr sz="1600" spc="2" dirty="0">
                <a:solidFill>
                  <a:srgbClr val="05252A"/>
                </a:solidFill>
                <a:latin typeface="Calibri"/>
                <a:cs typeface="Calibri"/>
              </a:rPr>
              <a:t> </a:t>
            </a:r>
            <a:r>
              <a:rPr sz="1600" spc="-5" dirty="0" err="1">
                <a:solidFill>
                  <a:srgbClr val="05252A"/>
                </a:solidFill>
                <a:latin typeface="Calibri"/>
                <a:cs typeface="Calibri"/>
              </a:rPr>
              <a:t>medicación</a:t>
            </a:r>
            <a:r>
              <a:rPr sz="1600" spc="6" dirty="0">
                <a:solidFill>
                  <a:srgbClr val="05252A"/>
                </a:solidFill>
                <a:latin typeface="Calibri"/>
                <a:cs typeface="Calibri"/>
              </a:rPr>
              <a:t> </a:t>
            </a:r>
            <a:r>
              <a:rPr sz="1600" spc="-2" dirty="0" err="1">
                <a:solidFill>
                  <a:srgbClr val="05252A"/>
                </a:solidFill>
                <a:latin typeface="Calibri"/>
                <a:cs typeface="Calibri"/>
              </a:rPr>
              <a:t>en</a:t>
            </a:r>
            <a:r>
              <a:rPr sz="1600" spc="5" dirty="0">
                <a:solidFill>
                  <a:srgbClr val="05252A"/>
                </a:solidFill>
                <a:latin typeface="Calibri"/>
                <a:cs typeface="Calibri"/>
              </a:rPr>
              <a:t> </a:t>
            </a:r>
            <a:r>
              <a:rPr sz="1600" spc="-5" dirty="0" err="1">
                <a:solidFill>
                  <a:srgbClr val="05252A"/>
                </a:solidFill>
                <a:latin typeface="Calibri"/>
                <a:cs typeface="Calibri"/>
              </a:rPr>
              <a:t>cabina</a:t>
            </a:r>
            <a:r>
              <a:rPr sz="1600" spc="6" dirty="0">
                <a:solidFill>
                  <a:srgbClr val="05252A"/>
                </a:solidFill>
                <a:latin typeface="Calibri"/>
                <a:cs typeface="Calibri"/>
              </a:rPr>
              <a:t> </a:t>
            </a:r>
            <a:r>
              <a:rPr sz="1600" spc="-2" dirty="0">
                <a:solidFill>
                  <a:srgbClr val="05252A"/>
                </a:solidFill>
                <a:latin typeface="Calibri"/>
                <a:cs typeface="Calibri"/>
              </a:rPr>
              <a:t>y</a:t>
            </a:r>
            <a:r>
              <a:rPr sz="1600" spc="2" dirty="0">
                <a:solidFill>
                  <a:srgbClr val="05252A"/>
                </a:solidFill>
                <a:latin typeface="Calibri"/>
                <a:cs typeface="Calibri"/>
              </a:rPr>
              <a:t> </a:t>
            </a:r>
            <a:r>
              <a:rPr sz="1600" spc="-9" dirty="0" err="1">
                <a:solidFill>
                  <a:srgbClr val="05252A"/>
                </a:solidFill>
                <a:latin typeface="Calibri"/>
                <a:cs typeface="Calibri"/>
              </a:rPr>
              <a:t>refrigerada</a:t>
            </a:r>
            <a:endParaRPr sz="1600" dirty="0">
              <a:latin typeface="Calibri"/>
              <a:cs typeface="Calibri"/>
            </a:endParaRPr>
          </a:p>
        </p:txBody>
      </p:sp>
      <p:sp>
        <p:nvSpPr>
          <p:cNvPr id="7" name="Marcador de número de diapositiva 6">
            <a:extLst>
              <a:ext uri="{FF2B5EF4-FFF2-40B4-BE49-F238E27FC236}">
                <a16:creationId xmlns:a16="http://schemas.microsoft.com/office/drawing/2014/main" id="{E00AFBC1-CC99-9060-3823-63B7256BC7FE}"/>
              </a:ext>
            </a:extLst>
          </p:cNvPr>
          <p:cNvSpPr>
            <a:spLocks noGrp="1"/>
          </p:cNvSpPr>
          <p:nvPr>
            <p:ph type="sldNum" sz="quarter" idx="4"/>
          </p:nvPr>
        </p:nvSpPr>
        <p:spPr/>
        <p:txBody>
          <a:bodyPr/>
          <a:lstStyle/>
          <a:p>
            <a:fld id="{C2D5E945-2478-44AA-BA19-29F3FC66B24B}" type="slidenum">
              <a:rPr lang="es-ES" smtClean="0"/>
              <a:pPr/>
              <a:t>61</a:t>
            </a:fld>
            <a:endParaRPr lang="es-E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2925" y="195941"/>
            <a:ext cx="4340098" cy="654546"/>
          </a:xfrm>
          <a:prstGeom prst="rect">
            <a:avLst/>
          </a:prstGeom>
        </p:spPr>
        <p:txBody>
          <a:bodyPr vert="horz" wrap="square" lIns="0" tIns="38616" rIns="0" bIns="0" rtlCol="0">
            <a:spAutoFit/>
          </a:bodyPr>
          <a:lstStyle/>
          <a:p>
            <a:pPr marL="5556" marR="2222" algn="l"/>
            <a:r>
              <a:rPr sz="2000" spc="-2" dirty="0" err="1"/>
              <a:t>Recomendaciones</a:t>
            </a:r>
            <a:r>
              <a:rPr sz="2000" spc="-2" dirty="0"/>
              <a:t> </a:t>
            </a:r>
            <a:r>
              <a:rPr sz="2000" dirty="0" err="1"/>
              <a:t>en</a:t>
            </a:r>
            <a:r>
              <a:rPr sz="2000" dirty="0"/>
              <a:t> </a:t>
            </a:r>
            <a:r>
              <a:rPr sz="2000" spc="-2" dirty="0" err="1"/>
              <a:t>los</a:t>
            </a:r>
            <a:r>
              <a:rPr sz="2000" spc="-2" dirty="0"/>
              <a:t> </a:t>
            </a:r>
            <a:r>
              <a:rPr sz="2000" spc="-2" dirty="0" err="1"/>
              <a:t>tratamientos</a:t>
            </a:r>
            <a:r>
              <a:rPr sz="2000" spc="-2" dirty="0"/>
              <a:t> </a:t>
            </a:r>
            <a:r>
              <a:rPr sz="2000" spc="-475" dirty="0"/>
              <a:t> </a:t>
            </a:r>
            <a:r>
              <a:rPr sz="2000" spc="-2" dirty="0" err="1"/>
              <a:t>subcutáneos</a:t>
            </a:r>
            <a:r>
              <a:rPr sz="2000" spc="-2" dirty="0"/>
              <a:t> </a:t>
            </a:r>
            <a:r>
              <a:rPr sz="2000" dirty="0"/>
              <a:t>e</a:t>
            </a:r>
            <a:r>
              <a:rPr sz="2000" spc="-2" dirty="0"/>
              <a:t> </a:t>
            </a:r>
            <a:r>
              <a:rPr sz="2000" spc="-2" dirty="0" err="1"/>
              <a:t>intramusculares</a:t>
            </a:r>
            <a:endParaRPr sz="2000" spc="-2" dirty="0"/>
          </a:p>
        </p:txBody>
      </p:sp>
      <p:sp>
        <p:nvSpPr>
          <p:cNvPr id="3" name="object 3"/>
          <p:cNvSpPr txBox="1"/>
          <p:nvPr/>
        </p:nvSpPr>
        <p:spPr>
          <a:xfrm>
            <a:off x="1893713" y="880930"/>
            <a:ext cx="1762688" cy="251832"/>
          </a:xfrm>
          <a:prstGeom prst="rect">
            <a:avLst/>
          </a:prstGeom>
        </p:spPr>
        <p:txBody>
          <a:bodyPr vert="horz" wrap="square" lIns="0" tIns="5556" rIns="0" bIns="0" rtlCol="0">
            <a:spAutoFit/>
          </a:bodyPr>
          <a:lstStyle/>
          <a:p>
            <a:pPr marL="5556">
              <a:lnSpc>
                <a:spcPct val="100000"/>
              </a:lnSpc>
              <a:spcBef>
                <a:spcPts val="44"/>
              </a:spcBef>
            </a:pPr>
            <a:r>
              <a:rPr sz="1600" b="1" spc="-2" dirty="0">
                <a:solidFill>
                  <a:srgbClr val="F3B600"/>
                </a:solidFill>
                <a:latin typeface="+mj-lt"/>
                <a:cs typeface="Century Gothic"/>
              </a:rPr>
              <a:t>Zonas</a:t>
            </a:r>
            <a:r>
              <a:rPr sz="1600" b="1" spc="-17" dirty="0">
                <a:solidFill>
                  <a:srgbClr val="F3B600"/>
                </a:solidFill>
                <a:latin typeface="+mj-lt"/>
                <a:cs typeface="Century Gothic"/>
              </a:rPr>
              <a:t> </a:t>
            </a:r>
            <a:r>
              <a:rPr sz="1600" b="1" spc="-2" dirty="0">
                <a:solidFill>
                  <a:srgbClr val="F3B600"/>
                </a:solidFill>
                <a:latin typeface="+mj-lt"/>
                <a:cs typeface="Century Gothic"/>
              </a:rPr>
              <a:t>de</a:t>
            </a:r>
            <a:r>
              <a:rPr sz="1600" b="1" spc="-11" dirty="0">
                <a:solidFill>
                  <a:srgbClr val="F3B600"/>
                </a:solidFill>
                <a:latin typeface="+mj-lt"/>
                <a:cs typeface="Century Gothic"/>
              </a:rPr>
              <a:t> </a:t>
            </a:r>
            <a:r>
              <a:rPr sz="1600" b="1" spc="-2" dirty="0" err="1">
                <a:solidFill>
                  <a:srgbClr val="F3B600"/>
                </a:solidFill>
                <a:latin typeface="+mj-lt"/>
                <a:cs typeface="Century Gothic"/>
              </a:rPr>
              <a:t>inyección</a:t>
            </a:r>
            <a:endParaRPr sz="1600" dirty="0">
              <a:latin typeface="+mj-lt"/>
              <a:cs typeface="Century Gothic"/>
            </a:endParaRPr>
          </a:p>
        </p:txBody>
      </p:sp>
      <p:sp>
        <p:nvSpPr>
          <p:cNvPr id="4" name="object 4"/>
          <p:cNvSpPr txBox="1"/>
          <p:nvPr/>
        </p:nvSpPr>
        <p:spPr>
          <a:xfrm>
            <a:off x="535514" y="3960951"/>
            <a:ext cx="4347509" cy="2544487"/>
          </a:xfrm>
          <a:prstGeom prst="rect">
            <a:avLst/>
          </a:prstGeom>
        </p:spPr>
        <p:txBody>
          <a:bodyPr vert="horz" wrap="square" lIns="0" tIns="5279" rIns="0" bIns="0" rtlCol="0">
            <a:spAutoFit/>
          </a:bodyPr>
          <a:lstStyle/>
          <a:p>
            <a:pPr marL="130842" indent="-125564" algn="just">
              <a:lnSpc>
                <a:spcPct val="100000"/>
              </a:lnSpc>
              <a:spcBef>
                <a:spcPts val="740"/>
              </a:spcBef>
              <a:buFont typeface="Arial"/>
              <a:buChar char="•"/>
              <a:tabLst>
                <a:tab pos="130842" algn="l"/>
                <a:tab pos="131120" algn="l"/>
              </a:tabLst>
            </a:pPr>
            <a:r>
              <a:rPr sz="1500" dirty="0" err="1">
                <a:solidFill>
                  <a:srgbClr val="05252A"/>
                </a:solidFill>
                <a:cs typeface="Calibri"/>
              </a:rPr>
              <a:t>Puede</a:t>
            </a:r>
            <a:r>
              <a:rPr sz="1500" dirty="0">
                <a:solidFill>
                  <a:srgbClr val="05252A"/>
                </a:solidFill>
                <a:cs typeface="Calibri"/>
              </a:rPr>
              <a:t> </a:t>
            </a:r>
            <a:r>
              <a:rPr sz="1500" spc="-6" dirty="0" err="1">
                <a:solidFill>
                  <a:srgbClr val="05252A"/>
                </a:solidFill>
                <a:cs typeface="Calibri"/>
              </a:rPr>
              <a:t>presentarse</a:t>
            </a:r>
            <a:r>
              <a:rPr sz="1500" spc="9" dirty="0">
                <a:solidFill>
                  <a:srgbClr val="05252A"/>
                </a:solidFill>
                <a:cs typeface="Calibri"/>
              </a:rPr>
              <a:t> </a:t>
            </a:r>
            <a:r>
              <a:rPr sz="1500" spc="-5" dirty="0">
                <a:solidFill>
                  <a:srgbClr val="05252A"/>
                </a:solidFill>
                <a:cs typeface="Calibri"/>
              </a:rPr>
              <a:t>entre</a:t>
            </a:r>
            <a:r>
              <a:rPr sz="1500" dirty="0">
                <a:solidFill>
                  <a:srgbClr val="05252A"/>
                </a:solidFill>
                <a:cs typeface="Calibri"/>
              </a:rPr>
              <a:t> las</a:t>
            </a:r>
            <a:r>
              <a:rPr sz="1500" spc="5" dirty="0">
                <a:solidFill>
                  <a:srgbClr val="05252A"/>
                </a:solidFill>
                <a:cs typeface="Calibri"/>
              </a:rPr>
              <a:t> </a:t>
            </a:r>
            <a:r>
              <a:rPr sz="1500" b="1" dirty="0">
                <a:solidFill>
                  <a:srgbClr val="05252A"/>
                </a:solidFill>
                <a:cs typeface="Calibri"/>
              </a:rPr>
              <a:t>24</a:t>
            </a:r>
            <a:r>
              <a:rPr sz="1500" b="1" spc="-2" dirty="0">
                <a:solidFill>
                  <a:srgbClr val="05252A"/>
                </a:solidFill>
                <a:cs typeface="Calibri"/>
              </a:rPr>
              <a:t> </a:t>
            </a:r>
            <a:r>
              <a:rPr sz="1500" b="1" dirty="0">
                <a:solidFill>
                  <a:srgbClr val="05252A"/>
                </a:solidFill>
                <a:cs typeface="Calibri"/>
              </a:rPr>
              <a:t>y</a:t>
            </a:r>
            <a:r>
              <a:rPr sz="1500" b="1" spc="-5" dirty="0">
                <a:solidFill>
                  <a:srgbClr val="05252A"/>
                </a:solidFill>
                <a:cs typeface="Calibri"/>
              </a:rPr>
              <a:t> </a:t>
            </a:r>
            <a:r>
              <a:rPr sz="1500" b="1" dirty="0">
                <a:solidFill>
                  <a:srgbClr val="05252A"/>
                </a:solidFill>
                <a:cs typeface="Calibri"/>
              </a:rPr>
              <a:t>48</a:t>
            </a:r>
            <a:r>
              <a:rPr sz="1500" b="1" spc="-6" dirty="0">
                <a:solidFill>
                  <a:srgbClr val="05252A"/>
                </a:solidFill>
                <a:cs typeface="Calibri"/>
              </a:rPr>
              <a:t> </a:t>
            </a:r>
            <a:r>
              <a:rPr sz="1500" b="1" spc="-5" dirty="0">
                <a:solidFill>
                  <a:srgbClr val="05252A"/>
                </a:solidFill>
                <a:cs typeface="Calibri"/>
              </a:rPr>
              <a:t>horas</a:t>
            </a:r>
            <a:r>
              <a:rPr sz="1500" b="1" spc="2" dirty="0">
                <a:solidFill>
                  <a:srgbClr val="05252A"/>
                </a:solidFill>
                <a:cs typeface="Calibri"/>
              </a:rPr>
              <a:t> </a:t>
            </a:r>
            <a:r>
              <a:rPr sz="1500" b="1" spc="-5" dirty="0">
                <a:solidFill>
                  <a:srgbClr val="05252A"/>
                </a:solidFill>
                <a:cs typeface="Calibri"/>
              </a:rPr>
              <a:t>posteriores </a:t>
            </a:r>
            <a:r>
              <a:rPr sz="1500" dirty="0">
                <a:solidFill>
                  <a:srgbClr val="05252A"/>
                </a:solidFill>
                <a:cs typeface="Calibri"/>
              </a:rPr>
              <a:t>a la</a:t>
            </a:r>
            <a:r>
              <a:rPr lang="es-ES" sz="1500" dirty="0">
                <a:cs typeface="Calibri"/>
              </a:rPr>
              <a:t> </a:t>
            </a:r>
            <a:r>
              <a:rPr sz="1500" spc="-2" dirty="0" err="1">
                <a:solidFill>
                  <a:srgbClr val="05252A"/>
                </a:solidFill>
                <a:cs typeface="Calibri"/>
              </a:rPr>
              <a:t>inyección</a:t>
            </a:r>
            <a:r>
              <a:rPr lang="es-ES" sz="1500" spc="-2" dirty="0">
                <a:solidFill>
                  <a:srgbClr val="05252A"/>
                </a:solidFill>
                <a:cs typeface="Calibri"/>
              </a:rPr>
              <a:t>.</a:t>
            </a:r>
            <a:endParaRPr sz="1500" dirty="0">
              <a:cs typeface="Calibri"/>
            </a:endParaRPr>
          </a:p>
          <a:p>
            <a:pPr marL="130842" indent="-125564" algn="just">
              <a:lnSpc>
                <a:spcPct val="100000"/>
              </a:lnSpc>
              <a:buFont typeface="Arial"/>
              <a:buChar char="•"/>
              <a:tabLst>
                <a:tab pos="130842" algn="l"/>
                <a:tab pos="131120" algn="l"/>
              </a:tabLst>
            </a:pPr>
            <a:r>
              <a:rPr sz="1500" spc="-2" dirty="0">
                <a:solidFill>
                  <a:srgbClr val="05252A"/>
                </a:solidFill>
                <a:cs typeface="Calibri"/>
              </a:rPr>
              <a:t>Sacar</a:t>
            </a:r>
            <a:r>
              <a:rPr sz="1500" spc="-5" dirty="0">
                <a:solidFill>
                  <a:srgbClr val="05252A"/>
                </a:solidFill>
                <a:cs typeface="Calibri"/>
              </a:rPr>
              <a:t> </a:t>
            </a:r>
            <a:r>
              <a:rPr sz="1500" dirty="0">
                <a:solidFill>
                  <a:srgbClr val="05252A"/>
                </a:solidFill>
                <a:cs typeface="Calibri"/>
              </a:rPr>
              <a:t>la</a:t>
            </a:r>
            <a:r>
              <a:rPr sz="1500" spc="2" dirty="0">
                <a:solidFill>
                  <a:srgbClr val="05252A"/>
                </a:solidFill>
                <a:cs typeface="Calibri"/>
              </a:rPr>
              <a:t> </a:t>
            </a:r>
            <a:r>
              <a:rPr sz="1500" spc="-2" dirty="0" err="1">
                <a:solidFill>
                  <a:srgbClr val="05252A"/>
                </a:solidFill>
                <a:cs typeface="Calibri"/>
              </a:rPr>
              <a:t>medicación</a:t>
            </a:r>
            <a:r>
              <a:rPr sz="1500" dirty="0">
                <a:solidFill>
                  <a:srgbClr val="05252A"/>
                </a:solidFill>
                <a:cs typeface="Calibri"/>
              </a:rPr>
              <a:t> </a:t>
            </a:r>
            <a:r>
              <a:rPr sz="1500" spc="-2" dirty="0">
                <a:solidFill>
                  <a:srgbClr val="05252A"/>
                </a:solidFill>
                <a:cs typeface="Calibri"/>
              </a:rPr>
              <a:t>de</a:t>
            </a:r>
            <a:r>
              <a:rPr sz="1500" dirty="0">
                <a:solidFill>
                  <a:srgbClr val="05252A"/>
                </a:solidFill>
                <a:cs typeface="Calibri"/>
              </a:rPr>
              <a:t> la </a:t>
            </a:r>
            <a:r>
              <a:rPr sz="1500" spc="-6" dirty="0" err="1">
                <a:solidFill>
                  <a:srgbClr val="05252A"/>
                </a:solidFill>
                <a:cs typeface="Calibri"/>
              </a:rPr>
              <a:t>nevera</a:t>
            </a:r>
            <a:r>
              <a:rPr sz="1500" spc="2" dirty="0">
                <a:solidFill>
                  <a:srgbClr val="05252A"/>
                </a:solidFill>
                <a:cs typeface="Calibri"/>
              </a:rPr>
              <a:t> </a:t>
            </a:r>
            <a:r>
              <a:rPr sz="1500" dirty="0">
                <a:solidFill>
                  <a:srgbClr val="05252A"/>
                </a:solidFill>
                <a:cs typeface="Calibri"/>
              </a:rPr>
              <a:t>al </a:t>
            </a:r>
            <a:r>
              <a:rPr sz="1500" dirty="0" err="1">
                <a:solidFill>
                  <a:srgbClr val="05252A"/>
                </a:solidFill>
                <a:cs typeface="Calibri"/>
              </a:rPr>
              <a:t>menos</a:t>
            </a:r>
            <a:r>
              <a:rPr sz="1500" spc="2" dirty="0">
                <a:solidFill>
                  <a:srgbClr val="05252A"/>
                </a:solidFill>
                <a:cs typeface="Calibri"/>
              </a:rPr>
              <a:t> </a:t>
            </a:r>
            <a:r>
              <a:rPr sz="1500" b="1" dirty="0">
                <a:solidFill>
                  <a:srgbClr val="05252A"/>
                </a:solidFill>
                <a:cs typeface="Calibri"/>
              </a:rPr>
              <a:t>4 o</a:t>
            </a:r>
            <a:r>
              <a:rPr sz="1500" b="1" spc="-2" dirty="0">
                <a:solidFill>
                  <a:srgbClr val="05252A"/>
                </a:solidFill>
                <a:cs typeface="Calibri"/>
              </a:rPr>
              <a:t> </a:t>
            </a:r>
            <a:r>
              <a:rPr sz="1500" b="1" dirty="0">
                <a:solidFill>
                  <a:srgbClr val="05252A"/>
                </a:solidFill>
                <a:cs typeface="Calibri"/>
              </a:rPr>
              <a:t>5 </a:t>
            </a:r>
            <a:r>
              <a:rPr sz="1500" b="1" spc="-5" dirty="0">
                <a:solidFill>
                  <a:srgbClr val="05252A"/>
                </a:solidFill>
                <a:cs typeface="Calibri"/>
              </a:rPr>
              <a:t>horas</a:t>
            </a:r>
            <a:r>
              <a:rPr sz="1500" b="1" spc="-2" dirty="0">
                <a:solidFill>
                  <a:srgbClr val="05252A"/>
                </a:solidFill>
                <a:cs typeface="Calibri"/>
              </a:rPr>
              <a:t> </a:t>
            </a:r>
            <a:r>
              <a:rPr sz="1500" b="1" spc="-6" dirty="0">
                <a:solidFill>
                  <a:srgbClr val="05252A"/>
                </a:solidFill>
                <a:cs typeface="Calibri"/>
              </a:rPr>
              <a:t>antes</a:t>
            </a:r>
            <a:r>
              <a:rPr lang="es-ES" sz="1500" b="1" spc="-6" dirty="0">
                <a:solidFill>
                  <a:srgbClr val="05252A"/>
                </a:solidFill>
                <a:cs typeface="Calibri"/>
              </a:rPr>
              <a:t>.</a:t>
            </a:r>
            <a:endParaRPr sz="1500" dirty="0">
              <a:cs typeface="Calibri"/>
            </a:endParaRPr>
          </a:p>
          <a:p>
            <a:pPr marL="130842" marR="151121" indent="-125564" algn="just">
              <a:lnSpc>
                <a:spcPct val="100000"/>
              </a:lnSpc>
              <a:buFont typeface="Arial"/>
              <a:buChar char="•"/>
              <a:tabLst>
                <a:tab pos="130842" algn="l"/>
                <a:tab pos="131120" algn="l"/>
              </a:tabLst>
            </a:pPr>
            <a:r>
              <a:rPr sz="1500" b="1" spc="-6" dirty="0">
                <a:solidFill>
                  <a:srgbClr val="05252A"/>
                </a:solidFill>
                <a:cs typeface="Calibri"/>
              </a:rPr>
              <a:t>Rotar </a:t>
            </a:r>
            <a:r>
              <a:rPr sz="1500" b="1" dirty="0" err="1">
                <a:solidFill>
                  <a:srgbClr val="05252A"/>
                </a:solidFill>
                <a:cs typeface="Calibri"/>
              </a:rPr>
              <a:t>los</a:t>
            </a:r>
            <a:r>
              <a:rPr sz="1500" b="1" dirty="0">
                <a:solidFill>
                  <a:srgbClr val="05252A"/>
                </a:solidFill>
                <a:cs typeface="Calibri"/>
              </a:rPr>
              <a:t> </a:t>
            </a:r>
            <a:r>
              <a:rPr sz="1500" b="1" spc="-5" dirty="0">
                <a:solidFill>
                  <a:srgbClr val="05252A"/>
                </a:solidFill>
                <a:cs typeface="Calibri"/>
              </a:rPr>
              <a:t>puntos </a:t>
            </a:r>
            <a:r>
              <a:rPr sz="1500" b="1" dirty="0">
                <a:solidFill>
                  <a:srgbClr val="05252A"/>
                </a:solidFill>
                <a:cs typeface="Calibri"/>
              </a:rPr>
              <a:t>de </a:t>
            </a:r>
            <a:r>
              <a:rPr sz="1500" b="1" spc="-5" dirty="0" err="1">
                <a:solidFill>
                  <a:srgbClr val="05252A"/>
                </a:solidFill>
                <a:cs typeface="Calibri"/>
              </a:rPr>
              <a:t>inyección</a:t>
            </a:r>
            <a:r>
              <a:rPr sz="1500" b="1" spc="-5" dirty="0">
                <a:solidFill>
                  <a:srgbClr val="05252A"/>
                </a:solidFill>
                <a:cs typeface="Calibri"/>
              </a:rPr>
              <a:t> </a:t>
            </a:r>
            <a:r>
              <a:rPr sz="1500" dirty="0">
                <a:solidFill>
                  <a:srgbClr val="05252A"/>
                </a:solidFill>
                <a:cs typeface="Calibri"/>
              </a:rPr>
              <a:t>y </a:t>
            </a:r>
            <a:r>
              <a:rPr sz="1500" spc="-2" dirty="0">
                <a:solidFill>
                  <a:srgbClr val="05252A"/>
                </a:solidFill>
                <a:cs typeface="Calibri"/>
              </a:rPr>
              <a:t>no </a:t>
            </a:r>
            <a:r>
              <a:rPr sz="1500" spc="-2" dirty="0" err="1">
                <a:solidFill>
                  <a:srgbClr val="05252A"/>
                </a:solidFill>
                <a:cs typeface="Calibri"/>
              </a:rPr>
              <a:t>repetir</a:t>
            </a:r>
            <a:r>
              <a:rPr sz="1500" spc="-2" dirty="0">
                <a:solidFill>
                  <a:srgbClr val="05252A"/>
                </a:solidFill>
                <a:cs typeface="Calibri"/>
              </a:rPr>
              <a:t> </a:t>
            </a:r>
            <a:r>
              <a:rPr sz="1500" dirty="0" err="1">
                <a:solidFill>
                  <a:srgbClr val="05252A"/>
                </a:solidFill>
                <a:cs typeface="Calibri"/>
              </a:rPr>
              <a:t>en</a:t>
            </a:r>
            <a:r>
              <a:rPr sz="1500" dirty="0">
                <a:solidFill>
                  <a:srgbClr val="05252A"/>
                </a:solidFill>
                <a:cs typeface="Calibri"/>
              </a:rPr>
              <a:t> al </a:t>
            </a:r>
            <a:r>
              <a:rPr sz="1500" dirty="0" err="1">
                <a:solidFill>
                  <a:srgbClr val="05252A"/>
                </a:solidFill>
                <a:cs typeface="Calibri"/>
              </a:rPr>
              <a:t>menos</a:t>
            </a:r>
            <a:r>
              <a:rPr sz="1500" dirty="0">
                <a:solidFill>
                  <a:srgbClr val="05252A"/>
                </a:solidFill>
                <a:cs typeface="Calibri"/>
              </a:rPr>
              <a:t> 7 </a:t>
            </a:r>
            <a:r>
              <a:rPr sz="1500" spc="-192" dirty="0">
                <a:solidFill>
                  <a:srgbClr val="05252A"/>
                </a:solidFill>
                <a:cs typeface="Calibri"/>
              </a:rPr>
              <a:t> </a:t>
            </a:r>
            <a:r>
              <a:rPr sz="1500" spc="-2" dirty="0">
                <a:solidFill>
                  <a:srgbClr val="05252A"/>
                </a:solidFill>
                <a:cs typeface="Calibri"/>
              </a:rPr>
              <a:t>días</a:t>
            </a:r>
            <a:r>
              <a:rPr lang="es-ES" sz="1500" spc="-2" dirty="0">
                <a:solidFill>
                  <a:srgbClr val="05252A"/>
                </a:solidFill>
                <a:cs typeface="Calibri"/>
              </a:rPr>
              <a:t>.</a:t>
            </a:r>
            <a:endParaRPr sz="1500" dirty="0">
              <a:cs typeface="Calibri"/>
            </a:endParaRPr>
          </a:p>
          <a:p>
            <a:pPr marL="130842" indent="-125564" algn="just">
              <a:lnSpc>
                <a:spcPct val="100000"/>
              </a:lnSpc>
              <a:buFont typeface="Arial"/>
              <a:buChar char="•"/>
              <a:tabLst>
                <a:tab pos="130842" algn="l"/>
                <a:tab pos="131120" algn="l"/>
              </a:tabLst>
            </a:pPr>
            <a:r>
              <a:rPr sz="1500" b="1" spc="-2" dirty="0" err="1">
                <a:solidFill>
                  <a:srgbClr val="05252A"/>
                </a:solidFill>
                <a:cs typeface="Calibri"/>
              </a:rPr>
              <a:t>Aplicar</a:t>
            </a:r>
            <a:r>
              <a:rPr sz="1500" b="1" spc="-9" dirty="0">
                <a:solidFill>
                  <a:srgbClr val="05252A"/>
                </a:solidFill>
                <a:cs typeface="Calibri"/>
              </a:rPr>
              <a:t> </a:t>
            </a:r>
            <a:r>
              <a:rPr sz="1500" b="1" dirty="0" err="1">
                <a:solidFill>
                  <a:srgbClr val="05252A"/>
                </a:solidFill>
                <a:cs typeface="Calibri"/>
              </a:rPr>
              <a:t>hielo</a:t>
            </a:r>
            <a:r>
              <a:rPr sz="1500" b="1" spc="-9" dirty="0">
                <a:solidFill>
                  <a:srgbClr val="05252A"/>
                </a:solidFill>
                <a:cs typeface="Calibri"/>
              </a:rPr>
              <a:t> </a:t>
            </a:r>
            <a:r>
              <a:rPr sz="1500" spc="-5" dirty="0">
                <a:solidFill>
                  <a:srgbClr val="05252A"/>
                </a:solidFill>
                <a:cs typeface="Calibri"/>
              </a:rPr>
              <a:t>antes</a:t>
            </a:r>
            <a:r>
              <a:rPr sz="1500" spc="2" dirty="0">
                <a:solidFill>
                  <a:srgbClr val="05252A"/>
                </a:solidFill>
                <a:cs typeface="Calibri"/>
              </a:rPr>
              <a:t> </a:t>
            </a:r>
            <a:r>
              <a:rPr sz="1500" dirty="0">
                <a:solidFill>
                  <a:srgbClr val="05252A"/>
                </a:solidFill>
                <a:cs typeface="Calibri"/>
              </a:rPr>
              <a:t>y</a:t>
            </a:r>
            <a:r>
              <a:rPr sz="1500" spc="-2" dirty="0">
                <a:solidFill>
                  <a:srgbClr val="05252A"/>
                </a:solidFill>
                <a:cs typeface="Calibri"/>
              </a:rPr>
              <a:t> </a:t>
            </a:r>
            <a:r>
              <a:rPr sz="1500" spc="-2" dirty="0" err="1">
                <a:solidFill>
                  <a:srgbClr val="05252A"/>
                </a:solidFill>
                <a:cs typeface="Calibri"/>
              </a:rPr>
              <a:t>después</a:t>
            </a:r>
            <a:r>
              <a:rPr sz="1500" spc="-5" dirty="0">
                <a:solidFill>
                  <a:srgbClr val="05252A"/>
                </a:solidFill>
                <a:cs typeface="Calibri"/>
              </a:rPr>
              <a:t> </a:t>
            </a:r>
            <a:r>
              <a:rPr sz="1500" dirty="0">
                <a:solidFill>
                  <a:srgbClr val="05252A"/>
                </a:solidFill>
                <a:cs typeface="Calibri"/>
              </a:rPr>
              <a:t>de</a:t>
            </a:r>
            <a:r>
              <a:rPr sz="1500" spc="-5" dirty="0">
                <a:solidFill>
                  <a:srgbClr val="05252A"/>
                </a:solidFill>
                <a:cs typeface="Calibri"/>
              </a:rPr>
              <a:t> </a:t>
            </a:r>
            <a:r>
              <a:rPr sz="1500" dirty="0">
                <a:solidFill>
                  <a:srgbClr val="05252A"/>
                </a:solidFill>
                <a:cs typeface="Calibri"/>
              </a:rPr>
              <a:t>la</a:t>
            </a:r>
            <a:r>
              <a:rPr sz="1500" spc="-2" dirty="0">
                <a:solidFill>
                  <a:srgbClr val="05252A"/>
                </a:solidFill>
                <a:cs typeface="Calibri"/>
              </a:rPr>
              <a:t> </a:t>
            </a:r>
            <a:r>
              <a:rPr sz="1500" spc="-2" dirty="0" err="1">
                <a:solidFill>
                  <a:srgbClr val="05252A"/>
                </a:solidFill>
                <a:cs typeface="Calibri"/>
              </a:rPr>
              <a:t>inyección</a:t>
            </a:r>
            <a:r>
              <a:rPr lang="es-ES" sz="1500" spc="-2" dirty="0">
                <a:solidFill>
                  <a:srgbClr val="05252A"/>
                </a:solidFill>
                <a:cs typeface="Calibri"/>
              </a:rPr>
              <a:t>.</a:t>
            </a:r>
            <a:endParaRPr sz="1500" dirty="0">
              <a:cs typeface="Calibri"/>
            </a:endParaRPr>
          </a:p>
          <a:p>
            <a:pPr marL="130842" indent="-125564" algn="just">
              <a:lnSpc>
                <a:spcPct val="100000"/>
              </a:lnSpc>
              <a:spcBef>
                <a:spcPts val="2"/>
              </a:spcBef>
              <a:buFont typeface="Arial"/>
              <a:buChar char="•"/>
              <a:tabLst>
                <a:tab pos="130842" algn="l"/>
                <a:tab pos="131120" algn="l"/>
              </a:tabLst>
            </a:pPr>
            <a:r>
              <a:rPr sz="1500" b="1" spc="-2" dirty="0" err="1">
                <a:solidFill>
                  <a:srgbClr val="05252A"/>
                </a:solidFill>
                <a:cs typeface="Calibri"/>
              </a:rPr>
              <a:t>Masajear</a:t>
            </a:r>
            <a:r>
              <a:rPr sz="1500" b="1" spc="-2" dirty="0">
                <a:solidFill>
                  <a:srgbClr val="05252A"/>
                </a:solidFill>
                <a:cs typeface="Calibri"/>
              </a:rPr>
              <a:t> </a:t>
            </a:r>
            <a:r>
              <a:rPr sz="1500" spc="-6" dirty="0" err="1">
                <a:solidFill>
                  <a:srgbClr val="05252A"/>
                </a:solidFill>
                <a:cs typeface="Calibri"/>
              </a:rPr>
              <a:t>suavemente</a:t>
            </a:r>
            <a:r>
              <a:rPr sz="1500" spc="13" dirty="0">
                <a:solidFill>
                  <a:srgbClr val="05252A"/>
                </a:solidFill>
                <a:cs typeface="Calibri"/>
              </a:rPr>
              <a:t> </a:t>
            </a:r>
            <a:r>
              <a:rPr sz="1500" dirty="0" err="1">
                <a:solidFill>
                  <a:srgbClr val="05252A"/>
                </a:solidFill>
                <a:cs typeface="Calibri"/>
              </a:rPr>
              <a:t>el</a:t>
            </a:r>
            <a:r>
              <a:rPr sz="1500" spc="-2" dirty="0">
                <a:solidFill>
                  <a:srgbClr val="05252A"/>
                </a:solidFill>
                <a:cs typeface="Calibri"/>
              </a:rPr>
              <a:t> </a:t>
            </a:r>
            <a:r>
              <a:rPr sz="1500" spc="-2" dirty="0" err="1">
                <a:solidFill>
                  <a:srgbClr val="05252A"/>
                </a:solidFill>
                <a:cs typeface="Calibri"/>
              </a:rPr>
              <a:t>lugar</a:t>
            </a:r>
            <a:r>
              <a:rPr sz="1500" spc="-9" dirty="0">
                <a:solidFill>
                  <a:srgbClr val="05252A"/>
                </a:solidFill>
                <a:cs typeface="Calibri"/>
              </a:rPr>
              <a:t> </a:t>
            </a:r>
            <a:r>
              <a:rPr sz="1500" spc="-2" dirty="0">
                <a:solidFill>
                  <a:srgbClr val="05252A"/>
                </a:solidFill>
                <a:cs typeface="Calibri"/>
              </a:rPr>
              <a:t>de</a:t>
            </a:r>
            <a:r>
              <a:rPr sz="1500" spc="-5" dirty="0">
                <a:solidFill>
                  <a:srgbClr val="05252A"/>
                </a:solidFill>
                <a:cs typeface="Calibri"/>
              </a:rPr>
              <a:t> </a:t>
            </a:r>
            <a:r>
              <a:rPr sz="1500" dirty="0">
                <a:solidFill>
                  <a:srgbClr val="05252A"/>
                </a:solidFill>
                <a:cs typeface="Calibri"/>
              </a:rPr>
              <a:t>la</a:t>
            </a:r>
            <a:r>
              <a:rPr sz="1500" spc="2" dirty="0">
                <a:solidFill>
                  <a:srgbClr val="05252A"/>
                </a:solidFill>
                <a:cs typeface="Calibri"/>
              </a:rPr>
              <a:t> </a:t>
            </a:r>
            <a:r>
              <a:rPr sz="1500" spc="-2" dirty="0" err="1">
                <a:solidFill>
                  <a:srgbClr val="05252A"/>
                </a:solidFill>
                <a:cs typeface="Calibri"/>
              </a:rPr>
              <a:t>inyección</a:t>
            </a:r>
            <a:r>
              <a:rPr lang="es-ES" sz="1500" spc="-2" dirty="0">
                <a:solidFill>
                  <a:srgbClr val="05252A"/>
                </a:solidFill>
                <a:cs typeface="Calibri"/>
              </a:rPr>
              <a:t>.</a:t>
            </a:r>
            <a:endParaRPr sz="1500" dirty="0">
              <a:cs typeface="Calibri"/>
            </a:endParaRPr>
          </a:p>
          <a:p>
            <a:pPr marL="130842" indent="-125564" algn="just">
              <a:lnSpc>
                <a:spcPct val="100000"/>
              </a:lnSpc>
              <a:buFont typeface="Arial"/>
              <a:buChar char="•"/>
              <a:tabLst>
                <a:tab pos="130842" algn="l"/>
                <a:tab pos="131120" algn="l"/>
              </a:tabLst>
            </a:pPr>
            <a:r>
              <a:rPr sz="1500" spc="-2" dirty="0" err="1">
                <a:solidFill>
                  <a:srgbClr val="05252A"/>
                </a:solidFill>
                <a:cs typeface="Calibri"/>
              </a:rPr>
              <a:t>Mantener</a:t>
            </a:r>
            <a:r>
              <a:rPr sz="1500" dirty="0">
                <a:solidFill>
                  <a:srgbClr val="05252A"/>
                </a:solidFill>
                <a:cs typeface="Calibri"/>
              </a:rPr>
              <a:t> la</a:t>
            </a:r>
            <a:r>
              <a:rPr sz="1500" spc="2" dirty="0">
                <a:solidFill>
                  <a:srgbClr val="05252A"/>
                </a:solidFill>
                <a:cs typeface="Calibri"/>
              </a:rPr>
              <a:t> </a:t>
            </a:r>
            <a:r>
              <a:rPr sz="1500" b="1" dirty="0" err="1">
                <a:solidFill>
                  <a:srgbClr val="05252A"/>
                </a:solidFill>
                <a:cs typeface="Calibri"/>
              </a:rPr>
              <a:t>piel</a:t>
            </a:r>
            <a:r>
              <a:rPr sz="1500" b="1" spc="-9" dirty="0">
                <a:solidFill>
                  <a:srgbClr val="05252A"/>
                </a:solidFill>
                <a:cs typeface="Calibri"/>
              </a:rPr>
              <a:t> </a:t>
            </a:r>
            <a:r>
              <a:rPr sz="1500" spc="-2" dirty="0">
                <a:solidFill>
                  <a:srgbClr val="05252A"/>
                </a:solidFill>
                <a:cs typeface="Calibri"/>
              </a:rPr>
              <a:t>de </a:t>
            </a:r>
            <a:r>
              <a:rPr sz="1500" dirty="0">
                <a:solidFill>
                  <a:srgbClr val="05252A"/>
                </a:solidFill>
                <a:cs typeface="Calibri"/>
              </a:rPr>
              <a:t>la </a:t>
            </a:r>
            <a:r>
              <a:rPr sz="1500" spc="-6" dirty="0">
                <a:solidFill>
                  <a:srgbClr val="05252A"/>
                </a:solidFill>
                <a:cs typeface="Calibri"/>
              </a:rPr>
              <a:t>zona</a:t>
            </a:r>
            <a:r>
              <a:rPr sz="1500" spc="-2" dirty="0">
                <a:solidFill>
                  <a:srgbClr val="05252A"/>
                </a:solidFill>
                <a:cs typeface="Calibri"/>
              </a:rPr>
              <a:t> </a:t>
            </a:r>
            <a:r>
              <a:rPr sz="1500" b="1" dirty="0" err="1">
                <a:solidFill>
                  <a:srgbClr val="05252A"/>
                </a:solidFill>
                <a:cs typeface="Calibri"/>
              </a:rPr>
              <a:t>limpia</a:t>
            </a:r>
            <a:r>
              <a:rPr sz="1500" b="1" spc="-17" dirty="0">
                <a:solidFill>
                  <a:srgbClr val="05252A"/>
                </a:solidFill>
                <a:cs typeface="Calibri"/>
              </a:rPr>
              <a:t> </a:t>
            </a:r>
            <a:r>
              <a:rPr sz="1500" dirty="0">
                <a:solidFill>
                  <a:srgbClr val="05252A"/>
                </a:solidFill>
                <a:cs typeface="Calibri"/>
              </a:rPr>
              <a:t>y </a:t>
            </a:r>
            <a:r>
              <a:rPr sz="1500" spc="-2" dirty="0">
                <a:solidFill>
                  <a:srgbClr val="05252A"/>
                </a:solidFill>
                <a:cs typeface="Calibri"/>
              </a:rPr>
              <a:t>bien </a:t>
            </a:r>
            <a:r>
              <a:rPr sz="1500" b="1" spc="-6" dirty="0" err="1">
                <a:solidFill>
                  <a:srgbClr val="05252A"/>
                </a:solidFill>
                <a:cs typeface="Calibri"/>
              </a:rPr>
              <a:t>hidratada</a:t>
            </a:r>
            <a:r>
              <a:rPr lang="es-ES" sz="1500" b="1" spc="-6" dirty="0">
                <a:solidFill>
                  <a:srgbClr val="05252A"/>
                </a:solidFill>
                <a:cs typeface="Calibri"/>
              </a:rPr>
              <a:t>.</a:t>
            </a:r>
            <a:endParaRPr sz="1500" dirty="0">
              <a:cs typeface="Calibri"/>
            </a:endParaRPr>
          </a:p>
          <a:p>
            <a:pPr marL="130842" indent="-125564" algn="just">
              <a:lnSpc>
                <a:spcPct val="100000"/>
              </a:lnSpc>
              <a:buFont typeface="Arial"/>
              <a:buChar char="•"/>
              <a:tabLst>
                <a:tab pos="130842" algn="l"/>
                <a:tab pos="131120" algn="l"/>
              </a:tabLst>
            </a:pPr>
            <a:r>
              <a:rPr sz="1500" spc="-2" dirty="0" err="1">
                <a:solidFill>
                  <a:srgbClr val="05252A"/>
                </a:solidFill>
                <a:cs typeface="Calibri"/>
              </a:rPr>
              <a:t>Aplicar</a:t>
            </a:r>
            <a:r>
              <a:rPr sz="1500" dirty="0">
                <a:solidFill>
                  <a:srgbClr val="05252A"/>
                </a:solidFill>
                <a:cs typeface="Calibri"/>
              </a:rPr>
              <a:t> </a:t>
            </a:r>
            <a:r>
              <a:rPr sz="1500" b="1" spc="-5" dirty="0">
                <a:solidFill>
                  <a:srgbClr val="05252A"/>
                </a:solidFill>
                <a:cs typeface="Calibri"/>
              </a:rPr>
              <a:t>crema</a:t>
            </a:r>
            <a:r>
              <a:rPr sz="1500" b="1" dirty="0">
                <a:solidFill>
                  <a:srgbClr val="05252A"/>
                </a:solidFill>
                <a:cs typeface="Calibri"/>
              </a:rPr>
              <a:t> de </a:t>
            </a:r>
            <a:r>
              <a:rPr sz="1500" b="1" spc="-2" dirty="0" err="1">
                <a:solidFill>
                  <a:srgbClr val="05252A"/>
                </a:solidFill>
                <a:cs typeface="Calibri"/>
              </a:rPr>
              <a:t>frío</a:t>
            </a:r>
            <a:r>
              <a:rPr sz="1500" b="1" spc="5" dirty="0">
                <a:solidFill>
                  <a:srgbClr val="05252A"/>
                </a:solidFill>
                <a:cs typeface="Calibri"/>
              </a:rPr>
              <a:t> </a:t>
            </a:r>
            <a:r>
              <a:rPr sz="1500" dirty="0" err="1">
                <a:solidFill>
                  <a:srgbClr val="05252A"/>
                </a:solidFill>
                <a:cs typeface="Calibri"/>
              </a:rPr>
              <a:t>una</a:t>
            </a:r>
            <a:r>
              <a:rPr sz="1500" spc="-9" dirty="0">
                <a:solidFill>
                  <a:srgbClr val="05252A"/>
                </a:solidFill>
                <a:cs typeface="Calibri"/>
              </a:rPr>
              <a:t> </a:t>
            </a:r>
            <a:r>
              <a:rPr sz="1500" spc="-9" dirty="0" err="1">
                <a:solidFill>
                  <a:srgbClr val="05252A"/>
                </a:solidFill>
                <a:cs typeface="Calibri"/>
              </a:rPr>
              <a:t>vez</a:t>
            </a:r>
            <a:r>
              <a:rPr sz="1500" spc="2" dirty="0">
                <a:solidFill>
                  <a:srgbClr val="05252A"/>
                </a:solidFill>
                <a:cs typeface="Calibri"/>
              </a:rPr>
              <a:t> </a:t>
            </a:r>
            <a:r>
              <a:rPr sz="1500" spc="-6" dirty="0" err="1">
                <a:solidFill>
                  <a:srgbClr val="05252A"/>
                </a:solidFill>
                <a:cs typeface="Calibri"/>
              </a:rPr>
              <a:t>aparezca</a:t>
            </a:r>
            <a:r>
              <a:rPr sz="1500" dirty="0">
                <a:solidFill>
                  <a:srgbClr val="05252A"/>
                </a:solidFill>
                <a:cs typeface="Calibri"/>
              </a:rPr>
              <a:t> </a:t>
            </a:r>
            <a:r>
              <a:rPr sz="1500" dirty="0" err="1">
                <a:solidFill>
                  <a:srgbClr val="05252A"/>
                </a:solidFill>
                <a:cs typeface="Calibri"/>
              </a:rPr>
              <a:t>el</a:t>
            </a:r>
            <a:r>
              <a:rPr sz="1500" spc="6" dirty="0">
                <a:solidFill>
                  <a:srgbClr val="05252A"/>
                </a:solidFill>
                <a:cs typeface="Calibri"/>
              </a:rPr>
              <a:t> </a:t>
            </a:r>
            <a:r>
              <a:rPr sz="1500" spc="-5" dirty="0" err="1">
                <a:solidFill>
                  <a:srgbClr val="05252A"/>
                </a:solidFill>
                <a:cs typeface="Calibri"/>
              </a:rPr>
              <a:t>enrojecimiento</a:t>
            </a:r>
            <a:r>
              <a:rPr lang="es-ES" sz="1500" spc="-5" dirty="0">
                <a:solidFill>
                  <a:srgbClr val="05252A"/>
                </a:solidFill>
                <a:cs typeface="Calibri"/>
              </a:rPr>
              <a:t>.</a:t>
            </a:r>
            <a:endParaRPr sz="1500" dirty="0">
              <a:cs typeface="Calibri"/>
            </a:endParaRPr>
          </a:p>
        </p:txBody>
      </p:sp>
      <p:grpSp>
        <p:nvGrpSpPr>
          <p:cNvPr id="5" name="object 5"/>
          <p:cNvGrpSpPr/>
          <p:nvPr/>
        </p:nvGrpSpPr>
        <p:grpSpPr>
          <a:xfrm>
            <a:off x="904875" y="1266826"/>
            <a:ext cx="3790950" cy="2196996"/>
            <a:chOff x="483108" y="2468879"/>
            <a:chExt cx="4255135" cy="3950335"/>
          </a:xfrm>
        </p:grpSpPr>
        <p:pic>
          <p:nvPicPr>
            <p:cNvPr id="6" name="object 6"/>
            <p:cNvPicPr/>
            <p:nvPr/>
          </p:nvPicPr>
          <p:blipFill>
            <a:blip r:embed="rId2" cstate="print"/>
            <a:stretch>
              <a:fillRect/>
            </a:stretch>
          </p:blipFill>
          <p:spPr>
            <a:xfrm>
              <a:off x="483108" y="2468879"/>
              <a:ext cx="3989832" cy="3355872"/>
            </a:xfrm>
            <a:prstGeom prst="rect">
              <a:avLst/>
            </a:prstGeom>
          </p:spPr>
        </p:pic>
        <p:pic>
          <p:nvPicPr>
            <p:cNvPr id="7" name="object 7"/>
            <p:cNvPicPr/>
            <p:nvPr/>
          </p:nvPicPr>
          <p:blipFill>
            <a:blip r:embed="rId3" cstate="print"/>
            <a:stretch>
              <a:fillRect/>
            </a:stretch>
          </p:blipFill>
          <p:spPr>
            <a:xfrm>
              <a:off x="1504188" y="4895087"/>
              <a:ext cx="1947672" cy="1524000"/>
            </a:xfrm>
            <a:prstGeom prst="rect">
              <a:avLst/>
            </a:prstGeom>
          </p:spPr>
        </p:pic>
        <p:sp>
          <p:nvSpPr>
            <p:cNvPr id="8" name="object 8"/>
            <p:cNvSpPr/>
            <p:nvPr/>
          </p:nvSpPr>
          <p:spPr>
            <a:xfrm>
              <a:off x="4209287" y="2468879"/>
              <a:ext cx="528955" cy="1416050"/>
            </a:xfrm>
            <a:custGeom>
              <a:avLst/>
              <a:gdLst/>
              <a:ahLst/>
              <a:cxnLst/>
              <a:rect l="l" t="t" r="r" b="b"/>
              <a:pathLst>
                <a:path w="528954" h="1416050">
                  <a:moveTo>
                    <a:pt x="528827" y="0"/>
                  </a:moveTo>
                  <a:lnTo>
                    <a:pt x="0" y="0"/>
                  </a:lnTo>
                  <a:lnTo>
                    <a:pt x="0" y="1415796"/>
                  </a:lnTo>
                  <a:lnTo>
                    <a:pt x="528827" y="1415796"/>
                  </a:lnTo>
                  <a:lnTo>
                    <a:pt x="528827" y="0"/>
                  </a:lnTo>
                  <a:close/>
                </a:path>
              </a:pathLst>
            </a:custGeom>
            <a:solidFill>
              <a:srgbClr val="FAFFFF"/>
            </a:solidFill>
          </p:spPr>
          <p:txBody>
            <a:bodyPr wrap="square" lIns="0" tIns="0" rIns="0" bIns="0" rtlCol="0"/>
            <a:lstStyle/>
            <a:p>
              <a:endParaRPr sz="787"/>
            </a:p>
          </p:txBody>
        </p:sp>
      </p:grpSp>
      <p:sp>
        <p:nvSpPr>
          <p:cNvPr id="11" name="CuadroTexto 10">
            <a:extLst>
              <a:ext uri="{FF2B5EF4-FFF2-40B4-BE49-F238E27FC236}">
                <a16:creationId xmlns:a16="http://schemas.microsoft.com/office/drawing/2014/main" id="{97775634-ADAA-BFDD-9FD4-9F703F1EE6C9}"/>
              </a:ext>
            </a:extLst>
          </p:cNvPr>
          <p:cNvSpPr txBox="1"/>
          <p:nvPr/>
        </p:nvSpPr>
        <p:spPr>
          <a:xfrm>
            <a:off x="17742" y="3620139"/>
            <a:ext cx="4865281" cy="369332"/>
          </a:xfrm>
          <a:prstGeom prst="rect">
            <a:avLst/>
          </a:prstGeom>
          <a:noFill/>
        </p:spPr>
        <p:txBody>
          <a:bodyPr wrap="square">
            <a:spAutoFit/>
          </a:bodyPr>
          <a:lstStyle/>
          <a:p>
            <a:pPr marL="444197">
              <a:lnSpc>
                <a:spcPct val="100000"/>
              </a:lnSpc>
              <a:spcBef>
                <a:spcPts val="41"/>
              </a:spcBef>
            </a:pPr>
            <a:r>
              <a:rPr lang="es-ES" sz="1800" b="1" spc="-2" dirty="0">
                <a:solidFill>
                  <a:srgbClr val="118491"/>
                </a:solidFill>
                <a:latin typeface="+mj-lt"/>
                <a:cs typeface="Century Gothic"/>
              </a:rPr>
              <a:t>REACCIÓN</a:t>
            </a:r>
            <a:r>
              <a:rPr lang="es-ES" sz="1800" b="1" spc="17" dirty="0">
                <a:solidFill>
                  <a:srgbClr val="118491"/>
                </a:solidFill>
                <a:latin typeface="+mj-lt"/>
                <a:cs typeface="Century Gothic"/>
              </a:rPr>
              <a:t> </a:t>
            </a:r>
            <a:r>
              <a:rPr lang="es-ES" sz="1800" b="1" spc="-2" dirty="0">
                <a:solidFill>
                  <a:srgbClr val="118491"/>
                </a:solidFill>
                <a:latin typeface="+mj-lt"/>
                <a:cs typeface="Century Gothic"/>
              </a:rPr>
              <a:t>EN</a:t>
            </a:r>
            <a:r>
              <a:rPr lang="es-ES" sz="1800" b="1" dirty="0">
                <a:solidFill>
                  <a:srgbClr val="118491"/>
                </a:solidFill>
                <a:latin typeface="+mj-lt"/>
                <a:cs typeface="Century Gothic"/>
              </a:rPr>
              <a:t> </a:t>
            </a:r>
            <a:r>
              <a:rPr lang="es-ES" sz="1800" b="1" spc="-2" dirty="0">
                <a:solidFill>
                  <a:srgbClr val="118491"/>
                </a:solidFill>
                <a:latin typeface="+mj-lt"/>
                <a:cs typeface="Century Gothic"/>
              </a:rPr>
              <a:t>EL</a:t>
            </a:r>
            <a:r>
              <a:rPr lang="es-ES" sz="1800" b="1" dirty="0">
                <a:solidFill>
                  <a:srgbClr val="118491"/>
                </a:solidFill>
                <a:latin typeface="+mj-lt"/>
                <a:cs typeface="Century Gothic"/>
              </a:rPr>
              <a:t> </a:t>
            </a:r>
            <a:r>
              <a:rPr lang="es-ES" sz="1800" b="1" spc="-5" dirty="0">
                <a:solidFill>
                  <a:srgbClr val="118491"/>
                </a:solidFill>
                <a:latin typeface="+mj-lt"/>
                <a:cs typeface="Century Gothic"/>
              </a:rPr>
              <a:t>LUGAR</a:t>
            </a:r>
            <a:r>
              <a:rPr lang="es-ES" sz="1800" b="1" spc="-2" dirty="0">
                <a:solidFill>
                  <a:srgbClr val="118491"/>
                </a:solidFill>
                <a:latin typeface="+mj-lt"/>
                <a:cs typeface="Century Gothic"/>
              </a:rPr>
              <a:t> DE</a:t>
            </a:r>
            <a:r>
              <a:rPr lang="es-ES" sz="1800" b="1" dirty="0">
                <a:solidFill>
                  <a:srgbClr val="118491"/>
                </a:solidFill>
                <a:latin typeface="+mj-lt"/>
                <a:cs typeface="Century Gothic"/>
              </a:rPr>
              <a:t> </a:t>
            </a:r>
            <a:r>
              <a:rPr lang="es-ES" sz="1800" b="1" spc="-2" dirty="0">
                <a:solidFill>
                  <a:srgbClr val="118491"/>
                </a:solidFill>
                <a:latin typeface="+mj-lt"/>
                <a:cs typeface="Century Gothic"/>
              </a:rPr>
              <a:t>INYECCIÓN:</a:t>
            </a:r>
            <a:endParaRPr lang="es-ES" sz="1800" dirty="0">
              <a:latin typeface="+mj-lt"/>
              <a:cs typeface="Century Gothic"/>
            </a:endParaRPr>
          </a:p>
        </p:txBody>
      </p:sp>
      <p:sp>
        <p:nvSpPr>
          <p:cNvPr id="13" name="Marcador de número de diapositiva 12">
            <a:extLst>
              <a:ext uri="{FF2B5EF4-FFF2-40B4-BE49-F238E27FC236}">
                <a16:creationId xmlns:a16="http://schemas.microsoft.com/office/drawing/2014/main" id="{9FB502AB-3D80-088B-D930-35BBEC59F386}"/>
              </a:ext>
            </a:extLst>
          </p:cNvPr>
          <p:cNvSpPr>
            <a:spLocks noGrp="1"/>
          </p:cNvSpPr>
          <p:nvPr>
            <p:ph type="sldNum" sz="quarter" idx="4"/>
          </p:nvPr>
        </p:nvSpPr>
        <p:spPr/>
        <p:txBody>
          <a:bodyPr/>
          <a:lstStyle/>
          <a:p>
            <a:fld id="{C2D5E945-2478-44AA-BA19-29F3FC66B24B}" type="slidenum">
              <a:rPr lang="es-ES" smtClean="0"/>
              <a:pPr/>
              <a:t>62</a:t>
            </a:fld>
            <a:endParaRPr lang="es-E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A39629-3C44-282A-11E6-3DE5663C0815}"/>
              </a:ext>
            </a:extLst>
          </p:cNvPr>
          <p:cNvSpPr>
            <a:spLocks noGrp="1"/>
          </p:cNvSpPr>
          <p:nvPr>
            <p:ph type="title"/>
          </p:nvPr>
        </p:nvSpPr>
        <p:spPr>
          <a:xfrm>
            <a:off x="300037" y="625720"/>
            <a:ext cx="4153853" cy="430887"/>
          </a:xfrm>
        </p:spPr>
        <p:txBody>
          <a:bodyPr/>
          <a:lstStyle/>
          <a:p>
            <a:r>
              <a:rPr lang="es-ES" dirty="0"/>
              <a:t>1.3 Reacciones adversas</a:t>
            </a:r>
          </a:p>
        </p:txBody>
      </p:sp>
      <p:sp>
        <p:nvSpPr>
          <p:cNvPr id="3" name="Marcador de contenido 2">
            <a:extLst>
              <a:ext uri="{FF2B5EF4-FFF2-40B4-BE49-F238E27FC236}">
                <a16:creationId xmlns:a16="http://schemas.microsoft.com/office/drawing/2014/main" id="{3A0EA76C-DAEB-D115-A68C-2290E52521FD}"/>
              </a:ext>
            </a:extLst>
          </p:cNvPr>
          <p:cNvSpPr>
            <a:spLocks noGrp="1"/>
          </p:cNvSpPr>
          <p:nvPr>
            <p:ph idx="1"/>
          </p:nvPr>
        </p:nvSpPr>
        <p:spPr>
          <a:xfrm>
            <a:off x="542925" y="1158453"/>
            <a:ext cx="4252359" cy="2792379"/>
          </a:xfrm>
        </p:spPr>
        <p:txBody>
          <a:bodyPr>
            <a:noAutofit/>
          </a:bodyPr>
          <a:lstStyle/>
          <a:p>
            <a:pPr marL="0" indent="0">
              <a:lnSpc>
                <a:spcPct val="150000"/>
              </a:lnSpc>
              <a:buNone/>
            </a:pPr>
            <a:r>
              <a:rPr lang="es-ES" sz="1600" b="0" dirty="0">
                <a:solidFill>
                  <a:schemeClr val="tx1"/>
                </a:solidFill>
                <a:latin typeface="Calibri" panose="020F0502020204030204" pitchFamily="34" charset="0"/>
                <a:cs typeface="Calibri" panose="020F0502020204030204" pitchFamily="34" charset="0"/>
              </a:rPr>
              <a:t>Las reacciones intravenosas pueden incluir síntomas como:</a:t>
            </a:r>
          </a:p>
          <a:p>
            <a:pPr marL="200014" indent="-200014">
              <a:lnSpc>
                <a:spcPct val="150000"/>
              </a:lnSpc>
              <a:buFont typeface="Arial" panose="020B0604020202020204" pitchFamily="34" charset="0"/>
              <a:buChar char="•"/>
            </a:pPr>
            <a:r>
              <a:rPr lang="es-ES" sz="1600" b="0" dirty="0">
                <a:solidFill>
                  <a:schemeClr val="tx1"/>
                </a:solidFill>
                <a:latin typeface="Calibri" panose="020F0502020204030204" pitchFamily="34" charset="0"/>
                <a:cs typeface="Calibri" panose="020F0502020204030204" pitchFamily="34" charset="0"/>
              </a:rPr>
              <a:t>Erupción cutánea.</a:t>
            </a:r>
          </a:p>
          <a:p>
            <a:pPr marL="200014" indent="-200014">
              <a:lnSpc>
                <a:spcPct val="150000"/>
              </a:lnSpc>
              <a:buFont typeface="Arial" panose="020B0604020202020204" pitchFamily="34" charset="0"/>
              <a:buChar char="•"/>
            </a:pPr>
            <a:r>
              <a:rPr lang="es-ES" sz="1600" b="0" dirty="0">
                <a:solidFill>
                  <a:schemeClr val="tx1"/>
                </a:solidFill>
                <a:latin typeface="Calibri" panose="020F0502020204030204" pitchFamily="34" charset="0"/>
                <a:cs typeface="Calibri" panose="020F0502020204030204" pitchFamily="34" charset="0"/>
              </a:rPr>
              <a:t>Urticaria.</a:t>
            </a:r>
          </a:p>
          <a:p>
            <a:pPr marL="200014" indent="-200014">
              <a:lnSpc>
                <a:spcPct val="150000"/>
              </a:lnSpc>
              <a:buFont typeface="Arial" panose="020B0604020202020204" pitchFamily="34" charset="0"/>
              <a:buChar char="•"/>
            </a:pPr>
            <a:r>
              <a:rPr lang="es-ES" sz="1600" b="0" dirty="0">
                <a:solidFill>
                  <a:schemeClr val="tx1"/>
                </a:solidFill>
                <a:latin typeface="Calibri" panose="020F0502020204030204" pitchFamily="34" charset="0"/>
                <a:cs typeface="Calibri" panose="020F0502020204030204" pitchFamily="34" charset="0"/>
              </a:rPr>
              <a:t>Dificultad para respirar.</a:t>
            </a:r>
          </a:p>
          <a:p>
            <a:pPr marL="200014" indent="-200014">
              <a:lnSpc>
                <a:spcPct val="150000"/>
              </a:lnSpc>
              <a:buFont typeface="Arial" panose="020B0604020202020204" pitchFamily="34" charset="0"/>
              <a:buChar char="•"/>
            </a:pPr>
            <a:r>
              <a:rPr lang="es-ES" sz="1600" b="0" dirty="0">
                <a:solidFill>
                  <a:schemeClr val="tx1"/>
                </a:solidFill>
                <a:latin typeface="Calibri" panose="020F0502020204030204" pitchFamily="34" charset="0"/>
                <a:cs typeface="Calibri" panose="020F0502020204030204" pitchFamily="34" charset="0"/>
              </a:rPr>
              <a:t>Otros efectos secundarios que pueden ocurrir durante o hasta 24 horas después de la infusión. </a:t>
            </a:r>
          </a:p>
          <a:p>
            <a:pPr marL="200014" indent="-200014">
              <a:lnSpc>
                <a:spcPct val="150000"/>
              </a:lnSpc>
              <a:buFont typeface="Arial" panose="020B0604020202020204" pitchFamily="34" charset="0"/>
              <a:buChar char="•"/>
            </a:pPr>
            <a:r>
              <a:rPr lang="es-ES" sz="1600" b="0" dirty="0">
                <a:latin typeface="Calibri" panose="020F0502020204030204" pitchFamily="34" charset="0"/>
                <a:cs typeface="Calibri" panose="020F0502020204030204" pitchFamily="34" charset="0"/>
              </a:rPr>
              <a:t>Es crucial que los </a:t>
            </a:r>
            <a:r>
              <a:rPr lang="es-ES" sz="1600" dirty="0">
                <a:latin typeface="Calibri" panose="020F0502020204030204" pitchFamily="34" charset="0"/>
                <a:cs typeface="Calibri" panose="020F0502020204030204" pitchFamily="34" charset="0"/>
              </a:rPr>
              <a:t>pacientes estén bajo supervisión médica</a:t>
            </a:r>
            <a:r>
              <a:rPr lang="es-ES" sz="1600" b="0" dirty="0">
                <a:latin typeface="Calibri" panose="020F0502020204030204" pitchFamily="34" charset="0"/>
                <a:cs typeface="Calibri" panose="020F0502020204030204" pitchFamily="34" charset="0"/>
              </a:rPr>
              <a:t> durante la infusión para detectar cualquier reacción adversa y recibir tratamiento si es necesario.</a:t>
            </a:r>
          </a:p>
          <a:p>
            <a:pPr marL="200014" indent="-200014">
              <a:lnSpc>
                <a:spcPct val="150000"/>
              </a:lnSpc>
              <a:buFont typeface="Arial" panose="020B0604020202020204" pitchFamily="34" charset="0"/>
              <a:buChar char="•"/>
            </a:pPr>
            <a:endParaRPr lang="es-ES" sz="1600" b="0" dirty="0">
              <a:solidFill>
                <a:schemeClr val="tx1"/>
              </a:solidFill>
              <a:latin typeface="Calibri" panose="020F0502020204030204" pitchFamily="34" charset="0"/>
              <a:cs typeface="Calibri" panose="020F0502020204030204" pitchFamily="34" charset="0"/>
            </a:endParaRPr>
          </a:p>
        </p:txBody>
      </p:sp>
      <p:sp>
        <p:nvSpPr>
          <p:cNvPr id="7" name="Marcador de número de diapositiva 6">
            <a:extLst>
              <a:ext uri="{FF2B5EF4-FFF2-40B4-BE49-F238E27FC236}">
                <a16:creationId xmlns:a16="http://schemas.microsoft.com/office/drawing/2014/main" id="{C955F32C-923C-E317-BB9C-E50E3B24C149}"/>
              </a:ext>
            </a:extLst>
          </p:cNvPr>
          <p:cNvSpPr>
            <a:spLocks noGrp="1"/>
          </p:cNvSpPr>
          <p:nvPr>
            <p:ph type="sldNum" sz="quarter" idx="4"/>
          </p:nvPr>
        </p:nvSpPr>
        <p:spPr/>
        <p:txBody>
          <a:bodyPr/>
          <a:lstStyle/>
          <a:p>
            <a:fld id="{C2D5E945-2478-44AA-BA19-29F3FC66B24B}" type="slidenum">
              <a:rPr lang="es-ES" smtClean="0"/>
              <a:pPr/>
              <a:t>63</a:t>
            </a:fld>
            <a:endParaRPr lang="es-ES" dirty="0"/>
          </a:p>
        </p:txBody>
      </p:sp>
    </p:spTree>
    <p:extLst>
      <p:ext uri="{BB962C8B-B14F-4D97-AF65-F5344CB8AC3E}">
        <p14:creationId xmlns:p14="http://schemas.microsoft.com/office/powerpoint/2010/main" val="15632352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338" y="406288"/>
            <a:ext cx="4421962" cy="901328"/>
          </a:xfrm>
          <a:prstGeom prst="rect">
            <a:avLst/>
          </a:prstGeom>
        </p:spPr>
        <p:txBody>
          <a:bodyPr vert="horz" wrap="square" lIns="0" tIns="39171" rIns="0" bIns="0" rtlCol="0">
            <a:spAutoFit/>
          </a:bodyPr>
          <a:lstStyle/>
          <a:p>
            <a:pPr marL="5556" marR="2222" algn="l">
              <a:spcBef>
                <a:spcPts val="309"/>
              </a:spcBef>
            </a:pPr>
            <a:r>
              <a:rPr dirty="0" err="1"/>
              <a:t>Infusiones</a:t>
            </a:r>
            <a:r>
              <a:rPr spc="-22" dirty="0"/>
              <a:t> </a:t>
            </a:r>
            <a:r>
              <a:rPr dirty="0" err="1"/>
              <a:t>Intravenosas</a:t>
            </a:r>
            <a:r>
              <a:rPr dirty="0"/>
              <a:t>.</a:t>
            </a:r>
            <a:r>
              <a:rPr spc="-20" dirty="0"/>
              <a:t> </a:t>
            </a:r>
            <a:r>
              <a:rPr spc="-2" dirty="0" err="1"/>
              <a:t>Recomendaciones</a:t>
            </a:r>
            <a:r>
              <a:rPr spc="-2" dirty="0"/>
              <a:t> </a:t>
            </a:r>
            <a:r>
              <a:rPr spc="-475" dirty="0"/>
              <a:t> </a:t>
            </a:r>
            <a:r>
              <a:rPr spc="-2" dirty="0" err="1"/>
              <a:t>generales</a:t>
            </a:r>
            <a:r>
              <a:rPr spc="-2" dirty="0"/>
              <a:t>:</a:t>
            </a:r>
          </a:p>
        </p:txBody>
      </p:sp>
      <p:sp>
        <p:nvSpPr>
          <p:cNvPr id="3" name="object 3"/>
          <p:cNvSpPr txBox="1"/>
          <p:nvPr/>
        </p:nvSpPr>
        <p:spPr>
          <a:xfrm>
            <a:off x="645338" y="1537598"/>
            <a:ext cx="4171211" cy="3945150"/>
          </a:xfrm>
          <a:prstGeom prst="rect">
            <a:avLst/>
          </a:prstGeom>
        </p:spPr>
        <p:txBody>
          <a:bodyPr vert="horz" wrap="square" lIns="0" tIns="5556" rIns="0" bIns="0" rtlCol="0">
            <a:spAutoFit/>
          </a:bodyPr>
          <a:lstStyle/>
          <a:p>
            <a:pPr marL="130842" indent="-125564" algn="just">
              <a:lnSpc>
                <a:spcPct val="100000"/>
              </a:lnSpc>
              <a:spcBef>
                <a:spcPts val="44"/>
              </a:spcBef>
              <a:buClr>
                <a:srgbClr val="007E7E"/>
              </a:buClr>
              <a:buFont typeface="Arial"/>
              <a:buChar char="•"/>
              <a:tabLst>
                <a:tab pos="130842" algn="l"/>
                <a:tab pos="131120" algn="l"/>
              </a:tabLst>
            </a:pPr>
            <a:r>
              <a:rPr sz="1600" spc="-2" dirty="0">
                <a:solidFill>
                  <a:srgbClr val="05252A"/>
                </a:solidFill>
                <a:latin typeface="Calibri"/>
                <a:cs typeface="Calibri"/>
              </a:rPr>
              <a:t>Es</a:t>
            </a:r>
            <a:r>
              <a:rPr sz="1600" spc="-6" dirty="0">
                <a:solidFill>
                  <a:srgbClr val="05252A"/>
                </a:solidFill>
                <a:latin typeface="Calibri"/>
                <a:cs typeface="Calibri"/>
              </a:rPr>
              <a:t> </a:t>
            </a:r>
            <a:r>
              <a:rPr sz="1600" spc="-5" dirty="0" err="1">
                <a:solidFill>
                  <a:srgbClr val="05252A"/>
                </a:solidFill>
                <a:latin typeface="Calibri"/>
                <a:cs typeface="Calibri"/>
              </a:rPr>
              <a:t>importante</a:t>
            </a:r>
            <a:r>
              <a:rPr sz="1600" spc="-11" dirty="0">
                <a:solidFill>
                  <a:srgbClr val="05252A"/>
                </a:solidFill>
                <a:latin typeface="Calibri"/>
                <a:cs typeface="Calibri"/>
              </a:rPr>
              <a:t> </a:t>
            </a:r>
            <a:r>
              <a:rPr sz="1600" b="1" spc="-2" dirty="0" err="1">
                <a:solidFill>
                  <a:srgbClr val="05252A"/>
                </a:solidFill>
                <a:latin typeface="Calibri"/>
                <a:cs typeface="Calibri"/>
              </a:rPr>
              <a:t>asistir</a:t>
            </a:r>
            <a:r>
              <a:rPr sz="1600" b="1" spc="-11" dirty="0">
                <a:solidFill>
                  <a:srgbClr val="05252A"/>
                </a:solidFill>
                <a:latin typeface="Calibri"/>
                <a:cs typeface="Calibri"/>
              </a:rPr>
              <a:t> </a:t>
            </a:r>
            <a:r>
              <a:rPr sz="1600" b="1" dirty="0">
                <a:solidFill>
                  <a:srgbClr val="05252A"/>
                </a:solidFill>
                <a:latin typeface="Calibri"/>
                <a:cs typeface="Calibri"/>
              </a:rPr>
              <a:t>a</a:t>
            </a:r>
            <a:r>
              <a:rPr sz="1600" b="1" spc="-9" dirty="0">
                <a:solidFill>
                  <a:srgbClr val="05252A"/>
                </a:solidFill>
                <a:latin typeface="Calibri"/>
                <a:cs typeface="Calibri"/>
              </a:rPr>
              <a:t> </a:t>
            </a:r>
            <a:r>
              <a:rPr sz="1600" b="1" spc="-5" dirty="0" err="1">
                <a:solidFill>
                  <a:srgbClr val="05252A"/>
                </a:solidFill>
                <a:latin typeface="Calibri"/>
                <a:cs typeface="Calibri"/>
              </a:rPr>
              <a:t>todas</a:t>
            </a:r>
            <a:r>
              <a:rPr sz="1600" b="1" spc="-9" dirty="0">
                <a:solidFill>
                  <a:srgbClr val="05252A"/>
                </a:solidFill>
                <a:latin typeface="Calibri"/>
                <a:cs typeface="Calibri"/>
              </a:rPr>
              <a:t> </a:t>
            </a:r>
            <a:r>
              <a:rPr sz="1600" b="1" dirty="0">
                <a:solidFill>
                  <a:srgbClr val="05252A"/>
                </a:solidFill>
                <a:latin typeface="Calibri"/>
                <a:cs typeface="Calibri"/>
              </a:rPr>
              <a:t>las</a:t>
            </a:r>
            <a:r>
              <a:rPr sz="1600" b="1" spc="-2" dirty="0">
                <a:solidFill>
                  <a:srgbClr val="05252A"/>
                </a:solidFill>
                <a:latin typeface="Calibri"/>
                <a:cs typeface="Calibri"/>
              </a:rPr>
              <a:t> </a:t>
            </a:r>
            <a:r>
              <a:rPr sz="1600" b="1" spc="-2" dirty="0" err="1">
                <a:solidFill>
                  <a:srgbClr val="05252A"/>
                </a:solidFill>
                <a:latin typeface="Calibri"/>
                <a:cs typeface="Calibri"/>
              </a:rPr>
              <a:t>citas</a:t>
            </a:r>
            <a:endParaRPr sz="1600" b="1" dirty="0">
              <a:latin typeface="Calibri"/>
              <a:cs typeface="Calibri"/>
            </a:endParaRPr>
          </a:p>
          <a:p>
            <a:pPr marL="130842" indent="-125564" algn="just">
              <a:lnSpc>
                <a:spcPct val="100000"/>
              </a:lnSpc>
              <a:buClr>
                <a:srgbClr val="007E7E"/>
              </a:buClr>
              <a:buFont typeface="Arial"/>
              <a:buChar char="•"/>
              <a:tabLst>
                <a:tab pos="130842" algn="l"/>
                <a:tab pos="131120" algn="l"/>
              </a:tabLst>
            </a:pPr>
            <a:r>
              <a:rPr sz="1600" spc="-2" dirty="0">
                <a:solidFill>
                  <a:srgbClr val="05252A"/>
                </a:solidFill>
                <a:latin typeface="Calibri"/>
                <a:cs typeface="Calibri"/>
              </a:rPr>
              <a:t>En</a:t>
            </a:r>
            <a:r>
              <a:rPr sz="1600" dirty="0">
                <a:solidFill>
                  <a:srgbClr val="05252A"/>
                </a:solidFill>
                <a:latin typeface="Calibri"/>
                <a:cs typeface="Calibri"/>
              </a:rPr>
              <a:t> </a:t>
            </a:r>
            <a:r>
              <a:rPr sz="1600" spc="-5" dirty="0" err="1">
                <a:solidFill>
                  <a:srgbClr val="05252A"/>
                </a:solidFill>
                <a:latin typeface="Calibri"/>
                <a:cs typeface="Calibri"/>
              </a:rPr>
              <a:t>caso</a:t>
            </a:r>
            <a:r>
              <a:rPr sz="1600" spc="-2" dirty="0">
                <a:solidFill>
                  <a:srgbClr val="05252A"/>
                </a:solidFill>
                <a:latin typeface="Calibri"/>
                <a:cs typeface="Calibri"/>
              </a:rPr>
              <a:t> de</a:t>
            </a:r>
            <a:r>
              <a:rPr sz="1600" dirty="0">
                <a:solidFill>
                  <a:srgbClr val="05252A"/>
                </a:solidFill>
                <a:latin typeface="Calibri"/>
                <a:cs typeface="Calibri"/>
              </a:rPr>
              <a:t> </a:t>
            </a:r>
            <a:r>
              <a:rPr sz="1600" spc="-2" dirty="0">
                <a:solidFill>
                  <a:srgbClr val="05252A"/>
                </a:solidFill>
                <a:latin typeface="Calibri"/>
                <a:cs typeface="Calibri"/>
              </a:rPr>
              <a:t>no </a:t>
            </a:r>
            <a:r>
              <a:rPr sz="1600" spc="-2" dirty="0" err="1">
                <a:solidFill>
                  <a:srgbClr val="05252A"/>
                </a:solidFill>
                <a:latin typeface="Calibri"/>
                <a:cs typeface="Calibri"/>
              </a:rPr>
              <a:t>asistir</a:t>
            </a:r>
            <a:r>
              <a:rPr sz="1600" spc="-5" dirty="0">
                <a:solidFill>
                  <a:srgbClr val="05252A"/>
                </a:solidFill>
                <a:latin typeface="Calibri"/>
                <a:cs typeface="Calibri"/>
              </a:rPr>
              <a:t> </a:t>
            </a:r>
            <a:r>
              <a:rPr sz="1600" dirty="0">
                <a:solidFill>
                  <a:srgbClr val="05252A"/>
                </a:solidFill>
                <a:latin typeface="Calibri"/>
                <a:cs typeface="Calibri"/>
              </a:rPr>
              <a:t>a</a:t>
            </a:r>
            <a:r>
              <a:rPr sz="1600" spc="-5" dirty="0">
                <a:solidFill>
                  <a:srgbClr val="05252A"/>
                </a:solidFill>
                <a:latin typeface="Calibri"/>
                <a:cs typeface="Calibri"/>
              </a:rPr>
              <a:t> </a:t>
            </a:r>
            <a:r>
              <a:rPr sz="1600" dirty="0" err="1">
                <a:solidFill>
                  <a:srgbClr val="05252A"/>
                </a:solidFill>
                <a:latin typeface="Calibri"/>
                <a:cs typeface="Calibri"/>
              </a:rPr>
              <a:t>alguna</a:t>
            </a:r>
            <a:r>
              <a:rPr sz="1600" spc="2" dirty="0">
                <a:solidFill>
                  <a:srgbClr val="05252A"/>
                </a:solidFill>
                <a:latin typeface="Calibri"/>
                <a:cs typeface="Calibri"/>
              </a:rPr>
              <a:t> </a:t>
            </a:r>
            <a:r>
              <a:rPr sz="1600" spc="-5" dirty="0" err="1">
                <a:solidFill>
                  <a:srgbClr val="05252A"/>
                </a:solidFill>
                <a:latin typeface="Calibri"/>
                <a:cs typeface="Calibri"/>
              </a:rPr>
              <a:t>infusión</a:t>
            </a:r>
            <a:r>
              <a:rPr sz="1600" spc="-5" dirty="0">
                <a:solidFill>
                  <a:srgbClr val="05252A"/>
                </a:solidFill>
                <a:latin typeface="Calibri"/>
                <a:cs typeface="Calibri"/>
              </a:rPr>
              <a:t>,</a:t>
            </a:r>
            <a:r>
              <a:rPr sz="1600" spc="2" dirty="0">
                <a:solidFill>
                  <a:srgbClr val="05252A"/>
                </a:solidFill>
                <a:latin typeface="Calibri"/>
                <a:cs typeface="Calibri"/>
              </a:rPr>
              <a:t> </a:t>
            </a:r>
            <a:r>
              <a:rPr sz="1600" b="1" spc="-6" dirty="0" err="1">
                <a:solidFill>
                  <a:srgbClr val="05252A"/>
                </a:solidFill>
                <a:latin typeface="Calibri"/>
                <a:cs typeface="Calibri"/>
              </a:rPr>
              <a:t>contactar</a:t>
            </a:r>
            <a:r>
              <a:rPr sz="1600" b="1" spc="-9" dirty="0">
                <a:solidFill>
                  <a:srgbClr val="05252A"/>
                </a:solidFill>
                <a:latin typeface="Calibri"/>
                <a:cs typeface="Calibri"/>
              </a:rPr>
              <a:t> </a:t>
            </a:r>
            <a:r>
              <a:rPr sz="1600" b="1" spc="-5" dirty="0">
                <a:solidFill>
                  <a:srgbClr val="05252A"/>
                </a:solidFill>
                <a:latin typeface="Calibri"/>
                <a:cs typeface="Calibri"/>
              </a:rPr>
              <a:t>con</a:t>
            </a:r>
            <a:r>
              <a:rPr sz="1600" b="1" spc="-2" dirty="0">
                <a:solidFill>
                  <a:srgbClr val="05252A"/>
                </a:solidFill>
                <a:latin typeface="Calibri"/>
                <a:cs typeface="Calibri"/>
              </a:rPr>
              <a:t> </a:t>
            </a:r>
            <a:r>
              <a:rPr sz="1600" b="1" dirty="0" err="1">
                <a:solidFill>
                  <a:srgbClr val="05252A"/>
                </a:solidFill>
                <a:latin typeface="Calibri"/>
                <a:cs typeface="Calibri"/>
              </a:rPr>
              <a:t>el</a:t>
            </a:r>
            <a:r>
              <a:rPr sz="1600" b="1" spc="-5" dirty="0">
                <a:solidFill>
                  <a:srgbClr val="05252A"/>
                </a:solidFill>
                <a:latin typeface="Calibri"/>
                <a:cs typeface="Calibri"/>
              </a:rPr>
              <a:t> personal</a:t>
            </a:r>
            <a:r>
              <a:rPr sz="1600" b="1" spc="2" dirty="0">
                <a:solidFill>
                  <a:srgbClr val="05252A"/>
                </a:solidFill>
                <a:latin typeface="Calibri"/>
                <a:cs typeface="Calibri"/>
              </a:rPr>
              <a:t> </a:t>
            </a:r>
            <a:r>
              <a:rPr sz="1600" b="1" spc="-2" dirty="0">
                <a:solidFill>
                  <a:srgbClr val="05252A"/>
                </a:solidFill>
                <a:latin typeface="Calibri"/>
                <a:cs typeface="Calibri"/>
              </a:rPr>
              <a:t>de</a:t>
            </a:r>
            <a:r>
              <a:rPr sz="1600" b="1" dirty="0">
                <a:solidFill>
                  <a:srgbClr val="05252A"/>
                </a:solidFill>
                <a:latin typeface="Calibri"/>
                <a:cs typeface="Calibri"/>
              </a:rPr>
              <a:t> </a:t>
            </a:r>
            <a:r>
              <a:rPr sz="1600" b="1" spc="-5" dirty="0" err="1">
                <a:solidFill>
                  <a:srgbClr val="05252A"/>
                </a:solidFill>
                <a:latin typeface="Calibri"/>
                <a:cs typeface="Calibri"/>
              </a:rPr>
              <a:t>enfermería</a:t>
            </a:r>
            <a:r>
              <a:rPr sz="1600" b="1" spc="-2" dirty="0">
                <a:solidFill>
                  <a:srgbClr val="05252A"/>
                </a:solidFill>
                <a:latin typeface="Calibri"/>
                <a:cs typeface="Calibri"/>
              </a:rPr>
              <a:t> </a:t>
            </a:r>
            <a:r>
              <a:rPr sz="1600" dirty="0">
                <a:solidFill>
                  <a:srgbClr val="05252A"/>
                </a:solidFill>
                <a:latin typeface="Calibri"/>
                <a:cs typeface="Calibri"/>
              </a:rPr>
              <a:t>lo</a:t>
            </a:r>
            <a:r>
              <a:rPr lang="es-ES" sz="1600" dirty="0">
                <a:latin typeface="Calibri"/>
                <a:cs typeface="Calibri"/>
              </a:rPr>
              <a:t> </a:t>
            </a:r>
            <a:r>
              <a:rPr sz="1600" spc="-5" dirty="0">
                <a:solidFill>
                  <a:srgbClr val="05252A"/>
                </a:solidFill>
                <a:latin typeface="Calibri"/>
                <a:cs typeface="Calibri"/>
              </a:rPr>
              <a:t>antes</a:t>
            </a:r>
            <a:r>
              <a:rPr sz="1600" spc="-2" dirty="0">
                <a:solidFill>
                  <a:srgbClr val="05252A"/>
                </a:solidFill>
                <a:latin typeface="Calibri"/>
                <a:cs typeface="Calibri"/>
              </a:rPr>
              <a:t> </a:t>
            </a:r>
            <a:r>
              <a:rPr sz="1600" spc="-2" dirty="0" err="1">
                <a:solidFill>
                  <a:srgbClr val="05252A"/>
                </a:solidFill>
                <a:latin typeface="Calibri"/>
                <a:cs typeface="Calibri"/>
              </a:rPr>
              <a:t>posible</a:t>
            </a:r>
            <a:r>
              <a:rPr sz="1600" spc="-2" dirty="0">
                <a:solidFill>
                  <a:srgbClr val="05252A"/>
                </a:solidFill>
                <a:latin typeface="Calibri"/>
                <a:cs typeface="Calibri"/>
              </a:rPr>
              <a:t> </a:t>
            </a:r>
            <a:r>
              <a:rPr sz="1600" spc="-6" dirty="0">
                <a:solidFill>
                  <a:srgbClr val="05252A"/>
                </a:solidFill>
                <a:latin typeface="Calibri"/>
                <a:cs typeface="Calibri"/>
              </a:rPr>
              <a:t>para </a:t>
            </a:r>
            <a:r>
              <a:rPr sz="1600" spc="-5" dirty="0" err="1">
                <a:solidFill>
                  <a:srgbClr val="05252A"/>
                </a:solidFill>
                <a:latin typeface="Calibri"/>
                <a:cs typeface="Calibri"/>
              </a:rPr>
              <a:t>planificar</a:t>
            </a:r>
            <a:r>
              <a:rPr sz="1600" spc="-5" dirty="0">
                <a:solidFill>
                  <a:srgbClr val="05252A"/>
                </a:solidFill>
                <a:latin typeface="Calibri"/>
                <a:cs typeface="Calibri"/>
              </a:rPr>
              <a:t> </a:t>
            </a:r>
            <a:r>
              <a:rPr sz="1600" dirty="0">
                <a:solidFill>
                  <a:srgbClr val="05252A"/>
                </a:solidFill>
                <a:latin typeface="Calibri"/>
                <a:cs typeface="Calibri"/>
              </a:rPr>
              <a:t>la</a:t>
            </a:r>
            <a:r>
              <a:rPr sz="1600" spc="-5" dirty="0">
                <a:solidFill>
                  <a:srgbClr val="05252A"/>
                </a:solidFill>
                <a:latin typeface="Calibri"/>
                <a:cs typeface="Calibri"/>
              </a:rPr>
              <a:t> </a:t>
            </a:r>
            <a:r>
              <a:rPr sz="1600" spc="-5" dirty="0" err="1">
                <a:solidFill>
                  <a:srgbClr val="05252A"/>
                </a:solidFill>
                <a:latin typeface="Calibri"/>
                <a:cs typeface="Calibri"/>
              </a:rPr>
              <a:t>siguiente</a:t>
            </a:r>
            <a:r>
              <a:rPr sz="1600" spc="-6" dirty="0">
                <a:solidFill>
                  <a:srgbClr val="05252A"/>
                </a:solidFill>
                <a:latin typeface="Calibri"/>
                <a:cs typeface="Calibri"/>
              </a:rPr>
              <a:t> </a:t>
            </a:r>
            <a:r>
              <a:rPr sz="1600" spc="-2" dirty="0" err="1">
                <a:solidFill>
                  <a:srgbClr val="05252A"/>
                </a:solidFill>
                <a:latin typeface="Calibri"/>
                <a:cs typeface="Calibri"/>
              </a:rPr>
              <a:t>dosis</a:t>
            </a:r>
            <a:endParaRPr sz="1600" dirty="0">
              <a:latin typeface="Calibri"/>
              <a:cs typeface="Calibri"/>
            </a:endParaRPr>
          </a:p>
          <a:p>
            <a:pPr marL="130842" indent="-125564" algn="just">
              <a:lnSpc>
                <a:spcPct val="100000"/>
              </a:lnSpc>
              <a:buClr>
                <a:srgbClr val="007E7E"/>
              </a:buClr>
              <a:buFont typeface="Arial"/>
              <a:buChar char="•"/>
              <a:tabLst>
                <a:tab pos="130842" algn="l"/>
                <a:tab pos="131120" algn="l"/>
              </a:tabLst>
            </a:pPr>
            <a:r>
              <a:rPr sz="1600" spc="-2" dirty="0" err="1">
                <a:solidFill>
                  <a:srgbClr val="05252A"/>
                </a:solidFill>
                <a:latin typeface="Calibri"/>
                <a:cs typeface="Calibri"/>
              </a:rPr>
              <a:t>Anotar</a:t>
            </a:r>
            <a:r>
              <a:rPr sz="1600" spc="-6" dirty="0">
                <a:solidFill>
                  <a:srgbClr val="05252A"/>
                </a:solidFill>
                <a:latin typeface="Calibri"/>
                <a:cs typeface="Calibri"/>
              </a:rPr>
              <a:t> </a:t>
            </a:r>
            <a:r>
              <a:rPr sz="1600" dirty="0" err="1">
                <a:solidFill>
                  <a:srgbClr val="05252A"/>
                </a:solidFill>
                <a:latin typeface="Calibri"/>
                <a:cs typeface="Calibri"/>
              </a:rPr>
              <a:t>en</a:t>
            </a:r>
            <a:r>
              <a:rPr sz="1600" spc="-2" dirty="0">
                <a:solidFill>
                  <a:srgbClr val="05252A"/>
                </a:solidFill>
                <a:latin typeface="Calibri"/>
                <a:cs typeface="Calibri"/>
              </a:rPr>
              <a:t> </a:t>
            </a:r>
            <a:r>
              <a:rPr sz="1600" b="1" dirty="0" err="1">
                <a:solidFill>
                  <a:srgbClr val="05252A"/>
                </a:solidFill>
                <a:latin typeface="Calibri"/>
                <a:cs typeface="Calibri"/>
              </a:rPr>
              <a:t>el</a:t>
            </a:r>
            <a:r>
              <a:rPr sz="1600" b="1" spc="-9" dirty="0">
                <a:solidFill>
                  <a:srgbClr val="05252A"/>
                </a:solidFill>
                <a:latin typeface="Calibri"/>
                <a:cs typeface="Calibri"/>
              </a:rPr>
              <a:t> </a:t>
            </a:r>
            <a:r>
              <a:rPr sz="1600" b="1" spc="-2" dirty="0" err="1">
                <a:solidFill>
                  <a:srgbClr val="05252A"/>
                </a:solidFill>
                <a:latin typeface="Calibri"/>
                <a:cs typeface="Calibri"/>
              </a:rPr>
              <a:t>calendario</a:t>
            </a:r>
            <a:r>
              <a:rPr sz="1600" b="1" spc="-5" dirty="0">
                <a:solidFill>
                  <a:srgbClr val="05252A"/>
                </a:solidFill>
                <a:latin typeface="Calibri"/>
                <a:cs typeface="Calibri"/>
              </a:rPr>
              <a:t> </a:t>
            </a:r>
            <a:r>
              <a:rPr sz="1600" b="1" dirty="0">
                <a:solidFill>
                  <a:srgbClr val="05252A"/>
                </a:solidFill>
                <a:latin typeface="Calibri"/>
                <a:cs typeface="Calibri"/>
              </a:rPr>
              <a:t>la</a:t>
            </a:r>
            <a:r>
              <a:rPr sz="1600" b="1" spc="-9" dirty="0">
                <a:solidFill>
                  <a:srgbClr val="05252A"/>
                </a:solidFill>
                <a:latin typeface="Calibri"/>
                <a:cs typeface="Calibri"/>
              </a:rPr>
              <a:t> </a:t>
            </a:r>
            <a:r>
              <a:rPr sz="1600" b="1" spc="-6" dirty="0" err="1">
                <a:solidFill>
                  <a:srgbClr val="05252A"/>
                </a:solidFill>
                <a:latin typeface="Calibri"/>
                <a:cs typeface="Calibri"/>
              </a:rPr>
              <a:t>fecha</a:t>
            </a:r>
            <a:r>
              <a:rPr sz="1600" b="1" spc="-5" dirty="0">
                <a:solidFill>
                  <a:srgbClr val="05252A"/>
                </a:solidFill>
                <a:latin typeface="Calibri"/>
                <a:cs typeface="Calibri"/>
              </a:rPr>
              <a:t> </a:t>
            </a:r>
            <a:r>
              <a:rPr sz="1600" b="1" spc="-2" dirty="0">
                <a:solidFill>
                  <a:srgbClr val="05252A"/>
                </a:solidFill>
                <a:latin typeface="Calibri"/>
                <a:cs typeface="Calibri"/>
              </a:rPr>
              <a:t>de </a:t>
            </a:r>
            <a:r>
              <a:rPr sz="1600" b="1" dirty="0">
                <a:solidFill>
                  <a:srgbClr val="05252A"/>
                </a:solidFill>
                <a:latin typeface="Calibri"/>
                <a:cs typeface="Calibri"/>
              </a:rPr>
              <a:t>la</a:t>
            </a:r>
            <a:r>
              <a:rPr sz="1600" b="1" spc="-6" dirty="0">
                <a:solidFill>
                  <a:srgbClr val="05252A"/>
                </a:solidFill>
                <a:latin typeface="Calibri"/>
                <a:cs typeface="Calibri"/>
              </a:rPr>
              <a:t> </a:t>
            </a:r>
            <a:r>
              <a:rPr sz="1600" b="1" spc="-5" dirty="0" err="1">
                <a:solidFill>
                  <a:srgbClr val="05252A"/>
                </a:solidFill>
                <a:latin typeface="Calibri"/>
                <a:cs typeface="Calibri"/>
              </a:rPr>
              <a:t>infusión</a:t>
            </a:r>
            <a:endParaRPr sz="1600" b="1" dirty="0">
              <a:latin typeface="Calibri"/>
              <a:cs typeface="Calibri"/>
            </a:endParaRPr>
          </a:p>
          <a:p>
            <a:pPr marL="130842" indent="-125564" algn="just">
              <a:lnSpc>
                <a:spcPct val="100000"/>
              </a:lnSpc>
              <a:buClr>
                <a:srgbClr val="007E7E"/>
              </a:buClr>
              <a:buFont typeface="Arial"/>
              <a:buChar char="•"/>
              <a:tabLst>
                <a:tab pos="130842" algn="l"/>
                <a:tab pos="131120" algn="l"/>
              </a:tabLst>
            </a:pPr>
            <a:r>
              <a:rPr sz="1600" spc="-5" dirty="0" err="1">
                <a:solidFill>
                  <a:srgbClr val="05252A"/>
                </a:solidFill>
                <a:latin typeface="Calibri"/>
                <a:cs typeface="Calibri"/>
              </a:rPr>
              <a:t>Preguntar</a:t>
            </a:r>
            <a:r>
              <a:rPr sz="1600" spc="-6" dirty="0">
                <a:solidFill>
                  <a:srgbClr val="05252A"/>
                </a:solidFill>
                <a:latin typeface="Calibri"/>
                <a:cs typeface="Calibri"/>
              </a:rPr>
              <a:t> </a:t>
            </a:r>
            <a:r>
              <a:rPr sz="1600" b="1" dirty="0">
                <a:solidFill>
                  <a:srgbClr val="05252A"/>
                </a:solidFill>
                <a:latin typeface="Calibri"/>
                <a:cs typeface="Calibri"/>
              </a:rPr>
              <a:t>al</a:t>
            </a:r>
            <a:r>
              <a:rPr sz="1600" b="1" spc="-5" dirty="0">
                <a:solidFill>
                  <a:srgbClr val="05252A"/>
                </a:solidFill>
                <a:latin typeface="Calibri"/>
                <a:cs typeface="Calibri"/>
              </a:rPr>
              <a:t> </a:t>
            </a:r>
            <a:r>
              <a:rPr sz="1600" b="1" spc="-5" dirty="0" err="1">
                <a:solidFill>
                  <a:srgbClr val="05252A"/>
                </a:solidFill>
                <a:latin typeface="Calibri"/>
                <a:cs typeface="Calibri"/>
              </a:rPr>
              <a:t>paciente</a:t>
            </a:r>
            <a:r>
              <a:rPr sz="1600" b="1" spc="-5" dirty="0">
                <a:solidFill>
                  <a:srgbClr val="05252A"/>
                </a:solidFill>
                <a:latin typeface="Calibri"/>
                <a:cs typeface="Calibri"/>
              </a:rPr>
              <a:t> </a:t>
            </a:r>
            <a:r>
              <a:rPr sz="1600" b="1" spc="-2" dirty="0" err="1">
                <a:solidFill>
                  <a:srgbClr val="05252A"/>
                </a:solidFill>
                <a:latin typeface="Calibri"/>
                <a:cs typeface="Calibri"/>
              </a:rPr>
              <a:t>si</a:t>
            </a:r>
            <a:r>
              <a:rPr sz="1600" b="1" spc="-11" dirty="0">
                <a:solidFill>
                  <a:srgbClr val="05252A"/>
                </a:solidFill>
                <a:latin typeface="Calibri"/>
                <a:cs typeface="Calibri"/>
              </a:rPr>
              <a:t> </a:t>
            </a:r>
            <a:r>
              <a:rPr sz="1600" b="1" spc="-2" dirty="0" err="1">
                <a:solidFill>
                  <a:srgbClr val="05252A"/>
                </a:solidFill>
                <a:latin typeface="Calibri"/>
                <a:cs typeface="Calibri"/>
              </a:rPr>
              <a:t>necesita</a:t>
            </a:r>
            <a:r>
              <a:rPr sz="1600" b="1" spc="-6" dirty="0">
                <a:solidFill>
                  <a:srgbClr val="05252A"/>
                </a:solidFill>
                <a:latin typeface="Calibri"/>
                <a:cs typeface="Calibri"/>
              </a:rPr>
              <a:t> </a:t>
            </a:r>
            <a:r>
              <a:rPr sz="1600" b="1" spc="-2" dirty="0">
                <a:solidFill>
                  <a:srgbClr val="05252A"/>
                </a:solidFill>
                <a:latin typeface="Calibri"/>
                <a:cs typeface="Calibri"/>
              </a:rPr>
              <a:t>que</a:t>
            </a:r>
            <a:r>
              <a:rPr sz="1600" b="1" spc="-5" dirty="0">
                <a:solidFill>
                  <a:srgbClr val="05252A"/>
                </a:solidFill>
                <a:latin typeface="Calibri"/>
                <a:cs typeface="Calibri"/>
              </a:rPr>
              <a:t> </a:t>
            </a:r>
            <a:r>
              <a:rPr sz="1600" b="1" dirty="0">
                <a:solidFill>
                  <a:srgbClr val="05252A"/>
                </a:solidFill>
                <a:latin typeface="Calibri"/>
                <a:cs typeface="Calibri"/>
              </a:rPr>
              <a:t>le </a:t>
            </a:r>
            <a:r>
              <a:rPr sz="1600" b="1" spc="-5" dirty="0" err="1">
                <a:solidFill>
                  <a:srgbClr val="05252A"/>
                </a:solidFill>
                <a:latin typeface="Calibri"/>
                <a:cs typeface="Calibri"/>
              </a:rPr>
              <a:t>acompañe</a:t>
            </a:r>
            <a:endParaRPr sz="1600" b="1" dirty="0">
              <a:latin typeface="Calibri"/>
              <a:cs typeface="Calibri"/>
            </a:endParaRPr>
          </a:p>
          <a:p>
            <a:pPr marL="130842" indent="-125564" algn="just">
              <a:lnSpc>
                <a:spcPct val="100000"/>
              </a:lnSpc>
              <a:buClr>
                <a:srgbClr val="007E7E"/>
              </a:buClr>
              <a:buFont typeface="Arial"/>
              <a:buChar char="•"/>
              <a:tabLst>
                <a:tab pos="130842" algn="l"/>
                <a:tab pos="131120" algn="l"/>
              </a:tabLst>
            </a:pPr>
            <a:r>
              <a:rPr sz="1600" spc="-5" dirty="0" err="1">
                <a:solidFill>
                  <a:srgbClr val="05252A"/>
                </a:solidFill>
                <a:latin typeface="Calibri"/>
                <a:cs typeface="Calibri"/>
              </a:rPr>
              <a:t>Asegurarse</a:t>
            </a:r>
            <a:r>
              <a:rPr sz="1600" spc="-9" dirty="0">
                <a:solidFill>
                  <a:srgbClr val="05252A"/>
                </a:solidFill>
                <a:latin typeface="Calibri"/>
                <a:cs typeface="Calibri"/>
              </a:rPr>
              <a:t> </a:t>
            </a:r>
            <a:r>
              <a:rPr sz="1600" spc="-2" dirty="0">
                <a:solidFill>
                  <a:srgbClr val="05252A"/>
                </a:solidFill>
                <a:latin typeface="Calibri"/>
                <a:cs typeface="Calibri"/>
              </a:rPr>
              <a:t>que </a:t>
            </a:r>
            <a:r>
              <a:rPr sz="1600" b="1" spc="-2" dirty="0">
                <a:solidFill>
                  <a:srgbClr val="05252A"/>
                </a:solidFill>
                <a:latin typeface="Calibri"/>
                <a:cs typeface="Calibri"/>
              </a:rPr>
              <a:t>dispone</a:t>
            </a:r>
            <a:r>
              <a:rPr sz="1600" b="1" dirty="0">
                <a:solidFill>
                  <a:srgbClr val="05252A"/>
                </a:solidFill>
                <a:latin typeface="Calibri"/>
                <a:cs typeface="Calibri"/>
              </a:rPr>
              <a:t> </a:t>
            </a:r>
            <a:r>
              <a:rPr sz="1600" b="1" spc="-2" dirty="0">
                <a:solidFill>
                  <a:srgbClr val="05252A"/>
                </a:solidFill>
                <a:latin typeface="Calibri"/>
                <a:cs typeface="Calibri"/>
              </a:rPr>
              <a:t>de un </a:t>
            </a:r>
            <a:r>
              <a:rPr sz="1600" b="1" spc="-2" dirty="0" err="1">
                <a:solidFill>
                  <a:srgbClr val="05252A"/>
                </a:solidFill>
                <a:latin typeface="Calibri"/>
                <a:cs typeface="Calibri"/>
              </a:rPr>
              <a:t>traslado</a:t>
            </a:r>
            <a:r>
              <a:rPr sz="1600" b="1" spc="-11" dirty="0">
                <a:solidFill>
                  <a:srgbClr val="05252A"/>
                </a:solidFill>
                <a:latin typeface="Calibri"/>
                <a:cs typeface="Calibri"/>
              </a:rPr>
              <a:t> </a:t>
            </a:r>
            <a:r>
              <a:rPr sz="1600" b="1" spc="-5" dirty="0" err="1">
                <a:solidFill>
                  <a:srgbClr val="05252A"/>
                </a:solidFill>
                <a:latin typeface="Calibri"/>
                <a:cs typeface="Calibri"/>
              </a:rPr>
              <a:t>cómodo</a:t>
            </a:r>
            <a:r>
              <a:rPr sz="1600" b="1" spc="-13" dirty="0">
                <a:solidFill>
                  <a:srgbClr val="05252A"/>
                </a:solidFill>
                <a:latin typeface="Calibri"/>
                <a:cs typeface="Calibri"/>
              </a:rPr>
              <a:t> </a:t>
            </a:r>
            <a:r>
              <a:rPr sz="1600" dirty="0">
                <a:solidFill>
                  <a:srgbClr val="05252A"/>
                </a:solidFill>
                <a:latin typeface="Calibri"/>
                <a:cs typeface="Calibri"/>
              </a:rPr>
              <a:t>y </a:t>
            </a:r>
            <a:r>
              <a:rPr sz="1600" spc="-5" dirty="0" err="1">
                <a:solidFill>
                  <a:srgbClr val="05252A"/>
                </a:solidFill>
                <a:latin typeface="Calibri"/>
                <a:cs typeface="Calibri"/>
              </a:rPr>
              <a:t>seguro</a:t>
            </a:r>
            <a:r>
              <a:rPr sz="1600" spc="-6" dirty="0">
                <a:solidFill>
                  <a:srgbClr val="05252A"/>
                </a:solidFill>
                <a:latin typeface="Calibri"/>
                <a:cs typeface="Calibri"/>
              </a:rPr>
              <a:t> </a:t>
            </a:r>
            <a:r>
              <a:rPr sz="1600" spc="-2" dirty="0">
                <a:solidFill>
                  <a:srgbClr val="05252A"/>
                </a:solidFill>
                <a:latin typeface="Calibri"/>
                <a:cs typeface="Calibri"/>
              </a:rPr>
              <a:t>de </a:t>
            </a:r>
            <a:r>
              <a:rPr sz="1600" spc="-5" dirty="0" err="1">
                <a:solidFill>
                  <a:srgbClr val="05252A"/>
                </a:solidFill>
                <a:latin typeface="Calibri"/>
                <a:cs typeface="Calibri"/>
              </a:rPr>
              <a:t>regreso</a:t>
            </a:r>
            <a:r>
              <a:rPr sz="1600" spc="-5" dirty="0">
                <a:solidFill>
                  <a:srgbClr val="05252A"/>
                </a:solidFill>
                <a:latin typeface="Calibri"/>
                <a:cs typeface="Calibri"/>
              </a:rPr>
              <a:t> </a:t>
            </a:r>
            <a:r>
              <a:rPr sz="1600" dirty="0">
                <a:solidFill>
                  <a:srgbClr val="05252A"/>
                </a:solidFill>
                <a:latin typeface="Calibri"/>
                <a:cs typeface="Calibri"/>
              </a:rPr>
              <a:t>a</a:t>
            </a:r>
            <a:r>
              <a:rPr sz="1600" spc="-6" dirty="0">
                <a:solidFill>
                  <a:srgbClr val="05252A"/>
                </a:solidFill>
                <a:latin typeface="Calibri"/>
                <a:cs typeface="Calibri"/>
              </a:rPr>
              <a:t> </a:t>
            </a:r>
            <a:r>
              <a:rPr sz="1600" spc="-2" dirty="0" err="1">
                <a:solidFill>
                  <a:srgbClr val="05252A"/>
                </a:solidFill>
                <a:latin typeface="Calibri"/>
                <a:cs typeface="Calibri"/>
              </a:rPr>
              <a:t>su</a:t>
            </a:r>
            <a:r>
              <a:rPr lang="es-ES" sz="1600" dirty="0">
                <a:latin typeface="Calibri"/>
                <a:cs typeface="Calibri"/>
              </a:rPr>
              <a:t> </a:t>
            </a:r>
            <a:r>
              <a:rPr sz="1600" spc="-2" dirty="0" err="1">
                <a:solidFill>
                  <a:srgbClr val="05252A"/>
                </a:solidFill>
                <a:latin typeface="Calibri"/>
                <a:cs typeface="Calibri"/>
              </a:rPr>
              <a:t>domicilio</a:t>
            </a:r>
            <a:r>
              <a:rPr sz="1600" spc="-22" dirty="0">
                <a:solidFill>
                  <a:srgbClr val="05252A"/>
                </a:solidFill>
                <a:latin typeface="Calibri"/>
                <a:cs typeface="Calibri"/>
              </a:rPr>
              <a:t> </a:t>
            </a:r>
            <a:r>
              <a:rPr sz="1600" spc="-6" dirty="0" err="1">
                <a:solidFill>
                  <a:srgbClr val="05252A"/>
                </a:solidFill>
                <a:latin typeface="Calibri"/>
                <a:cs typeface="Calibri"/>
              </a:rPr>
              <a:t>tras</a:t>
            </a:r>
            <a:r>
              <a:rPr sz="1600" spc="-6" dirty="0">
                <a:solidFill>
                  <a:srgbClr val="05252A"/>
                </a:solidFill>
                <a:latin typeface="Calibri"/>
                <a:cs typeface="Calibri"/>
              </a:rPr>
              <a:t> </a:t>
            </a:r>
            <a:r>
              <a:rPr sz="1600" dirty="0">
                <a:solidFill>
                  <a:srgbClr val="05252A"/>
                </a:solidFill>
                <a:latin typeface="Calibri"/>
                <a:cs typeface="Calibri"/>
              </a:rPr>
              <a:t>la</a:t>
            </a:r>
            <a:r>
              <a:rPr sz="1600" spc="-11" dirty="0">
                <a:solidFill>
                  <a:srgbClr val="05252A"/>
                </a:solidFill>
                <a:latin typeface="Calibri"/>
                <a:cs typeface="Calibri"/>
              </a:rPr>
              <a:t> </a:t>
            </a:r>
            <a:r>
              <a:rPr sz="1600" spc="-5" dirty="0" err="1">
                <a:solidFill>
                  <a:srgbClr val="05252A"/>
                </a:solidFill>
                <a:latin typeface="Calibri"/>
                <a:cs typeface="Calibri"/>
              </a:rPr>
              <a:t>infusión</a:t>
            </a:r>
            <a:endParaRPr sz="1600" dirty="0">
              <a:latin typeface="Calibri"/>
              <a:cs typeface="Calibri"/>
            </a:endParaRPr>
          </a:p>
          <a:p>
            <a:pPr marL="130842" marR="86673" indent="-125564" algn="just">
              <a:lnSpc>
                <a:spcPct val="100000"/>
              </a:lnSpc>
              <a:buClr>
                <a:srgbClr val="007E7E"/>
              </a:buClr>
              <a:buFont typeface="Arial"/>
              <a:buChar char="•"/>
              <a:tabLst>
                <a:tab pos="130842" algn="l"/>
                <a:tab pos="131120" algn="l"/>
              </a:tabLst>
            </a:pPr>
            <a:r>
              <a:rPr sz="1600" spc="-5" dirty="0" err="1">
                <a:solidFill>
                  <a:srgbClr val="05252A"/>
                </a:solidFill>
                <a:latin typeface="Calibri"/>
                <a:cs typeface="Calibri"/>
              </a:rPr>
              <a:t>Llevar</a:t>
            </a:r>
            <a:r>
              <a:rPr sz="1600" spc="-5" dirty="0">
                <a:solidFill>
                  <a:srgbClr val="05252A"/>
                </a:solidFill>
                <a:latin typeface="Calibri"/>
                <a:cs typeface="Calibri"/>
              </a:rPr>
              <a:t> </a:t>
            </a:r>
            <a:r>
              <a:rPr sz="1600" b="1" spc="-2" dirty="0">
                <a:solidFill>
                  <a:srgbClr val="05252A"/>
                </a:solidFill>
                <a:latin typeface="Calibri"/>
                <a:cs typeface="Calibri"/>
              </a:rPr>
              <a:t>un </a:t>
            </a:r>
            <a:r>
              <a:rPr sz="1600" b="1" spc="-5" dirty="0" err="1">
                <a:solidFill>
                  <a:srgbClr val="05252A"/>
                </a:solidFill>
                <a:latin typeface="Calibri"/>
                <a:cs typeface="Calibri"/>
              </a:rPr>
              <a:t>libro</a:t>
            </a:r>
            <a:r>
              <a:rPr sz="1600" b="1" spc="-5" dirty="0">
                <a:solidFill>
                  <a:srgbClr val="05252A"/>
                </a:solidFill>
                <a:latin typeface="Calibri"/>
                <a:cs typeface="Calibri"/>
              </a:rPr>
              <a:t> </a:t>
            </a:r>
            <a:r>
              <a:rPr sz="1600" b="1" dirty="0">
                <a:solidFill>
                  <a:srgbClr val="05252A"/>
                </a:solidFill>
                <a:latin typeface="Calibri"/>
                <a:cs typeface="Calibri"/>
              </a:rPr>
              <a:t>o </a:t>
            </a:r>
            <a:r>
              <a:rPr sz="1600" b="1" dirty="0" err="1">
                <a:solidFill>
                  <a:srgbClr val="05252A"/>
                </a:solidFill>
                <a:latin typeface="Calibri"/>
                <a:cs typeface="Calibri"/>
              </a:rPr>
              <a:t>alguna</a:t>
            </a:r>
            <a:r>
              <a:rPr sz="1600" b="1" dirty="0">
                <a:solidFill>
                  <a:srgbClr val="05252A"/>
                </a:solidFill>
                <a:latin typeface="Calibri"/>
                <a:cs typeface="Calibri"/>
              </a:rPr>
              <a:t> </a:t>
            </a:r>
            <a:r>
              <a:rPr sz="1600" b="1" spc="-5" dirty="0" err="1">
                <a:solidFill>
                  <a:srgbClr val="05252A"/>
                </a:solidFill>
                <a:latin typeface="Calibri"/>
                <a:cs typeface="Calibri"/>
              </a:rPr>
              <a:t>distracción</a:t>
            </a:r>
            <a:r>
              <a:rPr sz="1600" spc="-5" dirty="0">
                <a:solidFill>
                  <a:srgbClr val="05252A"/>
                </a:solidFill>
                <a:latin typeface="Calibri"/>
                <a:cs typeface="Calibri"/>
              </a:rPr>
              <a:t> </a:t>
            </a:r>
            <a:r>
              <a:rPr sz="1600" spc="-9" dirty="0" err="1">
                <a:solidFill>
                  <a:srgbClr val="05252A"/>
                </a:solidFill>
                <a:latin typeface="Calibri"/>
                <a:cs typeface="Calibri"/>
              </a:rPr>
              <a:t>durante</a:t>
            </a:r>
            <a:r>
              <a:rPr sz="1600" spc="-9" dirty="0">
                <a:solidFill>
                  <a:srgbClr val="05252A"/>
                </a:solidFill>
                <a:latin typeface="Calibri"/>
                <a:cs typeface="Calibri"/>
              </a:rPr>
              <a:t> </a:t>
            </a:r>
            <a:r>
              <a:rPr sz="1600" dirty="0">
                <a:solidFill>
                  <a:srgbClr val="05252A"/>
                </a:solidFill>
                <a:latin typeface="Calibri"/>
                <a:cs typeface="Calibri"/>
              </a:rPr>
              <a:t>la </a:t>
            </a:r>
            <a:r>
              <a:rPr sz="1600" spc="-2" dirty="0" err="1">
                <a:solidFill>
                  <a:srgbClr val="05252A"/>
                </a:solidFill>
                <a:latin typeface="Calibri"/>
                <a:cs typeface="Calibri"/>
              </a:rPr>
              <a:t>infusión</a:t>
            </a:r>
            <a:r>
              <a:rPr sz="1600" spc="-2" dirty="0">
                <a:solidFill>
                  <a:srgbClr val="05252A"/>
                </a:solidFill>
                <a:latin typeface="Calibri"/>
                <a:cs typeface="Calibri"/>
              </a:rPr>
              <a:t> </a:t>
            </a:r>
            <a:r>
              <a:rPr sz="1600" spc="-6" dirty="0">
                <a:solidFill>
                  <a:srgbClr val="05252A"/>
                </a:solidFill>
                <a:latin typeface="Calibri"/>
                <a:cs typeface="Calibri"/>
              </a:rPr>
              <a:t>para </a:t>
            </a:r>
            <a:r>
              <a:rPr sz="1600" spc="-2" dirty="0" err="1">
                <a:solidFill>
                  <a:srgbClr val="05252A"/>
                </a:solidFill>
                <a:latin typeface="Calibri"/>
                <a:cs typeface="Calibri"/>
              </a:rPr>
              <a:t>hacer</a:t>
            </a:r>
            <a:r>
              <a:rPr sz="1600" spc="-2" dirty="0">
                <a:solidFill>
                  <a:srgbClr val="05252A"/>
                </a:solidFill>
                <a:latin typeface="Calibri"/>
                <a:cs typeface="Calibri"/>
              </a:rPr>
              <a:t> </a:t>
            </a:r>
            <a:r>
              <a:rPr sz="1600" dirty="0" err="1">
                <a:solidFill>
                  <a:srgbClr val="05252A"/>
                </a:solidFill>
                <a:latin typeface="Calibri"/>
                <a:cs typeface="Calibri"/>
              </a:rPr>
              <a:t>más</a:t>
            </a:r>
            <a:r>
              <a:rPr sz="1600" dirty="0">
                <a:solidFill>
                  <a:srgbClr val="05252A"/>
                </a:solidFill>
                <a:latin typeface="Calibri"/>
                <a:cs typeface="Calibri"/>
              </a:rPr>
              <a:t> </a:t>
            </a:r>
            <a:r>
              <a:rPr sz="1600" spc="-5" dirty="0" err="1">
                <a:solidFill>
                  <a:srgbClr val="05252A"/>
                </a:solidFill>
                <a:latin typeface="Calibri"/>
                <a:cs typeface="Calibri"/>
              </a:rPr>
              <a:t>llevadero</a:t>
            </a:r>
            <a:r>
              <a:rPr sz="1600" spc="-5" dirty="0">
                <a:solidFill>
                  <a:srgbClr val="05252A"/>
                </a:solidFill>
                <a:latin typeface="Calibri"/>
                <a:cs typeface="Calibri"/>
              </a:rPr>
              <a:t> </a:t>
            </a:r>
            <a:r>
              <a:rPr sz="1600" spc="-232" dirty="0">
                <a:solidFill>
                  <a:srgbClr val="05252A"/>
                </a:solidFill>
                <a:latin typeface="Calibri"/>
                <a:cs typeface="Calibri"/>
              </a:rPr>
              <a:t> </a:t>
            </a:r>
            <a:r>
              <a:rPr sz="1600" dirty="0" err="1">
                <a:solidFill>
                  <a:srgbClr val="05252A"/>
                </a:solidFill>
                <a:latin typeface="Calibri"/>
                <a:cs typeface="Calibri"/>
              </a:rPr>
              <a:t>el</a:t>
            </a:r>
            <a:r>
              <a:rPr sz="1600" spc="-2" dirty="0">
                <a:solidFill>
                  <a:srgbClr val="05252A"/>
                </a:solidFill>
                <a:latin typeface="Calibri"/>
                <a:cs typeface="Calibri"/>
              </a:rPr>
              <a:t> </a:t>
            </a:r>
            <a:r>
              <a:rPr sz="1600" dirty="0" err="1">
                <a:solidFill>
                  <a:srgbClr val="05252A"/>
                </a:solidFill>
                <a:latin typeface="Calibri"/>
                <a:cs typeface="Calibri"/>
              </a:rPr>
              <a:t>tiempo</a:t>
            </a:r>
            <a:r>
              <a:rPr sz="1600" spc="-9" dirty="0">
                <a:solidFill>
                  <a:srgbClr val="05252A"/>
                </a:solidFill>
                <a:latin typeface="Calibri"/>
                <a:cs typeface="Calibri"/>
              </a:rPr>
              <a:t> </a:t>
            </a:r>
            <a:r>
              <a:rPr sz="1600" dirty="0" err="1">
                <a:solidFill>
                  <a:srgbClr val="05252A"/>
                </a:solidFill>
                <a:latin typeface="Calibri"/>
                <a:cs typeface="Calibri"/>
              </a:rPr>
              <a:t>en</a:t>
            </a:r>
            <a:r>
              <a:rPr sz="1600" dirty="0">
                <a:solidFill>
                  <a:srgbClr val="05252A"/>
                </a:solidFill>
                <a:latin typeface="Calibri"/>
                <a:cs typeface="Calibri"/>
              </a:rPr>
              <a:t> </a:t>
            </a:r>
            <a:r>
              <a:rPr sz="1600" dirty="0" err="1">
                <a:solidFill>
                  <a:srgbClr val="05252A"/>
                </a:solidFill>
                <a:latin typeface="Calibri"/>
                <a:cs typeface="Calibri"/>
              </a:rPr>
              <a:t>el</a:t>
            </a:r>
            <a:r>
              <a:rPr sz="1600" spc="-5" dirty="0">
                <a:solidFill>
                  <a:srgbClr val="05252A"/>
                </a:solidFill>
                <a:latin typeface="Calibri"/>
                <a:cs typeface="Calibri"/>
              </a:rPr>
              <a:t> hospital</a:t>
            </a:r>
            <a:endParaRPr sz="1600" dirty="0">
              <a:latin typeface="Calibri"/>
              <a:cs typeface="Calibri"/>
            </a:endParaRPr>
          </a:p>
          <a:p>
            <a:pPr marL="130842" indent="-125564" algn="just">
              <a:lnSpc>
                <a:spcPct val="100000"/>
              </a:lnSpc>
              <a:buClr>
                <a:srgbClr val="007E7E"/>
              </a:buClr>
              <a:buFont typeface="Arial"/>
              <a:buChar char="•"/>
              <a:tabLst>
                <a:tab pos="130842" algn="l"/>
                <a:tab pos="131120" algn="l"/>
              </a:tabLst>
            </a:pPr>
            <a:r>
              <a:rPr sz="1600" spc="-9" dirty="0">
                <a:solidFill>
                  <a:srgbClr val="05252A"/>
                </a:solidFill>
                <a:latin typeface="Calibri"/>
                <a:cs typeface="Calibri"/>
              </a:rPr>
              <a:t>Durante</a:t>
            </a:r>
            <a:r>
              <a:rPr sz="1600" spc="-5" dirty="0">
                <a:solidFill>
                  <a:srgbClr val="05252A"/>
                </a:solidFill>
                <a:latin typeface="Calibri"/>
                <a:cs typeface="Calibri"/>
              </a:rPr>
              <a:t> </a:t>
            </a:r>
            <a:r>
              <a:rPr sz="1600" dirty="0">
                <a:solidFill>
                  <a:srgbClr val="05252A"/>
                </a:solidFill>
                <a:latin typeface="Calibri"/>
                <a:cs typeface="Calibri"/>
              </a:rPr>
              <a:t>la</a:t>
            </a:r>
            <a:r>
              <a:rPr sz="1600" spc="2" dirty="0">
                <a:solidFill>
                  <a:srgbClr val="05252A"/>
                </a:solidFill>
                <a:latin typeface="Calibri"/>
                <a:cs typeface="Calibri"/>
              </a:rPr>
              <a:t> </a:t>
            </a:r>
            <a:r>
              <a:rPr sz="1600" spc="-2" dirty="0" err="1">
                <a:solidFill>
                  <a:srgbClr val="05252A"/>
                </a:solidFill>
                <a:latin typeface="Calibri"/>
                <a:cs typeface="Calibri"/>
              </a:rPr>
              <a:t>infusión</a:t>
            </a:r>
            <a:r>
              <a:rPr sz="1600" spc="-2" dirty="0">
                <a:solidFill>
                  <a:srgbClr val="05252A"/>
                </a:solidFill>
                <a:latin typeface="Calibri"/>
                <a:cs typeface="Calibri"/>
              </a:rPr>
              <a:t>,</a:t>
            </a:r>
            <a:r>
              <a:rPr sz="1600" spc="-5" dirty="0">
                <a:solidFill>
                  <a:srgbClr val="05252A"/>
                </a:solidFill>
                <a:latin typeface="Calibri"/>
                <a:cs typeface="Calibri"/>
              </a:rPr>
              <a:t> </a:t>
            </a:r>
            <a:r>
              <a:rPr sz="1600" spc="-2" dirty="0" err="1">
                <a:solidFill>
                  <a:srgbClr val="05252A"/>
                </a:solidFill>
                <a:latin typeface="Calibri"/>
                <a:cs typeface="Calibri"/>
              </a:rPr>
              <a:t>pueden</a:t>
            </a:r>
            <a:r>
              <a:rPr sz="1600" spc="5" dirty="0">
                <a:solidFill>
                  <a:srgbClr val="05252A"/>
                </a:solidFill>
                <a:latin typeface="Calibri"/>
                <a:cs typeface="Calibri"/>
              </a:rPr>
              <a:t> </a:t>
            </a:r>
            <a:r>
              <a:rPr sz="1600" spc="-2" dirty="0" err="1">
                <a:solidFill>
                  <a:srgbClr val="05252A"/>
                </a:solidFill>
                <a:latin typeface="Calibri"/>
                <a:cs typeface="Calibri"/>
              </a:rPr>
              <a:t>aparecer</a:t>
            </a:r>
            <a:r>
              <a:rPr sz="1600" spc="-2" dirty="0">
                <a:solidFill>
                  <a:srgbClr val="05252A"/>
                </a:solidFill>
                <a:latin typeface="Calibri"/>
                <a:cs typeface="Calibri"/>
              </a:rPr>
              <a:t> </a:t>
            </a:r>
            <a:r>
              <a:rPr sz="1600" spc="-2" dirty="0" err="1">
                <a:solidFill>
                  <a:srgbClr val="05252A"/>
                </a:solidFill>
                <a:latin typeface="Calibri"/>
                <a:cs typeface="Calibri"/>
              </a:rPr>
              <a:t>reacciones</a:t>
            </a:r>
            <a:r>
              <a:rPr sz="1600" spc="-5" dirty="0">
                <a:solidFill>
                  <a:srgbClr val="05252A"/>
                </a:solidFill>
                <a:latin typeface="Calibri"/>
                <a:cs typeface="Calibri"/>
              </a:rPr>
              <a:t> </a:t>
            </a:r>
            <a:r>
              <a:rPr sz="1600" spc="-5" dirty="0" err="1">
                <a:solidFill>
                  <a:srgbClr val="05252A"/>
                </a:solidFill>
                <a:latin typeface="Calibri"/>
                <a:cs typeface="Calibri"/>
              </a:rPr>
              <a:t>adversas</a:t>
            </a:r>
            <a:r>
              <a:rPr sz="1600" spc="-5" dirty="0">
                <a:solidFill>
                  <a:srgbClr val="05252A"/>
                </a:solidFill>
                <a:latin typeface="Calibri"/>
                <a:cs typeface="Calibri"/>
              </a:rPr>
              <a:t>.</a:t>
            </a:r>
            <a:r>
              <a:rPr sz="1600" spc="-2" dirty="0">
                <a:solidFill>
                  <a:srgbClr val="05252A"/>
                </a:solidFill>
                <a:latin typeface="Calibri"/>
                <a:cs typeface="Calibri"/>
              </a:rPr>
              <a:t> </a:t>
            </a:r>
            <a:r>
              <a:rPr sz="1600" spc="-5" dirty="0" err="1">
                <a:solidFill>
                  <a:srgbClr val="05252A"/>
                </a:solidFill>
                <a:latin typeface="Calibri"/>
                <a:cs typeface="Calibri"/>
              </a:rPr>
              <a:t>Comunicar</a:t>
            </a:r>
            <a:r>
              <a:rPr sz="1600" spc="-9" dirty="0">
                <a:solidFill>
                  <a:srgbClr val="05252A"/>
                </a:solidFill>
                <a:latin typeface="Calibri"/>
                <a:cs typeface="Calibri"/>
              </a:rPr>
              <a:t> </a:t>
            </a:r>
            <a:r>
              <a:rPr sz="1600" dirty="0" err="1">
                <a:solidFill>
                  <a:srgbClr val="05252A"/>
                </a:solidFill>
                <a:latin typeface="Calibri"/>
                <a:cs typeface="Calibri"/>
              </a:rPr>
              <a:t>cualquier</a:t>
            </a:r>
            <a:r>
              <a:rPr lang="es-ES" sz="1600" dirty="0">
                <a:latin typeface="Calibri"/>
                <a:cs typeface="Calibri"/>
              </a:rPr>
              <a:t> </a:t>
            </a:r>
            <a:r>
              <a:rPr sz="1600" b="1" spc="-6" dirty="0" err="1">
                <a:solidFill>
                  <a:srgbClr val="05252A"/>
                </a:solidFill>
                <a:latin typeface="Calibri"/>
                <a:cs typeface="Calibri"/>
              </a:rPr>
              <a:t>sintomatología</a:t>
            </a:r>
            <a:r>
              <a:rPr sz="1600" b="1" spc="-6" dirty="0">
                <a:solidFill>
                  <a:srgbClr val="05252A"/>
                </a:solidFill>
                <a:latin typeface="Calibri"/>
                <a:cs typeface="Calibri"/>
              </a:rPr>
              <a:t> </a:t>
            </a:r>
            <a:r>
              <a:rPr sz="1600" b="1" spc="-5" dirty="0">
                <a:solidFill>
                  <a:srgbClr val="05252A"/>
                </a:solidFill>
                <a:latin typeface="Calibri"/>
                <a:cs typeface="Calibri"/>
              </a:rPr>
              <a:t>“poco</a:t>
            </a:r>
            <a:r>
              <a:rPr sz="1600" b="1" spc="-9" dirty="0">
                <a:solidFill>
                  <a:srgbClr val="05252A"/>
                </a:solidFill>
                <a:latin typeface="Calibri"/>
                <a:cs typeface="Calibri"/>
              </a:rPr>
              <a:t> </a:t>
            </a:r>
            <a:r>
              <a:rPr sz="1600" b="1" spc="-2" dirty="0">
                <a:solidFill>
                  <a:srgbClr val="05252A"/>
                </a:solidFill>
                <a:latin typeface="Calibri"/>
                <a:cs typeface="Calibri"/>
              </a:rPr>
              <a:t>habitual”</a:t>
            </a:r>
            <a:r>
              <a:rPr sz="1600" spc="-2" dirty="0">
                <a:solidFill>
                  <a:srgbClr val="05252A"/>
                </a:solidFill>
                <a:latin typeface="Calibri"/>
                <a:cs typeface="Calibri"/>
              </a:rPr>
              <a:t> </a:t>
            </a:r>
            <a:r>
              <a:rPr sz="1600" dirty="0">
                <a:solidFill>
                  <a:srgbClr val="05252A"/>
                </a:solidFill>
                <a:latin typeface="Calibri"/>
                <a:cs typeface="Calibri"/>
              </a:rPr>
              <a:t>al</a:t>
            </a:r>
            <a:r>
              <a:rPr sz="1600" spc="-6" dirty="0">
                <a:solidFill>
                  <a:srgbClr val="05252A"/>
                </a:solidFill>
                <a:latin typeface="Calibri"/>
                <a:cs typeface="Calibri"/>
              </a:rPr>
              <a:t> </a:t>
            </a:r>
            <a:r>
              <a:rPr sz="1600" spc="-5" dirty="0">
                <a:solidFill>
                  <a:srgbClr val="05252A"/>
                </a:solidFill>
                <a:latin typeface="Calibri"/>
                <a:cs typeface="Calibri"/>
              </a:rPr>
              <a:t>personal</a:t>
            </a:r>
            <a:r>
              <a:rPr sz="1600" dirty="0">
                <a:solidFill>
                  <a:srgbClr val="05252A"/>
                </a:solidFill>
                <a:latin typeface="Calibri"/>
                <a:cs typeface="Calibri"/>
              </a:rPr>
              <a:t> </a:t>
            </a:r>
            <a:r>
              <a:rPr sz="1600" spc="-2" dirty="0">
                <a:solidFill>
                  <a:srgbClr val="05252A"/>
                </a:solidFill>
                <a:latin typeface="Calibri"/>
                <a:cs typeface="Calibri"/>
              </a:rPr>
              <a:t>que</a:t>
            </a:r>
            <a:r>
              <a:rPr sz="1600" dirty="0">
                <a:solidFill>
                  <a:srgbClr val="05252A"/>
                </a:solidFill>
                <a:latin typeface="Calibri"/>
                <a:cs typeface="Calibri"/>
              </a:rPr>
              <a:t> </a:t>
            </a:r>
            <a:r>
              <a:rPr sz="1600" spc="-2" dirty="0" err="1">
                <a:solidFill>
                  <a:srgbClr val="05252A"/>
                </a:solidFill>
                <a:latin typeface="Calibri"/>
                <a:cs typeface="Calibri"/>
              </a:rPr>
              <a:t>atiende</a:t>
            </a:r>
            <a:r>
              <a:rPr sz="1600" spc="5" dirty="0">
                <a:solidFill>
                  <a:srgbClr val="05252A"/>
                </a:solidFill>
                <a:latin typeface="Calibri"/>
                <a:cs typeface="Calibri"/>
              </a:rPr>
              <a:t> </a:t>
            </a:r>
            <a:r>
              <a:rPr sz="1600" dirty="0">
                <a:solidFill>
                  <a:srgbClr val="05252A"/>
                </a:solidFill>
                <a:latin typeface="Calibri"/>
                <a:cs typeface="Calibri"/>
              </a:rPr>
              <a:t>al</a:t>
            </a:r>
            <a:r>
              <a:rPr sz="1600" spc="-6" dirty="0">
                <a:solidFill>
                  <a:srgbClr val="05252A"/>
                </a:solidFill>
                <a:latin typeface="Calibri"/>
                <a:cs typeface="Calibri"/>
              </a:rPr>
              <a:t> </a:t>
            </a:r>
            <a:r>
              <a:rPr sz="1600" spc="-5" dirty="0" err="1">
                <a:solidFill>
                  <a:srgbClr val="05252A"/>
                </a:solidFill>
                <a:latin typeface="Calibri"/>
                <a:cs typeface="Calibri"/>
              </a:rPr>
              <a:t>paciente</a:t>
            </a:r>
            <a:endParaRPr sz="1600" dirty="0">
              <a:latin typeface="Calibri"/>
              <a:cs typeface="Calibri"/>
            </a:endParaRPr>
          </a:p>
        </p:txBody>
      </p:sp>
      <p:sp>
        <p:nvSpPr>
          <p:cNvPr id="7" name="Marcador de número de diapositiva 6">
            <a:extLst>
              <a:ext uri="{FF2B5EF4-FFF2-40B4-BE49-F238E27FC236}">
                <a16:creationId xmlns:a16="http://schemas.microsoft.com/office/drawing/2014/main" id="{52AF6063-4860-B265-6C39-415DCD7D8D3B}"/>
              </a:ext>
            </a:extLst>
          </p:cNvPr>
          <p:cNvSpPr>
            <a:spLocks noGrp="1"/>
          </p:cNvSpPr>
          <p:nvPr>
            <p:ph type="sldNum" sz="quarter" idx="4"/>
          </p:nvPr>
        </p:nvSpPr>
        <p:spPr/>
        <p:txBody>
          <a:bodyPr/>
          <a:lstStyle/>
          <a:p>
            <a:fld id="{C2D5E945-2478-44AA-BA19-29F3FC66B24B}" type="slidenum">
              <a:rPr lang="es-ES" smtClean="0"/>
              <a:pPr/>
              <a:t>64</a:t>
            </a:fld>
            <a:endParaRPr lang="es-E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2">
            <a:extLst>
              <a:ext uri="{FF2B5EF4-FFF2-40B4-BE49-F238E27FC236}">
                <a16:creationId xmlns:a16="http://schemas.microsoft.com/office/drawing/2014/main" id="{AAA059EE-9714-5BEC-2F1A-E44753934601}"/>
              </a:ext>
            </a:extLst>
          </p:cNvPr>
          <p:cNvSpPr txBox="1">
            <a:spLocks noGrp="1"/>
          </p:cNvSpPr>
          <p:nvPr/>
        </p:nvSpPr>
        <p:spPr>
          <a:xfrm>
            <a:off x="542925" y="542676"/>
            <a:ext cx="4432115" cy="436218"/>
          </a:xfrm>
          <a:prstGeom prst="rect">
            <a:avLst/>
          </a:prstGeom>
        </p:spPr>
        <p:txBody>
          <a:bodyPr vert="horz" wrap="square" lIns="0" tIns="5279" rIns="0" bIns="0" rtlCol="0">
            <a:spAutoFit/>
          </a:bodyPr>
          <a:lstStyle>
            <a:lvl1pPr>
              <a:defRPr sz="1925" b="0" i="0">
                <a:solidFill>
                  <a:srgbClr val="1AB6C8"/>
                </a:solidFill>
                <a:latin typeface="Berlin Sans FB"/>
                <a:ea typeface="+mj-ea"/>
                <a:cs typeface="Berlin Sans FB"/>
              </a:defRPr>
            </a:lvl1pPr>
          </a:lstStyle>
          <a:p>
            <a:pPr marL="5556">
              <a:lnSpc>
                <a:spcPct val="100000"/>
              </a:lnSpc>
              <a:spcBef>
                <a:spcPts val="41"/>
              </a:spcBef>
            </a:pPr>
            <a:r>
              <a:rPr sz="2800" b="1" spc="-11" dirty="0">
                <a:latin typeface="Calibri"/>
                <a:cs typeface="Calibri"/>
              </a:rPr>
              <a:t>Ante</a:t>
            </a:r>
            <a:r>
              <a:rPr sz="2800" b="1" spc="-6" dirty="0">
                <a:latin typeface="Calibri"/>
                <a:cs typeface="Calibri"/>
              </a:rPr>
              <a:t> </a:t>
            </a:r>
            <a:r>
              <a:rPr sz="2800" b="1" spc="-2" dirty="0">
                <a:latin typeface="Calibri"/>
                <a:cs typeface="Calibri"/>
              </a:rPr>
              <a:t>la</a:t>
            </a:r>
            <a:r>
              <a:rPr sz="2800" b="1" spc="5" dirty="0">
                <a:latin typeface="Calibri"/>
                <a:cs typeface="Calibri"/>
              </a:rPr>
              <a:t> </a:t>
            </a:r>
            <a:r>
              <a:rPr sz="2800" b="1" spc="-2" dirty="0" err="1">
                <a:latin typeface="Calibri"/>
                <a:cs typeface="Calibri"/>
              </a:rPr>
              <a:t>sospecha</a:t>
            </a:r>
            <a:r>
              <a:rPr sz="2800" b="1" spc="2" dirty="0">
                <a:latin typeface="Calibri"/>
                <a:cs typeface="Calibri"/>
              </a:rPr>
              <a:t> </a:t>
            </a:r>
            <a:r>
              <a:rPr sz="2800" b="1" spc="-2" dirty="0">
                <a:latin typeface="Calibri"/>
                <a:cs typeface="Calibri"/>
              </a:rPr>
              <a:t>de</a:t>
            </a:r>
            <a:r>
              <a:rPr sz="2800" b="1" dirty="0">
                <a:latin typeface="Calibri"/>
                <a:cs typeface="Calibri"/>
              </a:rPr>
              <a:t> </a:t>
            </a:r>
            <a:r>
              <a:rPr sz="2800" b="1" spc="-2" dirty="0">
                <a:latin typeface="Calibri"/>
                <a:cs typeface="Calibri"/>
              </a:rPr>
              <a:t>un</a:t>
            </a:r>
            <a:r>
              <a:rPr sz="2800" b="1" spc="5" dirty="0">
                <a:latin typeface="Calibri"/>
                <a:cs typeface="Calibri"/>
              </a:rPr>
              <a:t> </a:t>
            </a:r>
            <a:r>
              <a:rPr sz="2800" b="1" spc="-11" dirty="0" err="1">
                <a:latin typeface="Calibri"/>
                <a:cs typeface="Calibri"/>
              </a:rPr>
              <a:t>brote</a:t>
            </a:r>
            <a:endParaRPr sz="2800" dirty="0" err="1">
              <a:latin typeface="Calibri"/>
              <a:cs typeface="Calibri"/>
            </a:endParaRPr>
          </a:p>
        </p:txBody>
      </p:sp>
      <p:sp>
        <p:nvSpPr>
          <p:cNvPr id="56" name="object 35">
            <a:extLst>
              <a:ext uri="{FF2B5EF4-FFF2-40B4-BE49-F238E27FC236}">
                <a16:creationId xmlns:a16="http://schemas.microsoft.com/office/drawing/2014/main" id="{30B9ADA2-D66E-DDD7-2CAE-A2E14CCF4E61}"/>
              </a:ext>
            </a:extLst>
          </p:cNvPr>
          <p:cNvSpPr txBox="1"/>
          <p:nvPr/>
        </p:nvSpPr>
        <p:spPr>
          <a:xfrm>
            <a:off x="542925" y="2447444"/>
            <a:ext cx="4432115" cy="1012216"/>
          </a:xfrm>
          <a:prstGeom prst="rect">
            <a:avLst/>
          </a:prstGeom>
        </p:spPr>
        <p:txBody>
          <a:bodyPr vert="horz" wrap="square" lIns="0" tIns="72787" rIns="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556">
              <a:lnSpc>
                <a:spcPct val="100000"/>
              </a:lnSpc>
              <a:spcBef>
                <a:spcPts val="573"/>
              </a:spcBef>
            </a:pPr>
            <a:r>
              <a:rPr sz="2800" b="1" spc="-11" dirty="0">
                <a:solidFill>
                  <a:srgbClr val="1AB6C8"/>
                </a:solidFill>
                <a:latin typeface="Calibri"/>
                <a:cs typeface="Calibri"/>
              </a:rPr>
              <a:t>Ante</a:t>
            </a:r>
            <a:r>
              <a:rPr sz="2800" b="1" spc="-5" dirty="0">
                <a:solidFill>
                  <a:srgbClr val="1AB6C8"/>
                </a:solidFill>
                <a:latin typeface="Calibri"/>
                <a:cs typeface="Calibri"/>
              </a:rPr>
              <a:t> </a:t>
            </a:r>
            <a:r>
              <a:rPr sz="2800" b="1" spc="-2" dirty="0">
                <a:solidFill>
                  <a:srgbClr val="1AB6C8"/>
                </a:solidFill>
                <a:latin typeface="Calibri"/>
                <a:cs typeface="Calibri"/>
              </a:rPr>
              <a:t>la</a:t>
            </a:r>
            <a:r>
              <a:rPr sz="2800" b="1" spc="2" dirty="0">
                <a:solidFill>
                  <a:srgbClr val="1AB6C8"/>
                </a:solidFill>
                <a:latin typeface="Calibri"/>
                <a:cs typeface="Calibri"/>
              </a:rPr>
              <a:t> </a:t>
            </a:r>
            <a:r>
              <a:rPr sz="2800" b="1" spc="-2" dirty="0" err="1">
                <a:solidFill>
                  <a:srgbClr val="1AB6C8"/>
                </a:solidFill>
                <a:latin typeface="Calibri"/>
                <a:cs typeface="Calibri"/>
              </a:rPr>
              <a:t>aparición</a:t>
            </a:r>
            <a:r>
              <a:rPr sz="2800" b="1" spc="17" dirty="0">
                <a:solidFill>
                  <a:srgbClr val="1AB6C8"/>
                </a:solidFill>
                <a:latin typeface="Calibri"/>
                <a:cs typeface="Calibri"/>
              </a:rPr>
              <a:t> </a:t>
            </a:r>
            <a:r>
              <a:rPr sz="2800" b="1" spc="-2" dirty="0">
                <a:solidFill>
                  <a:srgbClr val="1AB6C8"/>
                </a:solidFill>
                <a:latin typeface="Calibri"/>
                <a:cs typeface="Calibri"/>
              </a:rPr>
              <a:t>de </a:t>
            </a:r>
            <a:r>
              <a:rPr sz="2800" b="1" spc="-5" dirty="0" err="1">
                <a:solidFill>
                  <a:srgbClr val="1AB6C8"/>
                </a:solidFill>
                <a:latin typeface="Calibri"/>
                <a:cs typeface="Calibri"/>
              </a:rPr>
              <a:t>síntomas</a:t>
            </a:r>
            <a:endParaRPr sz="2800" dirty="0">
              <a:latin typeface="Calibri"/>
              <a:cs typeface="Calibri"/>
            </a:endParaRPr>
          </a:p>
          <a:p>
            <a:pPr marL="5556">
              <a:lnSpc>
                <a:spcPct val="100000"/>
              </a:lnSpc>
              <a:spcBef>
                <a:spcPts val="320"/>
              </a:spcBef>
            </a:pPr>
            <a:endParaRPr lang="es-ES" sz="1050" spc="-2" dirty="0">
              <a:solidFill>
                <a:srgbClr val="05252A"/>
              </a:solidFill>
              <a:latin typeface="Calibri"/>
              <a:cs typeface="Calibri"/>
            </a:endParaRPr>
          </a:p>
          <a:p>
            <a:pPr marL="5556">
              <a:lnSpc>
                <a:spcPct val="100000"/>
              </a:lnSpc>
              <a:spcBef>
                <a:spcPts val="320"/>
              </a:spcBef>
            </a:pPr>
            <a:r>
              <a:rPr sz="1600" spc="-2" dirty="0">
                <a:solidFill>
                  <a:srgbClr val="05252A"/>
                </a:solidFill>
                <a:latin typeface="Calibri"/>
                <a:cs typeface="Calibri"/>
              </a:rPr>
              <a:t>Si</a:t>
            </a:r>
            <a:r>
              <a:rPr sz="1600" spc="-6" dirty="0">
                <a:solidFill>
                  <a:srgbClr val="05252A"/>
                </a:solidFill>
                <a:latin typeface="Calibri"/>
                <a:cs typeface="Calibri"/>
              </a:rPr>
              <a:t> </a:t>
            </a:r>
            <a:r>
              <a:rPr sz="1600" dirty="0" err="1">
                <a:solidFill>
                  <a:srgbClr val="05252A"/>
                </a:solidFill>
                <a:latin typeface="Calibri"/>
                <a:cs typeface="Calibri"/>
              </a:rPr>
              <a:t>los</a:t>
            </a:r>
            <a:r>
              <a:rPr sz="1600" spc="-2" dirty="0">
                <a:solidFill>
                  <a:srgbClr val="05252A"/>
                </a:solidFill>
                <a:latin typeface="Calibri"/>
                <a:cs typeface="Calibri"/>
              </a:rPr>
              <a:t> </a:t>
            </a:r>
            <a:r>
              <a:rPr sz="1600" spc="-5" dirty="0" err="1">
                <a:solidFill>
                  <a:srgbClr val="05252A"/>
                </a:solidFill>
                <a:latin typeface="Calibri"/>
                <a:cs typeface="Calibri"/>
              </a:rPr>
              <a:t>síntomas</a:t>
            </a:r>
            <a:r>
              <a:rPr sz="1600" spc="-2" dirty="0">
                <a:solidFill>
                  <a:srgbClr val="05252A"/>
                </a:solidFill>
                <a:latin typeface="Calibri"/>
                <a:cs typeface="Calibri"/>
              </a:rPr>
              <a:t> son</a:t>
            </a:r>
            <a:r>
              <a:rPr sz="1600" spc="-15" dirty="0">
                <a:solidFill>
                  <a:srgbClr val="05252A"/>
                </a:solidFill>
                <a:latin typeface="Calibri"/>
                <a:cs typeface="Calibri"/>
              </a:rPr>
              <a:t> </a:t>
            </a:r>
            <a:r>
              <a:rPr sz="1600" b="1" spc="-2" dirty="0" err="1">
                <a:solidFill>
                  <a:srgbClr val="05252A"/>
                </a:solidFill>
                <a:latin typeface="Calibri"/>
                <a:cs typeface="Calibri"/>
              </a:rPr>
              <a:t>muy</a:t>
            </a:r>
            <a:r>
              <a:rPr sz="1600" b="1" spc="-6" dirty="0">
                <a:solidFill>
                  <a:srgbClr val="05252A"/>
                </a:solidFill>
                <a:latin typeface="Calibri"/>
                <a:cs typeface="Calibri"/>
              </a:rPr>
              <a:t> </a:t>
            </a:r>
            <a:r>
              <a:rPr sz="1600" b="1" spc="-5" dirty="0" err="1">
                <a:solidFill>
                  <a:srgbClr val="05252A"/>
                </a:solidFill>
                <a:latin typeface="Calibri"/>
                <a:cs typeface="Calibri"/>
              </a:rPr>
              <a:t>intensos</a:t>
            </a:r>
            <a:r>
              <a:rPr sz="1600" b="1" spc="2" dirty="0">
                <a:solidFill>
                  <a:srgbClr val="05252A"/>
                </a:solidFill>
                <a:latin typeface="Calibri"/>
                <a:cs typeface="Calibri"/>
              </a:rPr>
              <a:t> </a:t>
            </a:r>
            <a:r>
              <a:rPr sz="1600" dirty="0">
                <a:solidFill>
                  <a:srgbClr val="05252A"/>
                </a:solidFill>
                <a:latin typeface="Calibri"/>
                <a:cs typeface="Calibri"/>
              </a:rPr>
              <a:t>o</a:t>
            </a:r>
            <a:r>
              <a:rPr sz="1600" spc="-5" dirty="0">
                <a:solidFill>
                  <a:srgbClr val="05252A"/>
                </a:solidFill>
                <a:latin typeface="Calibri"/>
                <a:cs typeface="Calibri"/>
              </a:rPr>
              <a:t> </a:t>
            </a:r>
            <a:r>
              <a:rPr sz="1600" b="1" spc="-5" dirty="0" err="1">
                <a:solidFill>
                  <a:srgbClr val="05252A"/>
                </a:solidFill>
                <a:latin typeface="Calibri"/>
                <a:cs typeface="Calibri"/>
              </a:rPr>
              <a:t>progresan</a:t>
            </a:r>
            <a:r>
              <a:rPr sz="1600" b="1" spc="-13" dirty="0">
                <a:solidFill>
                  <a:srgbClr val="05252A"/>
                </a:solidFill>
                <a:latin typeface="Calibri"/>
                <a:cs typeface="Calibri"/>
              </a:rPr>
              <a:t> </a:t>
            </a:r>
            <a:r>
              <a:rPr sz="1600" b="1" spc="-5" dirty="0" err="1">
                <a:solidFill>
                  <a:srgbClr val="05252A"/>
                </a:solidFill>
                <a:latin typeface="Calibri"/>
                <a:cs typeface="Calibri"/>
              </a:rPr>
              <a:t>rápido</a:t>
            </a:r>
            <a:r>
              <a:rPr sz="1600" spc="-5" dirty="0">
                <a:solidFill>
                  <a:srgbClr val="05252A"/>
                </a:solidFill>
                <a:latin typeface="Calibri"/>
                <a:cs typeface="Calibri"/>
              </a:rPr>
              <a:t>:</a:t>
            </a:r>
            <a:endParaRPr sz="1600" dirty="0">
              <a:latin typeface="Calibri"/>
              <a:cs typeface="Calibri"/>
            </a:endParaRPr>
          </a:p>
        </p:txBody>
      </p:sp>
      <p:graphicFrame>
        <p:nvGraphicFramePr>
          <p:cNvPr id="3" name="Diagrama 2">
            <a:extLst>
              <a:ext uri="{FF2B5EF4-FFF2-40B4-BE49-F238E27FC236}">
                <a16:creationId xmlns:a16="http://schemas.microsoft.com/office/drawing/2014/main" id="{AD89778B-1A35-42E8-BAB7-5FACCA8BCB0C}"/>
              </a:ext>
            </a:extLst>
          </p:cNvPr>
          <p:cNvGraphicFramePr/>
          <p:nvPr>
            <p:extLst>
              <p:ext uri="{D42A27DB-BD31-4B8C-83A1-F6EECF244321}">
                <p14:modId xmlns:p14="http://schemas.microsoft.com/office/powerpoint/2010/main" val="2650032353"/>
              </p:ext>
            </p:extLst>
          </p:nvPr>
        </p:nvGraphicFramePr>
        <p:xfrm>
          <a:off x="542925" y="760785"/>
          <a:ext cx="4270096" cy="1820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a:extLst>
              <a:ext uri="{FF2B5EF4-FFF2-40B4-BE49-F238E27FC236}">
                <a16:creationId xmlns:a16="http://schemas.microsoft.com/office/drawing/2014/main" id="{95826742-AF49-4708-A4A8-62B6782D28A5}"/>
              </a:ext>
            </a:extLst>
          </p:cNvPr>
          <p:cNvGraphicFramePr/>
          <p:nvPr>
            <p:extLst>
              <p:ext uri="{D42A27DB-BD31-4B8C-83A1-F6EECF244321}">
                <p14:modId xmlns:p14="http://schemas.microsoft.com/office/powerpoint/2010/main" val="2422650395"/>
              </p:ext>
            </p:extLst>
          </p:nvPr>
        </p:nvGraphicFramePr>
        <p:xfrm>
          <a:off x="600931" y="3322275"/>
          <a:ext cx="4447642" cy="25822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Marcador de número de diapositiva 5">
            <a:extLst>
              <a:ext uri="{FF2B5EF4-FFF2-40B4-BE49-F238E27FC236}">
                <a16:creationId xmlns:a16="http://schemas.microsoft.com/office/drawing/2014/main" id="{82ABB2B5-5F6F-67A9-660E-ECA0B49699FD}"/>
              </a:ext>
            </a:extLst>
          </p:cNvPr>
          <p:cNvSpPr>
            <a:spLocks noGrp="1"/>
          </p:cNvSpPr>
          <p:nvPr>
            <p:ph type="sldNum" sz="quarter" idx="4"/>
          </p:nvPr>
        </p:nvSpPr>
        <p:spPr/>
        <p:txBody>
          <a:bodyPr/>
          <a:lstStyle/>
          <a:p>
            <a:fld id="{C2D5E945-2478-44AA-BA19-29F3FC66B24B}" type="slidenum">
              <a:rPr lang="es-ES" smtClean="0"/>
              <a:pPr/>
              <a:t>65</a:t>
            </a:fld>
            <a:endParaRPr lang="es-E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542925" y="362615"/>
            <a:ext cx="4456074" cy="900767"/>
          </a:xfrm>
          <a:prstGeom prst="rect">
            <a:avLst/>
          </a:prstGeom>
        </p:spPr>
        <p:txBody>
          <a:bodyPr vert="horz" wrap="square" lIns="0" tIns="38616" rIns="0" bIns="0" rtlCol="0">
            <a:spAutoFit/>
          </a:bodyPr>
          <a:lstStyle/>
          <a:p>
            <a:pPr marL="5556" marR="2222" algn="l">
              <a:spcBef>
                <a:spcPts val="304"/>
              </a:spcBef>
            </a:pPr>
            <a:r>
              <a:rPr lang="es-ES" dirty="0"/>
              <a:t>1.4 </a:t>
            </a:r>
            <a:r>
              <a:rPr dirty="0"/>
              <a:t>¿</a:t>
            </a:r>
            <a:r>
              <a:rPr dirty="0" err="1"/>
              <a:t>Qué</a:t>
            </a:r>
            <a:r>
              <a:rPr spc="-11" dirty="0"/>
              <a:t> </a:t>
            </a:r>
            <a:r>
              <a:rPr dirty="0" err="1"/>
              <a:t>entendemos</a:t>
            </a:r>
            <a:r>
              <a:rPr spc="-11" dirty="0"/>
              <a:t> </a:t>
            </a:r>
            <a:r>
              <a:rPr dirty="0" err="1"/>
              <a:t>por</a:t>
            </a:r>
            <a:r>
              <a:rPr spc="-6" dirty="0"/>
              <a:t> </a:t>
            </a:r>
            <a:br>
              <a:rPr lang="es-ES" spc="-6" dirty="0"/>
            </a:br>
            <a:r>
              <a:rPr spc="-2" dirty="0"/>
              <a:t>ADHERENCIA </a:t>
            </a:r>
            <a:r>
              <a:rPr lang="es-ES" spc="-2" dirty="0"/>
              <a:t> </a:t>
            </a:r>
            <a:r>
              <a:rPr spc="-475" dirty="0"/>
              <a:t> </a:t>
            </a:r>
            <a:r>
              <a:rPr spc="-2" dirty="0"/>
              <a:t>TERAPÉUTICA?</a:t>
            </a:r>
          </a:p>
        </p:txBody>
      </p:sp>
      <p:graphicFrame>
        <p:nvGraphicFramePr>
          <p:cNvPr id="9" name="object 9"/>
          <p:cNvGraphicFramePr>
            <a:graphicFrameLocks noGrp="1"/>
          </p:cNvGraphicFramePr>
          <p:nvPr>
            <p:extLst>
              <p:ext uri="{D42A27DB-BD31-4B8C-83A1-F6EECF244321}">
                <p14:modId xmlns:p14="http://schemas.microsoft.com/office/powerpoint/2010/main" val="2802888780"/>
              </p:ext>
            </p:extLst>
          </p:nvPr>
        </p:nvGraphicFramePr>
        <p:xfrm>
          <a:off x="538789" y="1747169"/>
          <a:ext cx="4150580" cy="2571794"/>
        </p:xfrm>
        <a:graphic>
          <a:graphicData uri="http://schemas.openxmlformats.org/drawingml/2006/table">
            <a:tbl>
              <a:tblPr firstRow="1" bandRow="1">
                <a:tableStyleId>{2D5ABB26-0587-4C30-8999-92F81FD0307C}</a:tableStyleId>
              </a:tblPr>
              <a:tblGrid>
                <a:gridCol w="4150580">
                  <a:extLst>
                    <a:ext uri="{9D8B030D-6E8A-4147-A177-3AD203B41FA5}">
                      <a16:colId xmlns:a16="http://schemas.microsoft.com/office/drawing/2014/main" val="20000"/>
                    </a:ext>
                  </a:extLst>
                </a:gridCol>
              </a:tblGrid>
              <a:tr h="586228">
                <a:tc>
                  <a:txBody>
                    <a:bodyPr/>
                    <a:lstStyle/>
                    <a:p>
                      <a:pPr algn="ctr">
                        <a:lnSpc>
                          <a:spcPct val="100000"/>
                        </a:lnSpc>
                        <a:spcBef>
                          <a:spcPts val="515"/>
                        </a:spcBef>
                      </a:pPr>
                      <a:r>
                        <a:rPr sz="2000" b="1" spc="-10" dirty="0" err="1">
                          <a:solidFill>
                            <a:srgbClr val="003333"/>
                          </a:solidFill>
                          <a:latin typeface="Calibri"/>
                          <a:cs typeface="Calibri"/>
                        </a:rPr>
                        <a:t>Definición</a:t>
                      </a:r>
                      <a:r>
                        <a:rPr sz="2000" b="1" spc="15" dirty="0">
                          <a:solidFill>
                            <a:srgbClr val="003333"/>
                          </a:solidFill>
                          <a:latin typeface="Calibri"/>
                          <a:cs typeface="Calibri"/>
                        </a:rPr>
                        <a:t> </a:t>
                      </a:r>
                      <a:r>
                        <a:rPr sz="2000" b="1" spc="-5" dirty="0">
                          <a:solidFill>
                            <a:srgbClr val="003333"/>
                          </a:solidFill>
                          <a:latin typeface="Calibri"/>
                          <a:cs typeface="Calibri"/>
                        </a:rPr>
                        <a:t>de</a:t>
                      </a:r>
                      <a:r>
                        <a:rPr sz="2000" b="1" dirty="0">
                          <a:solidFill>
                            <a:srgbClr val="003333"/>
                          </a:solidFill>
                          <a:latin typeface="Calibri"/>
                          <a:cs typeface="Calibri"/>
                        </a:rPr>
                        <a:t> </a:t>
                      </a:r>
                      <a:r>
                        <a:rPr sz="2000" b="1" spc="-10" dirty="0" err="1">
                          <a:solidFill>
                            <a:srgbClr val="003333"/>
                          </a:solidFill>
                          <a:latin typeface="Calibri"/>
                          <a:cs typeface="Calibri"/>
                        </a:rPr>
                        <a:t>adherencia</a:t>
                      </a:r>
                      <a:r>
                        <a:rPr sz="2000" b="1" spc="20" dirty="0">
                          <a:solidFill>
                            <a:srgbClr val="003333"/>
                          </a:solidFill>
                          <a:latin typeface="Calibri"/>
                          <a:cs typeface="Calibri"/>
                        </a:rPr>
                        <a:t> </a:t>
                      </a:r>
                      <a:r>
                        <a:rPr sz="2000" b="1" spc="-15" dirty="0" err="1">
                          <a:solidFill>
                            <a:srgbClr val="003333"/>
                          </a:solidFill>
                          <a:latin typeface="Calibri"/>
                          <a:cs typeface="Calibri"/>
                        </a:rPr>
                        <a:t>terapéutica</a:t>
                      </a:r>
                      <a:r>
                        <a:rPr sz="2000" b="1" spc="-15" dirty="0">
                          <a:solidFill>
                            <a:srgbClr val="003333"/>
                          </a:solidFill>
                          <a:latin typeface="Calibri"/>
                          <a:cs typeface="Calibri"/>
                        </a:rPr>
                        <a:t>:</a:t>
                      </a:r>
                      <a:endParaRPr sz="2000" dirty="0">
                        <a:latin typeface="Calibri"/>
                        <a:cs typeface="Calibri"/>
                      </a:endParaRPr>
                    </a:p>
                  </a:txBody>
                  <a:tcPr marL="0" marR="0" marT="28615" marB="0" anchor="ctr">
                    <a:lnL w="12700">
                      <a:solidFill>
                        <a:srgbClr val="FAFFFF"/>
                      </a:solidFill>
                      <a:prstDash val="solid"/>
                    </a:lnL>
                    <a:lnR w="12700">
                      <a:solidFill>
                        <a:srgbClr val="FAFFFF"/>
                      </a:solidFill>
                      <a:prstDash val="solid"/>
                    </a:lnR>
                    <a:lnT w="12700">
                      <a:solidFill>
                        <a:srgbClr val="FAFFFF"/>
                      </a:solidFill>
                      <a:prstDash val="solid"/>
                    </a:lnT>
                    <a:lnB w="38100">
                      <a:solidFill>
                        <a:srgbClr val="FAFFFF"/>
                      </a:solidFill>
                      <a:prstDash val="solid"/>
                    </a:lnB>
                    <a:solidFill>
                      <a:srgbClr val="86E3EE"/>
                    </a:solidFill>
                  </a:tcPr>
                </a:tc>
                <a:extLst>
                  <a:ext uri="{0D108BD9-81ED-4DB2-BD59-A6C34878D82A}">
                    <a16:rowId xmlns:a16="http://schemas.microsoft.com/office/drawing/2014/main" val="10000"/>
                  </a:ext>
                </a:extLst>
              </a:tr>
              <a:tr h="1817017">
                <a:tc>
                  <a:txBody>
                    <a:bodyPr/>
                    <a:lstStyle/>
                    <a:p>
                      <a:pPr marL="210820" marR="204470" indent="3810" algn="just">
                        <a:lnSpc>
                          <a:spcPct val="100400"/>
                        </a:lnSpc>
                        <a:spcBef>
                          <a:spcPts val="170"/>
                        </a:spcBef>
                      </a:pPr>
                      <a:r>
                        <a:rPr sz="1600" dirty="0">
                          <a:solidFill>
                            <a:srgbClr val="05252A"/>
                          </a:solidFill>
                          <a:latin typeface="Calibri"/>
                          <a:cs typeface="Calibri"/>
                        </a:rPr>
                        <a:t>“El </a:t>
                      </a:r>
                      <a:r>
                        <a:rPr sz="1600" b="1" spc="-15" dirty="0" err="1">
                          <a:solidFill>
                            <a:srgbClr val="05252A"/>
                          </a:solidFill>
                          <a:latin typeface="Calibri"/>
                          <a:cs typeface="Calibri"/>
                        </a:rPr>
                        <a:t>grado</a:t>
                      </a:r>
                      <a:r>
                        <a:rPr sz="1600" b="1" spc="-15" dirty="0">
                          <a:solidFill>
                            <a:srgbClr val="05252A"/>
                          </a:solidFill>
                          <a:latin typeface="Calibri"/>
                          <a:cs typeface="Calibri"/>
                        </a:rPr>
                        <a:t> </a:t>
                      </a:r>
                      <a:r>
                        <a:rPr sz="1600" b="1" spc="-5" dirty="0" err="1">
                          <a:solidFill>
                            <a:srgbClr val="05252A"/>
                          </a:solidFill>
                          <a:latin typeface="Calibri"/>
                          <a:cs typeface="Calibri"/>
                        </a:rPr>
                        <a:t>en</a:t>
                      </a:r>
                      <a:r>
                        <a:rPr sz="1600" b="1" spc="-5" dirty="0">
                          <a:solidFill>
                            <a:srgbClr val="05252A"/>
                          </a:solidFill>
                          <a:latin typeface="Calibri"/>
                          <a:cs typeface="Calibri"/>
                        </a:rPr>
                        <a:t> </a:t>
                      </a:r>
                      <a:r>
                        <a:rPr sz="1600" b="1" spc="-5" dirty="0" err="1">
                          <a:solidFill>
                            <a:srgbClr val="05252A"/>
                          </a:solidFill>
                          <a:latin typeface="Calibri"/>
                          <a:cs typeface="Calibri"/>
                        </a:rPr>
                        <a:t>el</a:t>
                      </a:r>
                      <a:r>
                        <a:rPr sz="1600" b="1" spc="-5" dirty="0">
                          <a:solidFill>
                            <a:srgbClr val="05252A"/>
                          </a:solidFill>
                          <a:latin typeface="Calibri"/>
                          <a:cs typeface="Calibri"/>
                        </a:rPr>
                        <a:t> que </a:t>
                      </a:r>
                      <a:r>
                        <a:rPr sz="1600" b="1" dirty="0">
                          <a:solidFill>
                            <a:srgbClr val="05252A"/>
                          </a:solidFill>
                          <a:latin typeface="Calibri"/>
                          <a:cs typeface="Calibri"/>
                        </a:rPr>
                        <a:t>la </a:t>
                      </a:r>
                      <a:r>
                        <a:rPr sz="1600" b="1" spc="-10" dirty="0" err="1">
                          <a:solidFill>
                            <a:srgbClr val="05252A"/>
                          </a:solidFill>
                          <a:latin typeface="Calibri"/>
                          <a:cs typeface="Calibri"/>
                        </a:rPr>
                        <a:t>conducta</a:t>
                      </a:r>
                      <a:r>
                        <a:rPr sz="1600" b="1" spc="-10" dirty="0">
                          <a:solidFill>
                            <a:srgbClr val="05252A"/>
                          </a:solidFill>
                          <a:latin typeface="Calibri"/>
                          <a:cs typeface="Calibri"/>
                        </a:rPr>
                        <a:t> </a:t>
                      </a:r>
                      <a:r>
                        <a:rPr sz="1600" b="1" dirty="0">
                          <a:solidFill>
                            <a:srgbClr val="05252A"/>
                          </a:solidFill>
                          <a:latin typeface="Calibri"/>
                          <a:cs typeface="Calibri"/>
                        </a:rPr>
                        <a:t>de </a:t>
                      </a:r>
                      <a:r>
                        <a:rPr sz="1600" b="1" spc="-5" dirty="0">
                          <a:solidFill>
                            <a:srgbClr val="05252A"/>
                          </a:solidFill>
                          <a:latin typeface="Calibri"/>
                          <a:cs typeface="Calibri"/>
                        </a:rPr>
                        <a:t>un </a:t>
                      </a:r>
                      <a:r>
                        <a:rPr sz="1600" b="1" spc="-10" dirty="0" err="1">
                          <a:solidFill>
                            <a:srgbClr val="05252A"/>
                          </a:solidFill>
                          <a:latin typeface="Calibri"/>
                          <a:cs typeface="Calibri"/>
                        </a:rPr>
                        <a:t>paciente</a:t>
                      </a:r>
                      <a:r>
                        <a:rPr sz="1600" spc="-10" dirty="0">
                          <a:solidFill>
                            <a:srgbClr val="05252A"/>
                          </a:solidFill>
                          <a:latin typeface="Calibri"/>
                          <a:cs typeface="Calibri"/>
                        </a:rPr>
                        <a:t>, </a:t>
                      </a:r>
                      <a:r>
                        <a:rPr sz="1600" dirty="0" err="1">
                          <a:solidFill>
                            <a:srgbClr val="05252A"/>
                          </a:solidFill>
                          <a:latin typeface="Calibri"/>
                          <a:cs typeface="Calibri"/>
                        </a:rPr>
                        <a:t>en</a:t>
                      </a:r>
                      <a:r>
                        <a:rPr sz="1600" dirty="0">
                          <a:solidFill>
                            <a:srgbClr val="05252A"/>
                          </a:solidFill>
                          <a:latin typeface="Calibri"/>
                          <a:cs typeface="Calibri"/>
                        </a:rPr>
                        <a:t> </a:t>
                      </a:r>
                      <a:r>
                        <a:rPr sz="1600" spc="-5" dirty="0" err="1">
                          <a:solidFill>
                            <a:srgbClr val="05252A"/>
                          </a:solidFill>
                          <a:latin typeface="Calibri"/>
                          <a:cs typeface="Calibri"/>
                        </a:rPr>
                        <a:t>relación</a:t>
                      </a:r>
                      <a:r>
                        <a:rPr sz="1600" spc="-5" dirty="0">
                          <a:solidFill>
                            <a:srgbClr val="05252A"/>
                          </a:solidFill>
                          <a:latin typeface="Calibri"/>
                          <a:cs typeface="Calibri"/>
                        </a:rPr>
                        <a:t> </a:t>
                      </a:r>
                      <a:r>
                        <a:rPr sz="1600" spc="-10" dirty="0">
                          <a:solidFill>
                            <a:srgbClr val="05252A"/>
                          </a:solidFill>
                          <a:latin typeface="Calibri"/>
                          <a:cs typeface="Calibri"/>
                        </a:rPr>
                        <a:t>con </a:t>
                      </a:r>
                      <a:r>
                        <a:rPr sz="1600" dirty="0">
                          <a:solidFill>
                            <a:srgbClr val="05252A"/>
                          </a:solidFill>
                          <a:latin typeface="Calibri"/>
                          <a:cs typeface="Calibri"/>
                        </a:rPr>
                        <a:t>la </a:t>
                      </a:r>
                      <a:r>
                        <a:rPr sz="1600" spc="-10" dirty="0" err="1">
                          <a:solidFill>
                            <a:srgbClr val="05252A"/>
                          </a:solidFill>
                          <a:latin typeface="Calibri"/>
                          <a:cs typeface="Calibri"/>
                        </a:rPr>
                        <a:t>toma</a:t>
                      </a:r>
                      <a:r>
                        <a:rPr sz="1600" spc="-10" dirty="0">
                          <a:solidFill>
                            <a:srgbClr val="05252A"/>
                          </a:solidFill>
                          <a:latin typeface="Calibri"/>
                          <a:cs typeface="Calibri"/>
                        </a:rPr>
                        <a:t> </a:t>
                      </a:r>
                      <a:r>
                        <a:rPr sz="1600" spc="-5" dirty="0">
                          <a:solidFill>
                            <a:srgbClr val="05252A"/>
                          </a:solidFill>
                          <a:latin typeface="Calibri"/>
                          <a:cs typeface="Calibri"/>
                        </a:rPr>
                        <a:t>de </a:t>
                      </a:r>
                      <a:r>
                        <a:rPr sz="1600" dirty="0">
                          <a:solidFill>
                            <a:srgbClr val="05252A"/>
                          </a:solidFill>
                          <a:latin typeface="Calibri"/>
                          <a:cs typeface="Calibri"/>
                        </a:rPr>
                        <a:t> </a:t>
                      </a:r>
                      <a:r>
                        <a:rPr sz="1600" spc="-5" dirty="0" err="1">
                          <a:solidFill>
                            <a:srgbClr val="05252A"/>
                          </a:solidFill>
                          <a:latin typeface="Calibri"/>
                          <a:cs typeface="Calibri"/>
                        </a:rPr>
                        <a:t>medicación</a:t>
                      </a:r>
                      <a:r>
                        <a:rPr sz="1600" spc="-5" dirty="0">
                          <a:solidFill>
                            <a:srgbClr val="05252A"/>
                          </a:solidFill>
                          <a:latin typeface="Calibri"/>
                          <a:cs typeface="Calibri"/>
                        </a:rPr>
                        <a:t>, </a:t>
                      </a:r>
                      <a:r>
                        <a:rPr sz="1600" dirty="0" err="1">
                          <a:solidFill>
                            <a:srgbClr val="05252A"/>
                          </a:solidFill>
                          <a:latin typeface="Calibri"/>
                          <a:cs typeface="Calibri"/>
                        </a:rPr>
                        <a:t>el</a:t>
                      </a:r>
                      <a:r>
                        <a:rPr sz="1600" dirty="0">
                          <a:solidFill>
                            <a:srgbClr val="05252A"/>
                          </a:solidFill>
                          <a:latin typeface="Calibri"/>
                          <a:cs typeface="Calibri"/>
                        </a:rPr>
                        <a:t> </a:t>
                      </a:r>
                      <a:r>
                        <a:rPr sz="1600" spc="-10" dirty="0" err="1">
                          <a:solidFill>
                            <a:srgbClr val="05252A"/>
                          </a:solidFill>
                          <a:latin typeface="Calibri"/>
                          <a:cs typeface="Calibri"/>
                        </a:rPr>
                        <a:t>seguimiento</a:t>
                      </a:r>
                      <a:r>
                        <a:rPr sz="1600" spc="-10" dirty="0">
                          <a:solidFill>
                            <a:srgbClr val="05252A"/>
                          </a:solidFill>
                          <a:latin typeface="Calibri"/>
                          <a:cs typeface="Calibri"/>
                        </a:rPr>
                        <a:t> </a:t>
                      </a:r>
                      <a:r>
                        <a:rPr sz="1600" spc="-5" dirty="0">
                          <a:solidFill>
                            <a:srgbClr val="05252A"/>
                          </a:solidFill>
                          <a:latin typeface="Calibri"/>
                          <a:cs typeface="Calibri"/>
                        </a:rPr>
                        <a:t>de </a:t>
                      </a:r>
                      <a:r>
                        <a:rPr sz="1600" spc="-5" dirty="0" err="1">
                          <a:solidFill>
                            <a:srgbClr val="05252A"/>
                          </a:solidFill>
                          <a:latin typeface="Calibri"/>
                          <a:cs typeface="Calibri"/>
                        </a:rPr>
                        <a:t>una</a:t>
                      </a:r>
                      <a:r>
                        <a:rPr sz="1600" spc="-5" dirty="0">
                          <a:solidFill>
                            <a:srgbClr val="05252A"/>
                          </a:solidFill>
                          <a:latin typeface="Calibri"/>
                          <a:cs typeface="Calibri"/>
                        </a:rPr>
                        <a:t> </a:t>
                      </a:r>
                      <a:r>
                        <a:rPr sz="1600" spc="-10" dirty="0" err="1">
                          <a:solidFill>
                            <a:srgbClr val="05252A"/>
                          </a:solidFill>
                          <a:latin typeface="Calibri"/>
                          <a:cs typeface="Calibri"/>
                        </a:rPr>
                        <a:t>dieta</a:t>
                      </a:r>
                      <a:r>
                        <a:rPr sz="1600" spc="-10" dirty="0">
                          <a:solidFill>
                            <a:srgbClr val="05252A"/>
                          </a:solidFill>
                          <a:latin typeface="Calibri"/>
                          <a:cs typeface="Calibri"/>
                        </a:rPr>
                        <a:t> </a:t>
                      </a:r>
                      <a:r>
                        <a:rPr sz="1600" dirty="0">
                          <a:solidFill>
                            <a:srgbClr val="05252A"/>
                          </a:solidFill>
                          <a:latin typeface="Calibri"/>
                          <a:cs typeface="Calibri"/>
                        </a:rPr>
                        <a:t>o la </a:t>
                      </a:r>
                      <a:r>
                        <a:rPr sz="1600" spc="-5" dirty="0" err="1">
                          <a:solidFill>
                            <a:srgbClr val="05252A"/>
                          </a:solidFill>
                          <a:latin typeface="Calibri"/>
                          <a:cs typeface="Calibri"/>
                        </a:rPr>
                        <a:t>modificación</a:t>
                      </a:r>
                      <a:r>
                        <a:rPr sz="1600" spc="-5" dirty="0">
                          <a:solidFill>
                            <a:srgbClr val="05252A"/>
                          </a:solidFill>
                          <a:latin typeface="Calibri"/>
                          <a:cs typeface="Calibri"/>
                        </a:rPr>
                        <a:t> de </a:t>
                      </a:r>
                      <a:r>
                        <a:rPr sz="1600" spc="-10" dirty="0" err="1">
                          <a:solidFill>
                            <a:srgbClr val="05252A"/>
                          </a:solidFill>
                          <a:latin typeface="Calibri"/>
                          <a:cs typeface="Calibri"/>
                        </a:rPr>
                        <a:t>hábitos</a:t>
                      </a:r>
                      <a:r>
                        <a:rPr sz="1600" spc="-10" dirty="0">
                          <a:solidFill>
                            <a:srgbClr val="05252A"/>
                          </a:solidFill>
                          <a:latin typeface="Calibri"/>
                          <a:cs typeface="Calibri"/>
                        </a:rPr>
                        <a:t> </a:t>
                      </a:r>
                      <a:r>
                        <a:rPr sz="1600" spc="-5" dirty="0">
                          <a:solidFill>
                            <a:srgbClr val="05252A"/>
                          </a:solidFill>
                          <a:latin typeface="Calibri"/>
                          <a:cs typeface="Calibri"/>
                        </a:rPr>
                        <a:t>de </a:t>
                      </a:r>
                      <a:r>
                        <a:rPr sz="1600" dirty="0" err="1">
                          <a:solidFill>
                            <a:srgbClr val="05252A"/>
                          </a:solidFill>
                          <a:latin typeface="Calibri"/>
                          <a:cs typeface="Calibri"/>
                        </a:rPr>
                        <a:t>vida</a:t>
                      </a:r>
                      <a:r>
                        <a:rPr sz="1600" dirty="0">
                          <a:solidFill>
                            <a:srgbClr val="05252A"/>
                          </a:solidFill>
                          <a:latin typeface="Calibri"/>
                          <a:cs typeface="Calibri"/>
                        </a:rPr>
                        <a:t>, </a:t>
                      </a:r>
                      <a:r>
                        <a:rPr sz="1600" b="1" dirty="0">
                          <a:solidFill>
                            <a:srgbClr val="05252A"/>
                          </a:solidFill>
                          <a:latin typeface="Calibri"/>
                          <a:cs typeface="Calibri"/>
                        </a:rPr>
                        <a:t>se </a:t>
                      </a:r>
                      <a:r>
                        <a:rPr sz="1600" b="1" spc="-530" dirty="0">
                          <a:solidFill>
                            <a:srgbClr val="05252A"/>
                          </a:solidFill>
                          <a:latin typeface="Calibri"/>
                          <a:cs typeface="Calibri"/>
                        </a:rPr>
                        <a:t> </a:t>
                      </a:r>
                      <a:r>
                        <a:rPr sz="1600" b="1" spc="-5" dirty="0" err="1">
                          <a:solidFill>
                            <a:srgbClr val="05252A"/>
                          </a:solidFill>
                          <a:latin typeface="Calibri"/>
                          <a:cs typeface="Calibri"/>
                        </a:rPr>
                        <a:t>corresponde</a:t>
                      </a:r>
                      <a:r>
                        <a:rPr sz="1600" b="1" spc="-20" dirty="0">
                          <a:solidFill>
                            <a:srgbClr val="05252A"/>
                          </a:solidFill>
                          <a:latin typeface="Calibri"/>
                          <a:cs typeface="Calibri"/>
                        </a:rPr>
                        <a:t> </a:t>
                      </a:r>
                      <a:r>
                        <a:rPr sz="1600" b="1" spc="-5" dirty="0">
                          <a:solidFill>
                            <a:srgbClr val="05252A"/>
                          </a:solidFill>
                          <a:latin typeface="Calibri"/>
                          <a:cs typeface="Calibri"/>
                        </a:rPr>
                        <a:t>con</a:t>
                      </a:r>
                      <a:r>
                        <a:rPr sz="1600" b="1" spc="-10" dirty="0">
                          <a:solidFill>
                            <a:srgbClr val="05252A"/>
                          </a:solidFill>
                          <a:latin typeface="Calibri"/>
                          <a:cs typeface="Calibri"/>
                        </a:rPr>
                        <a:t> </a:t>
                      </a:r>
                      <a:r>
                        <a:rPr sz="1600" b="1" dirty="0">
                          <a:solidFill>
                            <a:srgbClr val="05252A"/>
                          </a:solidFill>
                          <a:latin typeface="Calibri"/>
                          <a:cs typeface="Calibri"/>
                        </a:rPr>
                        <a:t>las</a:t>
                      </a:r>
                      <a:r>
                        <a:rPr sz="1600" b="1" spc="10" dirty="0">
                          <a:solidFill>
                            <a:srgbClr val="05252A"/>
                          </a:solidFill>
                          <a:latin typeface="Calibri"/>
                          <a:cs typeface="Calibri"/>
                        </a:rPr>
                        <a:t> </a:t>
                      </a:r>
                      <a:r>
                        <a:rPr sz="1600" b="1" spc="-10" dirty="0" err="1">
                          <a:solidFill>
                            <a:srgbClr val="05252A"/>
                          </a:solidFill>
                          <a:latin typeface="Calibri"/>
                          <a:cs typeface="Calibri"/>
                        </a:rPr>
                        <a:t>recomendaciones</a:t>
                      </a:r>
                      <a:r>
                        <a:rPr sz="1600" b="1" spc="-30" dirty="0">
                          <a:solidFill>
                            <a:srgbClr val="05252A"/>
                          </a:solidFill>
                          <a:latin typeface="Calibri"/>
                          <a:cs typeface="Calibri"/>
                        </a:rPr>
                        <a:t> </a:t>
                      </a:r>
                      <a:r>
                        <a:rPr sz="1600" b="1" spc="-5" dirty="0" err="1">
                          <a:solidFill>
                            <a:srgbClr val="05252A"/>
                          </a:solidFill>
                          <a:latin typeface="Calibri"/>
                          <a:cs typeface="Calibri"/>
                        </a:rPr>
                        <a:t>acordadas</a:t>
                      </a:r>
                      <a:r>
                        <a:rPr sz="1600" b="1" spc="-5" dirty="0">
                          <a:solidFill>
                            <a:srgbClr val="05252A"/>
                          </a:solidFill>
                          <a:latin typeface="Calibri"/>
                          <a:cs typeface="Calibri"/>
                        </a:rPr>
                        <a:t> con</a:t>
                      </a:r>
                      <a:r>
                        <a:rPr sz="1600" b="1" spc="-10" dirty="0">
                          <a:solidFill>
                            <a:srgbClr val="05252A"/>
                          </a:solidFill>
                          <a:latin typeface="Calibri"/>
                          <a:cs typeface="Calibri"/>
                        </a:rPr>
                        <a:t> </a:t>
                      </a:r>
                      <a:r>
                        <a:rPr sz="1600" b="1" spc="-5" dirty="0" err="1">
                          <a:solidFill>
                            <a:srgbClr val="05252A"/>
                          </a:solidFill>
                          <a:latin typeface="Calibri"/>
                          <a:cs typeface="Calibri"/>
                        </a:rPr>
                        <a:t>el</a:t>
                      </a:r>
                      <a:r>
                        <a:rPr sz="1600" b="1" spc="-5" dirty="0">
                          <a:solidFill>
                            <a:srgbClr val="05252A"/>
                          </a:solidFill>
                          <a:latin typeface="Calibri"/>
                          <a:cs typeface="Calibri"/>
                        </a:rPr>
                        <a:t> </a:t>
                      </a:r>
                      <a:r>
                        <a:rPr sz="1600" b="1" spc="-10" dirty="0" err="1">
                          <a:solidFill>
                            <a:srgbClr val="05252A"/>
                          </a:solidFill>
                          <a:latin typeface="Calibri"/>
                          <a:cs typeface="Calibri"/>
                        </a:rPr>
                        <a:t>profesional</a:t>
                      </a:r>
                      <a:r>
                        <a:rPr sz="1600" b="1" spc="-15" dirty="0">
                          <a:solidFill>
                            <a:srgbClr val="05252A"/>
                          </a:solidFill>
                          <a:latin typeface="Calibri"/>
                          <a:cs typeface="Calibri"/>
                        </a:rPr>
                        <a:t> </a:t>
                      </a:r>
                      <a:r>
                        <a:rPr sz="1600" b="1" spc="-5" dirty="0" err="1">
                          <a:solidFill>
                            <a:srgbClr val="05252A"/>
                          </a:solidFill>
                          <a:latin typeface="Calibri"/>
                          <a:cs typeface="Calibri"/>
                        </a:rPr>
                        <a:t>sanitario</a:t>
                      </a:r>
                      <a:r>
                        <a:rPr sz="1600" spc="-5" dirty="0">
                          <a:solidFill>
                            <a:srgbClr val="05252A"/>
                          </a:solidFill>
                          <a:latin typeface="Calibri"/>
                          <a:cs typeface="Calibri"/>
                        </a:rPr>
                        <a:t>”</a:t>
                      </a:r>
                      <a:endParaRPr lang="es-ES" sz="1600" spc="-5" dirty="0">
                        <a:solidFill>
                          <a:srgbClr val="05252A"/>
                        </a:solidFill>
                        <a:latin typeface="Calibri"/>
                        <a:cs typeface="Calibri"/>
                      </a:endParaRPr>
                    </a:p>
                    <a:p>
                      <a:pPr marL="210820" marR="204470" indent="3810" algn="just">
                        <a:lnSpc>
                          <a:spcPct val="100400"/>
                        </a:lnSpc>
                        <a:spcBef>
                          <a:spcPts val="170"/>
                        </a:spcBef>
                      </a:pPr>
                      <a:endParaRPr sz="1600" dirty="0">
                        <a:latin typeface="Calibri"/>
                        <a:cs typeface="Calibri"/>
                      </a:endParaRPr>
                    </a:p>
                    <a:p>
                      <a:pPr marL="635" algn="just">
                        <a:lnSpc>
                          <a:spcPct val="100000"/>
                        </a:lnSpc>
                        <a:spcBef>
                          <a:spcPts val="35"/>
                        </a:spcBef>
                      </a:pPr>
                      <a:r>
                        <a:rPr sz="1600" spc="-5" dirty="0">
                          <a:solidFill>
                            <a:srgbClr val="05252A"/>
                          </a:solidFill>
                          <a:latin typeface="Calibri"/>
                          <a:cs typeface="Calibri"/>
                        </a:rPr>
                        <a:t>(OMS,</a:t>
                      </a:r>
                      <a:r>
                        <a:rPr sz="1600" spc="-25" dirty="0">
                          <a:solidFill>
                            <a:srgbClr val="05252A"/>
                          </a:solidFill>
                          <a:latin typeface="Calibri"/>
                          <a:cs typeface="Calibri"/>
                        </a:rPr>
                        <a:t> </a:t>
                      </a:r>
                      <a:r>
                        <a:rPr sz="1600" dirty="0">
                          <a:solidFill>
                            <a:srgbClr val="05252A"/>
                          </a:solidFill>
                          <a:latin typeface="Calibri"/>
                          <a:cs typeface="Calibri"/>
                        </a:rPr>
                        <a:t>2004)</a:t>
                      </a:r>
                      <a:endParaRPr sz="1600" dirty="0">
                        <a:latin typeface="Calibri"/>
                        <a:cs typeface="Calibri"/>
                      </a:endParaRPr>
                    </a:p>
                  </a:txBody>
                  <a:tcPr marL="0" marR="0" marT="9446" marB="0">
                    <a:lnL w="12700">
                      <a:solidFill>
                        <a:srgbClr val="FAFFFF"/>
                      </a:solidFill>
                      <a:prstDash val="solid"/>
                    </a:lnL>
                    <a:lnR w="12700">
                      <a:solidFill>
                        <a:srgbClr val="FAFFFF"/>
                      </a:solidFill>
                      <a:prstDash val="solid"/>
                    </a:lnR>
                    <a:lnT w="38100">
                      <a:solidFill>
                        <a:srgbClr val="FAFFFF"/>
                      </a:solidFill>
                      <a:prstDash val="solid"/>
                    </a:lnT>
                    <a:lnB w="12700">
                      <a:solidFill>
                        <a:srgbClr val="FAFFFF"/>
                      </a:solidFill>
                      <a:prstDash val="solid"/>
                    </a:lnB>
                    <a:solidFill>
                      <a:srgbClr val="D9F5F8"/>
                    </a:solidFill>
                  </a:tcPr>
                </a:tc>
                <a:extLst>
                  <a:ext uri="{0D108BD9-81ED-4DB2-BD59-A6C34878D82A}">
                    <a16:rowId xmlns:a16="http://schemas.microsoft.com/office/drawing/2014/main" val="10001"/>
                  </a:ext>
                </a:extLst>
              </a:tr>
            </a:tbl>
          </a:graphicData>
        </a:graphic>
      </p:graphicFrame>
      <p:sp>
        <p:nvSpPr>
          <p:cNvPr id="4" name="Marcador de número de diapositiva 3">
            <a:extLst>
              <a:ext uri="{FF2B5EF4-FFF2-40B4-BE49-F238E27FC236}">
                <a16:creationId xmlns:a16="http://schemas.microsoft.com/office/drawing/2014/main" id="{9EE5DB35-876A-A6A9-BDE1-37075061CB33}"/>
              </a:ext>
            </a:extLst>
          </p:cNvPr>
          <p:cNvSpPr>
            <a:spLocks noGrp="1"/>
          </p:cNvSpPr>
          <p:nvPr>
            <p:ph type="sldNum" sz="quarter" idx="4"/>
          </p:nvPr>
        </p:nvSpPr>
        <p:spPr/>
        <p:txBody>
          <a:bodyPr/>
          <a:lstStyle/>
          <a:p>
            <a:fld id="{C2D5E945-2478-44AA-BA19-29F3FC66B24B}" type="slidenum">
              <a:rPr lang="es-ES" smtClean="0"/>
              <a:pPr/>
              <a:t>66</a:t>
            </a:fld>
            <a:endParaRPr lang="es-ES" dirty="0"/>
          </a:p>
        </p:txBody>
      </p:sp>
    </p:spTree>
    <p:extLst>
      <p:ext uri="{BB962C8B-B14F-4D97-AF65-F5344CB8AC3E}">
        <p14:creationId xmlns:p14="http://schemas.microsoft.com/office/powerpoint/2010/main" val="19545374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2925" y="269610"/>
            <a:ext cx="4292423" cy="1331655"/>
          </a:xfrm>
          <a:prstGeom prst="rect">
            <a:avLst/>
          </a:prstGeom>
        </p:spPr>
        <p:txBody>
          <a:bodyPr vert="horz" wrap="square" lIns="0" tIns="38616" rIns="0" bIns="0" rtlCol="0">
            <a:spAutoFit/>
          </a:bodyPr>
          <a:lstStyle/>
          <a:p>
            <a:pPr marR="2222" algn="l">
              <a:spcBef>
                <a:spcPts val="304"/>
              </a:spcBef>
            </a:pPr>
            <a:r>
              <a:rPr dirty="0"/>
              <a:t>¿</a:t>
            </a:r>
            <a:r>
              <a:rPr dirty="0" err="1"/>
              <a:t>Qué</a:t>
            </a:r>
            <a:r>
              <a:rPr dirty="0"/>
              <a:t> CONSECUENCIAS </a:t>
            </a:r>
            <a:r>
              <a:rPr dirty="0" err="1"/>
              <a:t>puede</a:t>
            </a:r>
            <a:r>
              <a:rPr dirty="0"/>
              <a:t> </a:t>
            </a:r>
            <a:r>
              <a:rPr dirty="0" err="1"/>
              <a:t>tener</a:t>
            </a:r>
            <a:r>
              <a:rPr dirty="0"/>
              <a:t> la </a:t>
            </a:r>
            <a:r>
              <a:rPr dirty="0" err="1"/>
              <a:t>falta</a:t>
            </a:r>
            <a:r>
              <a:rPr lang="es-ES" dirty="0"/>
              <a:t>  de adherencia al tratamiento</a:t>
            </a:r>
            <a:r>
              <a:rPr dirty="0"/>
              <a:t>?</a:t>
            </a:r>
          </a:p>
        </p:txBody>
      </p:sp>
      <p:sp>
        <p:nvSpPr>
          <p:cNvPr id="3" name="object 3"/>
          <p:cNvSpPr txBox="1"/>
          <p:nvPr/>
        </p:nvSpPr>
        <p:spPr>
          <a:xfrm>
            <a:off x="542925" y="1737338"/>
            <a:ext cx="3749980" cy="3023319"/>
          </a:xfrm>
          <a:prstGeom prst="rect">
            <a:avLst/>
          </a:prstGeom>
        </p:spPr>
        <p:txBody>
          <a:bodyPr vert="horz" wrap="square" lIns="0" tIns="16946" rIns="0" bIns="0" rtlCol="0">
            <a:spAutoFit/>
          </a:bodyPr>
          <a:lstStyle/>
          <a:p>
            <a:pPr marL="202236" indent="-196958">
              <a:lnSpc>
                <a:spcPct val="150000"/>
              </a:lnSpc>
              <a:spcBef>
                <a:spcPts val="134"/>
              </a:spcBef>
              <a:buClr>
                <a:srgbClr val="FFC50A"/>
              </a:buClr>
              <a:buFont typeface="Arial"/>
              <a:buChar char="•"/>
              <a:tabLst>
                <a:tab pos="202236" algn="l"/>
                <a:tab pos="202514" algn="l"/>
              </a:tabLst>
            </a:pPr>
            <a:r>
              <a:rPr sz="1600" spc="-9" dirty="0">
                <a:solidFill>
                  <a:srgbClr val="05252A"/>
                </a:solidFill>
                <a:latin typeface="Calibri"/>
                <a:cs typeface="Calibri"/>
              </a:rPr>
              <a:t>Peor</a:t>
            </a:r>
            <a:r>
              <a:rPr sz="1600" spc="-11" dirty="0">
                <a:solidFill>
                  <a:srgbClr val="05252A"/>
                </a:solidFill>
                <a:latin typeface="Calibri"/>
                <a:cs typeface="Calibri"/>
              </a:rPr>
              <a:t> </a:t>
            </a:r>
            <a:r>
              <a:rPr sz="1600" b="1" spc="-5" dirty="0" err="1">
                <a:solidFill>
                  <a:srgbClr val="05252A"/>
                </a:solidFill>
                <a:latin typeface="Calibri"/>
                <a:cs typeface="Calibri"/>
              </a:rPr>
              <a:t>evolución</a:t>
            </a:r>
            <a:r>
              <a:rPr sz="1600" b="1" dirty="0">
                <a:solidFill>
                  <a:srgbClr val="05252A"/>
                </a:solidFill>
                <a:latin typeface="Calibri"/>
                <a:cs typeface="Calibri"/>
              </a:rPr>
              <a:t> de</a:t>
            </a:r>
            <a:r>
              <a:rPr sz="1600" b="1" spc="2" dirty="0">
                <a:solidFill>
                  <a:srgbClr val="05252A"/>
                </a:solidFill>
                <a:latin typeface="Calibri"/>
                <a:cs typeface="Calibri"/>
              </a:rPr>
              <a:t> </a:t>
            </a:r>
            <a:r>
              <a:rPr sz="1600" b="1" dirty="0">
                <a:solidFill>
                  <a:srgbClr val="05252A"/>
                </a:solidFill>
                <a:latin typeface="Calibri"/>
                <a:cs typeface="Calibri"/>
              </a:rPr>
              <a:t>la </a:t>
            </a:r>
            <a:r>
              <a:rPr sz="1600" b="1" spc="-6" dirty="0" err="1">
                <a:solidFill>
                  <a:srgbClr val="05252A"/>
                </a:solidFill>
                <a:latin typeface="Calibri"/>
                <a:cs typeface="Calibri"/>
              </a:rPr>
              <a:t>enfermedad</a:t>
            </a:r>
            <a:endParaRPr sz="1600" dirty="0">
              <a:latin typeface="Calibri"/>
              <a:cs typeface="Calibri"/>
            </a:endParaRPr>
          </a:p>
          <a:p>
            <a:pPr marL="202236" indent="-196958">
              <a:lnSpc>
                <a:spcPct val="150000"/>
              </a:lnSpc>
              <a:spcBef>
                <a:spcPts val="87"/>
              </a:spcBef>
              <a:buClr>
                <a:srgbClr val="FFC50A"/>
              </a:buClr>
              <a:buFont typeface="Arial"/>
              <a:buChar char="•"/>
              <a:tabLst>
                <a:tab pos="202236" algn="l"/>
                <a:tab pos="202514" algn="l"/>
              </a:tabLst>
            </a:pPr>
            <a:r>
              <a:rPr sz="1600" spc="-11" dirty="0">
                <a:solidFill>
                  <a:srgbClr val="05252A"/>
                </a:solidFill>
                <a:latin typeface="Calibri"/>
                <a:cs typeface="Calibri"/>
              </a:rPr>
              <a:t>Mayor </a:t>
            </a:r>
            <a:r>
              <a:rPr sz="1600" b="1" spc="-2" dirty="0" err="1">
                <a:solidFill>
                  <a:srgbClr val="05252A"/>
                </a:solidFill>
                <a:latin typeface="Calibri"/>
                <a:cs typeface="Calibri"/>
              </a:rPr>
              <a:t>discapacidad</a:t>
            </a:r>
            <a:endParaRPr sz="1600" dirty="0">
              <a:latin typeface="Calibri"/>
              <a:cs typeface="Calibri"/>
            </a:endParaRPr>
          </a:p>
          <a:p>
            <a:pPr marL="202236" indent="-196958">
              <a:lnSpc>
                <a:spcPct val="150000"/>
              </a:lnSpc>
              <a:spcBef>
                <a:spcPts val="96"/>
              </a:spcBef>
              <a:buClr>
                <a:srgbClr val="FFC50A"/>
              </a:buClr>
              <a:buFont typeface="Arial"/>
              <a:buChar char="•"/>
              <a:tabLst>
                <a:tab pos="202236" algn="l"/>
                <a:tab pos="202514" algn="l"/>
              </a:tabLst>
            </a:pPr>
            <a:r>
              <a:rPr sz="1600" spc="-9" dirty="0">
                <a:solidFill>
                  <a:srgbClr val="05252A"/>
                </a:solidFill>
                <a:latin typeface="Calibri"/>
                <a:cs typeface="Calibri"/>
              </a:rPr>
              <a:t>Peor</a:t>
            </a:r>
            <a:r>
              <a:rPr sz="1600" spc="-15" dirty="0">
                <a:solidFill>
                  <a:srgbClr val="05252A"/>
                </a:solidFill>
                <a:latin typeface="Calibri"/>
                <a:cs typeface="Calibri"/>
              </a:rPr>
              <a:t> </a:t>
            </a:r>
            <a:r>
              <a:rPr sz="1600" b="1" spc="-2" dirty="0" err="1">
                <a:solidFill>
                  <a:srgbClr val="05252A"/>
                </a:solidFill>
                <a:latin typeface="Calibri"/>
                <a:cs typeface="Calibri"/>
              </a:rPr>
              <a:t>calidad</a:t>
            </a:r>
            <a:r>
              <a:rPr sz="1600" b="1" spc="-15" dirty="0">
                <a:solidFill>
                  <a:srgbClr val="05252A"/>
                </a:solidFill>
                <a:latin typeface="Calibri"/>
                <a:cs typeface="Calibri"/>
              </a:rPr>
              <a:t> </a:t>
            </a:r>
            <a:r>
              <a:rPr sz="1600" b="1" dirty="0">
                <a:solidFill>
                  <a:srgbClr val="05252A"/>
                </a:solidFill>
                <a:latin typeface="Calibri"/>
                <a:cs typeface="Calibri"/>
              </a:rPr>
              <a:t>de</a:t>
            </a:r>
            <a:r>
              <a:rPr sz="1600" b="1" spc="-2" dirty="0">
                <a:solidFill>
                  <a:srgbClr val="05252A"/>
                </a:solidFill>
                <a:latin typeface="Calibri"/>
                <a:cs typeface="Calibri"/>
              </a:rPr>
              <a:t> </a:t>
            </a:r>
            <a:r>
              <a:rPr sz="1600" b="1" spc="-2" dirty="0" err="1">
                <a:solidFill>
                  <a:srgbClr val="05252A"/>
                </a:solidFill>
                <a:latin typeface="Calibri"/>
                <a:cs typeface="Calibri"/>
              </a:rPr>
              <a:t>vida</a:t>
            </a:r>
            <a:endParaRPr sz="1600" dirty="0">
              <a:latin typeface="Calibri"/>
              <a:cs typeface="Calibri"/>
            </a:endParaRPr>
          </a:p>
          <a:p>
            <a:pPr marL="202236" indent="-196958">
              <a:lnSpc>
                <a:spcPct val="150000"/>
              </a:lnSpc>
              <a:spcBef>
                <a:spcPts val="89"/>
              </a:spcBef>
              <a:buClr>
                <a:srgbClr val="FFC50A"/>
              </a:buClr>
              <a:buFont typeface="Arial"/>
              <a:buChar char="•"/>
              <a:tabLst>
                <a:tab pos="202236" algn="l"/>
                <a:tab pos="202514" algn="l"/>
              </a:tabLst>
            </a:pPr>
            <a:r>
              <a:rPr sz="1600" spc="-9" dirty="0">
                <a:solidFill>
                  <a:srgbClr val="05252A"/>
                </a:solidFill>
                <a:latin typeface="Calibri"/>
                <a:cs typeface="Calibri"/>
              </a:rPr>
              <a:t>Peor</a:t>
            </a:r>
            <a:r>
              <a:rPr sz="1600" spc="-15" dirty="0">
                <a:solidFill>
                  <a:srgbClr val="05252A"/>
                </a:solidFill>
                <a:latin typeface="Calibri"/>
                <a:cs typeface="Calibri"/>
              </a:rPr>
              <a:t> </a:t>
            </a:r>
            <a:r>
              <a:rPr sz="1600" b="1" spc="-5" dirty="0" err="1">
                <a:solidFill>
                  <a:srgbClr val="05252A"/>
                </a:solidFill>
                <a:latin typeface="Calibri"/>
                <a:cs typeface="Calibri"/>
              </a:rPr>
              <a:t>bienestar</a:t>
            </a:r>
            <a:r>
              <a:rPr sz="1600" b="1" dirty="0">
                <a:solidFill>
                  <a:srgbClr val="05252A"/>
                </a:solidFill>
                <a:latin typeface="Calibri"/>
                <a:cs typeface="Calibri"/>
              </a:rPr>
              <a:t> </a:t>
            </a:r>
            <a:r>
              <a:rPr sz="1600" b="1" spc="-2" dirty="0" err="1">
                <a:solidFill>
                  <a:srgbClr val="05252A"/>
                </a:solidFill>
                <a:latin typeface="Calibri"/>
                <a:cs typeface="Calibri"/>
              </a:rPr>
              <a:t>emocional</a:t>
            </a:r>
            <a:endParaRPr sz="1600" dirty="0">
              <a:latin typeface="Calibri"/>
              <a:cs typeface="Calibri"/>
            </a:endParaRPr>
          </a:p>
          <a:p>
            <a:pPr marL="202236" indent="-196958">
              <a:lnSpc>
                <a:spcPct val="150000"/>
              </a:lnSpc>
              <a:spcBef>
                <a:spcPts val="89"/>
              </a:spcBef>
              <a:buClr>
                <a:srgbClr val="FFC50A"/>
              </a:buClr>
              <a:buFont typeface="Arial"/>
              <a:buChar char="•"/>
              <a:tabLst>
                <a:tab pos="202236" algn="l"/>
                <a:tab pos="202514" algn="l"/>
              </a:tabLst>
            </a:pPr>
            <a:r>
              <a:rPr sz="1600" spc="-11" dirty="0">
                <a:solidFill>
                  <a:srgbClr val="05252A"/>
                </a:solidFill>
                <a:latin typeface="Calibri"/>
                <a:cs typeface="Calibri"/>
              </a:rPr>
              <a:t>Mayor </a:t>
            </a:r>
            <a:r>
              <a:rPr sz="1600" spc="-6" dirty="0" err="1">
                <a:solidFill>
                  <a:srgbClr val="05252A"/>
                </a:solidFill>
                <a:latin typeface="Calibri"/>
                <a:cs typeface="Calibri"/>
              </a:rPr>
              <a:t>número</a:t>
            </a:r>
            <a:r>
              <a:rPr sz="1600" spc="-5" dirty="0">
                <a:solidFill>
                  <a:srgbClr val="05252A"/>
                </a:solidFill>
                <a:latin typeface="Calibri"/>
                <a:cs typeface="Calibri"/>
              </a:rPr>
              <a:t> </a:t>
            </a:r>
            <a:r>
              <a:rPr sz="1600" spc="-2" dirty="0">
                <a:solidFill>
                  <a:srgbClr val="05252A"/>
                </a:solidFill>
                <a:latin typeface="Calibri"/>
                <a:cs typeface="Calibri"/>
              </a:rPr>
              <a:t>de</a:t>
            </a:r>
            <a:r>
              <a:rPr sz="1600" spc="5" dirty="0">
                <a:solidFill>
                  <a:srgbClr val="05252A"/>
                </a:solidFill>
                <a:latin typeface="Calibri"/>
                <a:cs typeface="Calibri"/>
              </a:rPr>
              <a:t> </a:t>
            </a:r>
            <a:r>
              <a:rPr sz="1600" b="1" spc="-2" dirty="0" err="1">
                <a:solidFill>
                  <a:srgbClr val="05252A"/>
                </a:solidFill>
                <a:latin typeface="Calibri"/>
                <a:cs typeface="Calibri"/>
              </a:rPr>
              <a:t>hospitalizaciones</a:t>
            </a:r>
            <a:endParaRPr sz="1600" dirty="0">
              <a:latin typeface="Calibri"/>
              <a:cs typeface="Calibri"/>
            </a:endParaRPr>
          </a:p>
          <a:p>
            <a:pPr marL="202236" indent="-196958">
              <a:lnSpc>
                <a:spcPct val="150000"/>
              </a:lnSpc>
              <a:spcBef>
                <a:spcPts val="94"/>
              </a:spcBef>
              <a:buClr>
                <a:srgbClr val="FFC50A"/>
              </a:buClr>
              <a:buFont typeface="Arial"/>
              <a:buChar char="•"/>
              <a:tabLst>
                <a:tab pos="202236" algn="l"/>
                <a:tab pos="202514" algn="l"/>
              </a:tabLst>
            </a:pPr>
            <a:r>
              <a:rPr sz="1600" spc="-11" dirty="0">
                <a:solidFill>
                  <a:srgbClr val="05252A"/>
                </a:solidFill>
                <a:latin typeface="Calibri"/>
                <a:cs typeface="Calibri"/>
              </a:rPr>
              <a:t>Mayor</a:t>
            </a:r>
            <a:r>
              <a:rPr sz="1600" spc="-15" dirty="0">
                <a:solidFill>
                  <a:srgbClr val="05252A"/>
                </a:solidFill>
                <a:latin typeface="Calibri"/>
                <a:cs typeface="Calibri"/>
              </a:rPr>
              <a:t> </a:t>
            </a:r>
            <a:r>
              <a:rPr sz="1600" spc="-6" dirty="0" err="1">
                <a:solidFill>
                  <a:srgbClr val="05252A"/>
                </a:solidFill>
                <a:latin typeface="Calibri"/>
                <a:cs typeface="Calibri"/>
              </a:rPr>
              <a:t>número</a:t>
            </a:r>
            <a:r>
              <a:rPr sz="1600" spc="-5" dirty="0">
                <a:solidFill>
                  <a:srgbClr val="05252A"/>
                </a:solidFill>
                <a:latin typeface="Calibri"/>
                <a:cs typeface="Calibri"/>
              </a:rPr>
              <a:t> </a:t>
            </a:r>
            <a:r>
              <a:rPr sz="1600" spc="-2" dirty="0">
                <a:solidFill>
                  <a:srgbClr val="05252A"/>
                </a:solidFill>
                <a:latin typeface="Calibri"/>
                <a:cs typeface="Calibri"/>
              </a:rPr>
              <a:t>de</a:t>
            </a:r>
            <a:r>
              <a:rPr sz="1600" spc="6" dirty="0">
                <a:solidFill>
                  <a:srgbClr val="05252A"/>
                </a:solidFill>
                <a:latin typeface="Calibri"/>
                <a:cs typeface="Calibri"/>
              </a:rPr>
              <a:t> </a:t>
            </a:r>
            <a:r>
              <a:rPr sz="1600" b="1" spc="-6" dirty="0" err="1">
                <a:solidFill>
                  <a:srgbClr val="05252A"/>
                </a:solidFill>
                <a:latin typeface="Calibri"/>
                <a:cs typeface="Calibri"/>
              </a:rPr>
              <a:t>brotes</a:t>
            </a:r>
            <a:endParaRPr sz="1600" dirty="0">
              <a:latin typeface="Calibri"/>
              <a:cs typeface="Calibri"/>
            </a:endParaRPr>
          </a:p>
          <a:p>
            <a:pPr marL="202236" indent="-196958">
              <a:lnSpc>
                <a:spcPct val="150000"/>
              </a:lnSpc>
              <a:spcBef>
                <a:spcPts val="89"/>
              </a:spcBef>
              <a:buClr>
                <a:srgbClr val="FFC50A"/>
              </a:buClr>
              <a:buFont typeface="Arial"/>
              <a:buChar char="•"/>
              <a:tabLst>
                <a:tab pos="202236" algn="l"/>
                <a:tab pos="202514" algn="l"/>
              </a:tabLst>
            </a:pPr>
            <a:r>
              <a:rPr sz="1600" spc="-11" dirty="0">
                <a:solidFill>
                  <a:srgbClr val="05252A"/>
                </a:solidFill>
                <a:latin typeface="Calibri"/>
                <a:cs typeface="Calibri"/>
              </a:rPr>
              <a:t>Mayor</a:t>
            </a:r>
            <a:r>
              <a:rPr sz="1600" spc="-13" dirty="0">
                <a:solidFill>
                  <a:srgbClr val="05252A"/>
                </a:solidFill>
                <a:latin typeface="Calibri"/>
                <a:cs typeface="Calibri"/>
              </a:rPr>
              <a:t> </a:t>
            </a:r>
            <a:r>
              <a:rPr sz="1600" b="1" spc="-2" dirty="0" err="1">
                <a:solidFill>
                  <a:srgbClr val="05252A"/>
                </a:solidFill>
                <a:latin typeface="Calibri"/>
                <a:cs typeface="Calibri"/>
              </a:rPr>
              <a:t>absentismo</a:t>
            </a:r>
            <a:r>
              <a:rPr sz="1600" b="1" spc="-9" dirty="0">
                <a:solidFill>
                  <a:srgbClr val="05252A"/>
                </a:solidFill>
                <a:latin typeface="Calibri"/>
                <a:cs typeface="Calibri"/>
              </a:rPr>
              <a:t> </a:t>
            </a:r>
            <a:r>
              <a:rPr sz="1600" b="1" spc="-5" dirty="0" err="1">
                <a:solidFill>
                  <a:srgbClr val="05252A"/>
                </a:solidFill>
                <a:latin typeface="Calibri"/>
                <a:cs typeface="Calibri"/>
              </a:rPr>
              <a:t>laboral</a:t>
            </a:r>
            <a:endParaRPr sz="1600" dirty="0">
              <a:latin typeface="Calibri"/>
              <a:cs typeface="Calibri"/>
            </a:endParaRPr>
          </a:p>
          <a:p>
            <a:pPr marL="202236" indent="-196958">
              <a:lnSpc>
                <a:spcPct val="150000"/>
              </a:lnSpc>
              <a:spcBef>
                <a:spcPts val="89"/>
              </a:spcBef>
              <a:buClr>
                <a:srgbClr val="FFC50A"/>
              </a:buClr>
              <a:buFont typeface="Arial"/>
              <a:buChar char="•"/>
              <a:tabLst>
                <a:tab pos="202236" algn="l"/>
                <a:tab pos="202514" algn="l"/>
              </a:tabLst>
            </a:pPr>
            <a:r>
              <a:rPr sz="1600" spc="-11" dirty="0">
                <a:solidFill>
                  <a:srgbClr val="05252A"/>
                </a:solidFill>
                <a:latin typeface="Calibri"/>
                <a:cs typeface="Calibri"/>
              </a:rPr>
              <a:t>Mayor </a:t>
            </a:r>
            <a:r>
              <a:rPr sz="1600" b="1" spc="-13" dirty="0" err="1">
                <a:solidFill>
                  <a:srgbClr val="05252A"/>
                </a:solidFill>
                <a:latin typeface="Calibri"/>
                <a:cs typeface="Calibri"/>
              </a:rPr>
              <a:t>gasto</a:t>
            </a:r>
            <a:r>
              <a:rPr sz="1600" b="1" spc="-5" dirty="0">
                <a:solidFill>
                  <a:srgbClr val="05252A"/>
                </a:solidFill>
                <a:latin typeface="Calibri"/>
                <a:cs typeface="Calibri"/>
              </a:rPr>
              <a:t> </a:t>
            </a:r>
            <a:r>
              <a:rPr sz="1600" b="1" spc="-2" dirty="0" err="1">
                <a:solidFill>
                  <a:srgbClr val="05252A"/>
                </a:solidFill>
                <a:latin typeface="Calibri"/>
                <a:cs typeface="Calibri"/>
              </a:rPr>
              <a:t>sanitario</a:t>
            </a:r>
            <a:endParaRPr sz="1600" dirty="0">
              <a:latin typeface="Calibri"/>
              <a:cs typeface="Calibri"/>
            </a:endParaRPr>
          </a:p>
        </p:txBody>
      </p:sp>
      <p:sp>
        <p:nvSpPr>
          <p:cNvPr id="7" name="Marcador de número de diapositiva 6">
            <a:extLst>
              <a:ext uri="{FF2B5EF4-FFF2-40B4-BE49-F238E27FC236}">
                <a16:creationId xmlns:a16="http://schemas.microsoft.com/office/drawing/2014/main" id="{D4632F1F-3ECA-8492-E9C8-5B3E716A307C}"/>
              </a:ext>
            </a:extLst>
          </p:cNvPr>
          <p:cNvSpPr>
            <a:spLocks noGrp="1"/>
          </p:cNvSpPr>
          <p:nvPr>
            <p:ph type="sldNum" sz="quarter" idx="4"/>
          </p:nvPr>
        </p:nvSpPr>
        <p:spPr/>
        <p:txBody>
          <a:bodyPr/>
          <a:lstStyle/>
          <a:p>
            <a:fld id="{C2D5E945-2478-44AA-BA19-29F3FC66B24B}" type="slidenum">
              <a:rPr lang="es-ES" smtClean="0"/>
              <a:pPr/>
              <a:t>67</a:t>
            </a:fld>
            <a:endParaRPr lang="es-ES" dirty="0"/>
          </a:p>
        </p:txBody>
      </p:sp>
    </p:spTree>
    <p:extLst>
      <p:ext uri="{BB962C8B-B14F-4D97-AF65-F5344CB8AC3E}">
        <p14:creationId xmlns:p14="http://schemas.microsoft.com/office/powerpoint/2010/main" val="39746962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3176" y="604712"/>
            <a:ext cx="4409270" cy="436778"/>
          </a:xfrm>
          <a:prstGeom prst="rect">
            <a:avLst/>
          </a:prstGeom>
        </p:spPr>
        <p:txBody>
          <a:bodyPr vert="horz" wrap="square" lIns="0" tIns="5834" rIns="0" bIns="0" rtlCol="0">
            <a:spAutoFit/>
          </a:bodyPr>
          <a:lstStyle/>
          <a:p>
            <a:pPr marL="5556" algn="l">
              <a:lnSpc>
                <a:spcPct val="100000"/>
              </a:lnSpc>
              <a:spcBef>
                <a:spcPts val="46"/>
              </a:spcBef>
              <a:tabLst>
                <a:tab pos="880616" algn="l"/>
              </a:tabLst>
            </a:pPr>
            <a:r>
              <a:rPr spc="-2" dirty="0" err="1"/>
              <a:t>Alguna</a:t>
            </a:r>
            <a:r>
              <a:rPr lang="es-ES" spc="-2" dirty="0"/>
              <a:t>s </a:t>
            </a:r>
            <a:r>
              <a:rPr dirty="0" err="1"/>
              <a:t>re</a:t>
            </a:r>
            <a:r>
              <a:rPr spc="-6" dirty="0" err="1"/>
              <a:t>c</a:t>
            </a:r>
            <a:r>
              <a:rPr spc="-2" dirty="0" err="1"/>
              <a:t>omendaci</a:t>
            </a:r>
            <a:r>
              <a:rPr spc="5" dirty="0" err="1"/>
              <a:t>o</a:t>
            </a:r>
            <a:r>
              <a:rPr dirty="0" err="1"/>
              <a:t>nes</a:t>
            </a:r>
            <a:r>
              <a:rPr dirty="0"/>
              <a:t>:</a:t>
            </a:r>
          </a:p>
        </p:txBody>
      </p:sp>
      <p:sp>
        <p:nvSpPr>
          <p:cNvPr id="3" name="object 3"/>
          <p:cNvSpPr txBox="1"/>
          <p:nvPr/>
        </p:nvSpPr>
        <p:spPr>
          <a:xfrm>
            <a:off x="596268" y="1311568"/>
            <a:ext cx="4167118" cy="4485819"/>
          </a:xfrm>
          <a:prstGeom prst="rect">
            <a:avLst/>
          </a:prstGeom>
        </p:spPr>
        <p:txBody>
          <a:bodyPr vert="horz" wrap="square" lIns="0" tIns="26392" rIns="0" bIns="0" rtlCol="0">
            <a:spAutoFit/>
          </a:bodyPr>
          <a:lstStyle/>
          <a:p>
            <a:pPr marL="144000" marR="339468" indent="-196958">
              <a:lnSpc>
                <a:spcPts val="2200"/>
              </a:lnSpc>
              <a:spcBef>
                <a:spcPts val="208"/>
              </a:spcBef>
              <a:buClr>
                <a:srgbClr val="FFC50A"/>
              </a:buClr>
              <a:buFont typeface="Arial"/>
              <a:buChar char="•"/>
              <a:tabLst>
                <a:tab pos="202236" algn="l"/>
                <a:tab pos="202514" algn="l"/>
              </a:tabLst>
            </a:pPr>
            <a:r>
              <a:rPr lang="es-ES" sz="1600" spc="-2" dirty="0">
                <a:solidFill>
                  <a:srgbClr val="05252A"/>
                </a:solidFill>
                <a:latin typeface="Calibri (Cuerpo)"/>
                <a:cs typeface="Calibri"/>
              </a:rPr>
              <a:t>La </a:t>
            </a:r>
            <a:r>
              <a:rPr lang="es-ES" sz="1600" b="1" spc="-5" dirty="0">
                <a:solidFill>
                  <a:srgbClr val="05252A"/>
                </a:solidFill>
                <a:latin typeface="Calibri (Cuerpo)"/>
                <a:cs typeface="Calibri"/>
              </a:rPr>
              <a:t>familia</a:t>
            </a:r>
            <a:r>
              <a:rPr lang="es-ES" sz="1600" b="1" spc="17" dirty="0">
                <a:solidFill>
                  <a:srgbClr val="05252A"/>
                </a:solidFill>
                <a:latin typeface="Calibri (Cuerpo)"/>
                <a:cs typeface="Calibri"/>
              </a:rPr>
              <a:t> </a:t>
            </a:r>
            <a:r>
              <a:rPr lang="es-ES" sz="1600" b="1" spc="-2" dirty="0">
                <a:solidFill>
                  <a:srgbClr val="05252A"/>
                </a:solidFill>
                <a:latin typeface="Calibri (Cuerpo)"/>
                <a:cs typeface="Calibri"/>
              </a:rPr>
              <a:t>tiene</a:t>
            </a:r>
            <a:r>
              <a:rPr lang="es-ES" sz="1600" b="1" spc="9" dirty="0">
                <a:solidFill>
                  <a:srgbClr val="05252A"/>
                </a:solidFill>
                <a:latin typeface="Calibri (Cuerpo)"/>
                <a:cs typeface="Calibri"/>
              </a:rPr>
              <a:t> </a:t>
            </a:r>
            <a:r>
              <a:rPr lang="es-ES" sz="1600" b="1" spc="-2" dirty="0">
                <a:solidFill>
                  <a:srgbClr val="05252A"/>
                </a:solidFill>
                <a:latin typeface="Calibri (Cuerpo)"/>
                <a:cs typeface="Calibri"/>
              </a:rPr>
              <a:t>un</a:t>
            </a:r>
            <a:r>
              <a:rPr lang="es-ES" sz="1600" b="1" spc="2" dirty="0">
                <a:solidFill>
                  <a:srgbClr val="05252A"/>
                </a:solidFill>
                <a:latin typeface="Calibri (Cuerpo)"/>
                <a:cs typeface="Calibri"/>
              </a:rPr>
              <a:t> </a:t>
            </a:r>
            <a:r>
              <a:rPr lang="es-ES" sz="1600" b="1" spc="-2" dirty="0">
                <a:solidFill>
                  <a:srgbClr val="05252A"/>
                </a:solidFill>
                <a:latin typeface="Calibri (Cuerpo)"/>
                <a:cs typeface="Calibri"/>
              </a:rPr>
              <a:t>papel</a:t>
            </a:r>
            <a:r>
              <a:rPr lang="es-ES" sz="1600" b="1" spc="6" dirty="0">
                <a:solidFill>
                  <a:srgbClr val="05252A"/>
                </a:solidFill>
                <a:latin typeface="Calibri (Cuerpo)"/>
                <a:cs typeface="Calibri"/>
              </a:rPr>
              <a:t> </a:t>
            </a:r>
            <a:r>
              <a:rPr lang="es-ES" sz="1600" b="1" spc="-6" dirty="0">
                <a:solidFill>
                  <a:srgbClr val="05252A"/>
                </a:solidFill>
                <a:latin typeface="Calibri (Cuerpo)"/>
                <a:cs typeface="Calibri"/>
              </a:rPr>
              <a:t>importante</a:t>
            </a:r>
            <a:r>
              <a:rPr lang="es-ES" sz="1600" b="1" spc="9" dirty="0">
                <a:solidFill>
                  <a:srgbClr val="05252A"/>
                </a:solidFill>
                <a:latin typeface="Calibri (Cuerpo)"/>
                <a:cs typeface="Calibri"/>
              </a:rPr>
              <a:t> </a:t>
            </a:r>
            <a:r>
              <a:rPr lang="es-ES" sz="1600" spc="-2" dirty="0">
                <a:solidFill>
                  <a:srgbClr val="05252A"/>
                </a:solidFill>
                <a:latin typeface="Calibri (Cuerpo)"/>
                <a:cs typeface="Calibri"/>
              </a:rPr>
              <a:t>en</a:t>
            </a:r>
            <a:r>
              <a:rPr lang="es-ES" sz="1600" spc="5" dirty="0">
                <a:solidFill>
                  <a:srgbClr val="05252A"/>
                </a:solidFill>
                <a:latin typeface="Calibri (Cuerpo)"/>
                <a:cs typeface="Calibri"/>
              </a:rPr>
              <a:t> </a:t>
            </a:r>
            <a:r>
              <a:rPr lang="es-ES" sz="1600" spc="-2" dirty="0">
                <a:solidFill>
                  <a:srgbClr val="05252A"/>
                </a:solidFill>
                <a:latin typeface="Calibri (Cuerpo)"/>
                <a:cs typeface="Calibri"/>
              </a:rPr>
              <a:t>el </a:t>
            </a:r>
            <a:r>
              <a:rPr lang="es-ES" sz="1600" spc="-6" dirty="0">
                <a:solidFill>
                  <a:srgbClr val="05252A"/>
                </a:solidFill>
                <a:latin typeface="Calibri (Cuerpo)"/>
                <a:cs typeface="Calibri"/>
              </a:rPr>
              <a:t>seguimiento</a:t>
            </a:r>
            <a:r>
              <a:rPr lang="es-ES" sz="1600" spc="6" dirty="0">
                <a:solidFill>
                  <a:srgbClr val="05252A"/>
                </a:solidFill>
                <a:latin typeface="Calibri (Cuerpo)"/>
                <a:cs typeface="Calibri"/>
              </a:rPr>
              <a:t> </a:t>
            </a:r>
            <a:r>
              <a:rPr lang="es-ES" sz="1600" spc="-2" dirty="0">
                <a:solidFill>
                  <a:srgbClr val="05252A"/>
                </a:solidFill>
                <a:latin typeface="Calibri (Cuerpo)"/>
                <a:cs typeface="Calibri"/>
              </a:rPr>
              <a:t>de</a:t>
            </a:r>
            <a:r>
              <a:rPr lang="es-ES" sz="1600" spc="2" dirty="0">
                <a:solidFill>
                  <a:srgbClr val="05252A"/>
                </a:solidFill>
                <a:latin typeface="Calibri (Cuerpo)"/>
                <a:cs typeface="Calibri"/>
              </a:rPr>
              <a:t> </a:t>
            </a:r>
            <a:r>
              <a:rPr lang="es-ES" sz="1600" spc="-2" dirty="0">
                <a:solidFill>
                  <a:srgbClr val="05252A"/>
                </a:solidFill>
                <a:latin typeface="Calibri (Cuerpo)"/>
                <a:cs typeface="Calibri"/>
              </a:rPr>
              <a:t>los </a:t>
            </a:r>
            <a:r>
              <a:rPr lang="es-ES" sz="1600" spc="-271" dirty="0">
                <a:solidFill>
                  <a:srgbClr val="05252A"/>
                </a:solidFill>
                <a:latin typeface="Calibri (Cuerpo)"/>
                <a:cs typeface="Calibri"/>
              </a:rPr>
              <a:t> </a:t>
            </a:r>
            <a:r>
              <a:rPr lang="es-ES" sz="1600" spc="-11" dirty="0">
                <a:solidFill>
                  <a:srgbClr val="05252A"/>
                </a:solidFill>
                <a:latin typeface="Calibri (Cuerpo)"/>
                <a:cs typeface="Calibri"/>
              </a:rPr>
              <a:t>diferentes</a:t>
            </a:r>
            <a:r>
              <a:rPr lang="es-ES" sz="1600" spc="2" dirty="0">
                <a:solidFill>
                  <a:srgbClr val="05252A"/>
                </a:solidFill>
                <a:latin typeface="Calibri (Cuerpo)"/>
                <a:cs typeface="Calibri"/>
              </a:rPr>
              <a:t> </a:t>
            </a:r>
            <a:r>
              <a:rPr lang="es-ES" sz="1600" spc="-9" dirty="0">
                <a:solidFill>
                  <a:srgbClr val="05252A"/>
                </a:solidFill>
                <a:latin typeface="Calibri (Cuerpo)"/>
                <a:cs typeface="Calibri"/>
              </a:rPr>
              <a:t>tratamientos.</a:t>
            </a:r>
            <a:endParaRPr lang="es-ES" sz="1600" spc="-5" dirty="0">
              <a:solidFill>
                <a:srgbClr val="05252A"/>
              </a:solidFill>
              <a:latin typeface="Calibri (Cuerpo)"/>
              <a:cs typeface="Calibri"/>
            </a:endParaRPr>
          </a:p>
          <a:p>
            <a:pPr marL="144000" marR="339468" indent="-196958">
              <a:lnSpc>
                <a:spcPts val="2200"/>
              </a:lnSpc>
              <a:spcBef>
                <a:spcPts val="208"/>
              </a:spcBef>
              <a:buClr>
                <a:srgbClr val="FFC50A"/>
              </a:buClr>
              <a:buFont typeface="Arial"/>
              <a:buChar char="•"/>
              <a:tabLst>
                <a:tab pos="202236" algn="l"/>
                <a:tab pos="202514" algn="l"/>
              </a:tabLst>
            </a:pPr>
            <a:r>
              <a:rPr sz="1600" spc="-5" dirty="0" err="1">
                <a:solidFill>
                  <a:srgbClr val="05252A"/>
                </a:solidFill>
                <a:latin typeface="Calibri (Cuerpo)"/>
                <a:cs typeface="Calibri"/>
              </a:rPr>
              <a:t>Aseguraos</a:t>
            </a:r>
            <a:r>
              <a:rPr sz="1600" spc="9" dirty="0">
                <a:solidFill>
                  <a:srgbClr val="05252A"/>
                </a:solidFill>
                <a:latin typeface="Calibri (Cuerpo)"/>
                <a:cs typeface="Calibri"/>
              </a:rPr>
              <a:t> </a:t>
            </a:r>
            <a:r>
              <a:rPr sz="1600" spc="-2" dirty="0">
                <a:solidFill>
                  <a:srgbClr val="05252A"/>
                </a:solidFill>
                <a:latin typeface="Calibri (Cuerpo)"/>
                <a:cs typeface="Calibri"/>
              </a:rPr>
              <a:t>de </a:t>
            </a:r>
            <a:r>
              <a:rPr sz="1600" b="1" spc="-2" dirty="0" err="1">
                <a:solidFill>
                  <a:srgbClr val="05252A"/>
                </a:solidFill>
                <a:latin typeface="Calibri (Cuerpo)"/>
                <a:cs typeface="Calibri"/>
              </a:rPr>
              <a:t>conocer</a:t>
            </a:r>
            <a:r>
              <a:rPr sz="1600" b="1" dirty="0">
                <a:solidFill>
                  <a:srgbClr val="05252A"/>
                </a:solidFill>
                <a:latin typeface="Calibri (Cuerpo)"/>
                <a:cs typeface="Calibri"/>
              </a:rPr>
              <a:t> </a:t>
            </a:r>
            <a:r>
              <a:rPr sz="1600" b="1" spc="-2" dirty="0" err="1">
                <a:solidFill>
                  <a:srgbClr val="05252A"/>
                </a:solidFill>
                <a:latin typeface="Calibri (Cuerpo)"/>
                <a:cs typeface="Calibri"/>
              </a:rPr>
              <a:t>el</a:t>
            </a:r>
            <a:r>
              <a:rPr sz="1600" b="1" spc="-2" dirty="0">
                <a:solidFill>
                  <a:srgbClr val="05252A"/>
                </a:solidFill>
                <a:latin typeface="Calibri (Cuerpo)"/>
                <a:cs typeface="Calibri"/>
              </a:rPr>
              <a:t> </a:t>
            </a:r>
            <a:r>
              <a:rPr sz="1600" b="1" spc="-5" dirty="0" err="1">
                <a:solidFill>
                  <a:srgbClr val="05252A"/>
                </a:solidFill>
                <a:latin typeface="Calibri (Cuerpo)"/>
                <a:cs typeface="Calibri"/>
              </a:rPr>
              <a:t>motivo</a:t>
            </a:r>
            <a:r>
              <a:rPr sz="1600" b="1" spc="5" dirty="0">
                <a:solidFill>
                  <a:srgbClr val="05252A"/>
                </a:solidFill>
                <a:latin typeface="Calibri (Cuerpo)"/>
                <a:cs typeface="Calibri"/>
              </a:rPr>
              <a:t> </a:t>
            </a:r>
            <a:r>
              <a:rPr sz="1600" spc="-2" dirty="0">
                <a:solidFill>
                  <a:srgbClr val="05252A"/>
                </a:solidFill>
                <a:latin typeface="Calibri (Cuerpo)"/>
                <a:cs typeface="Calibri"/>
              </a:rPr>
              <a:t>de </a:t>
            </a:r>
            <a:r>
              <a:rPr sz="1600" spc="-5" dirty="0">
                <a:solidFill>
                  <a:srgbClr val="05252A"/>
                </a:solidFill>
                <a:latin typeface="Calibri (Cuerpo)"/>
                <a:cs typeface="Calibri"/>
              </a:rPr>
              <a:t>la </a:t>
            </a:r>
            <a:r>
              <a:rPr sz="1600" spc="-5" dirty="0" err="1">
                <a:solidFill>
                  <a:srgbClr val="05252A"/>
                </a:solidFill>
                <a:latin typeface="Calibri (Cuerpo)"/>
                <a:cs typeface="Calibri"/>
              </a:rPr>
              <a:t>toma</a:t>
            </a:r>
            <a:r>
              <a:rPr sz="1600" spc="-2" dirty="0">
                <a:solidFill>
                  <a:srgbClr val="05252A"/>
                </a:solidFill>
                <a:latin typeface="Calibri (Cuerpo)"/>
                <a:cs typeface="Calibri"/>
              </a:rPr>
              <a:t> del </a:t>
            </a:r>
            <a:r>
              <a:rPr sz="1600" spc="-6" dirty="0" err="1">
                <a:solidFill>
                  <a:srgbClr val="05252A"/>
                </a:solidFill>
                <a:latin typeface="Calibri (Cuerpo)"/>
                <a:cs typeface="Calibri"/>
              </a:rPr>
              <a:t>medicamento</a:t>
            </a:r>
            <a:r>
              <a:rPr sz="1600" spc="-6" dirty="0">
                <a:solidFill>
                  <a:srgbClr val="05252A"/>
                </a:solidFill>
                <a:latin typeface="Calibri (Cuerpo)"/>
                <a:cs typeface="Calibri"/>
              </a:rPr>
              <a:t>, </a:t>
            </a:r>
            <a:r>
              <a:rPr sz="1600" spc="-269" dirty="0">
                <a:solidFill>
                  <a:srgbClr val="05252A"/>
                </a:solidFill>
                <a:latin typeface="Calibri (Cuerpo)"/>
                <a:cs typeface="Calibri"/>
              </a:rPr>
              <a:t> </a:t>
            </a:r>
            <a:r>
              <a:rPr sz="1600" spc="-5" dirty="0" err="1">
                <a:solidFill>
                  <a:srgbClr val="05252A"/>
                </a:solidFill>
                <a:latin typeface="Calibri (Cuerpo)"/>
                <a:cs typeface="Calibri"/>
              </a:rPr>
              <a:t>cómo</a:t>
            </a:r>
            <a:r>
              <a:rPr sz="1600" spc="-5" dirty="0">
                <a:solidFill>
                  <a:srgbClr val="05252A"/>
                </a:solidFill>
                <a:latin typeface="Calibri (Cuerpo)"/>
                <a:cs typeface="Calibri"/>
              </a:rPr>
              <a:t> </a:t>
            </a:r>
            <a:r>
              <a:rPr sz="1600" spc="-6" dirty="0" err="1">
                <a:solidFill>
                  <a:srgbClr val="05252A"/>
                </a:solidFill>
                <a:latin typeface="Calibri (Cuerpo)"/>
                <a:cs typeface="Calibri"/>
              </a:rPr>
              <a:t>tomarlo</a:t>
            </a:r>
            <a:r>
              <a:rPr sz="1600" spc="-6" dirty="0">
                <a:solidFill>
                  <a:srgbClr val="05252A"/>
                </a:solidFill>
                <a:latin typeface="Calibri (Cuerpo)"/>
                <a:cs typeface="Calibri"/>
              </a:rPr>
              <a:t>,</a:t>
            </a:r>
            <a:r>
              <a:rPr sz="1600" spc="5" dirty="0">
                <a:solidFill>
                  <a:srgbClr val="05252A"/>
                </a:solidFill>
                <a:latin typeface="Calibri (Cuerpo)"/>
                <a:cs typeface="Calibri"/>
              </a:rPr>
              <a:t> </a:t>
            </a:r>
            <a:r>
              <a:rPr sz="1600" spc="-5" dirty="0" err="1">
                <a:solidFill>
                  <a:srgbClr val="05252A"/>
                </a:solidFill>
                <a:latin typeface="Calibri (Cuerpo)"/>
                <a:cs typeface="Calibri"/>
              </a:rPr>
              <a:t>posología</a:t>
            </a:r>
            <a:r>
              <a:rPr sz="1600" dirty="0">
                <a:solidFill>
                  <a:srgbClr val="05252A"/>
                </a:solidFill>
                <a:latin typeface="Calibri (Cuerpo)"/>
                <a:cs typeface="Calibri"/>
              </a:rPr>
              <a:t> </a:t>
            </a:r>
            <a:r>
              <a:rPr sz="1600" spc="-2" dirty="0">
                <a:solidFill>
                  <a:srgbClr val="05252A"/>
                </a:solidFill>
                <a:latin typeface="Calibri (Cuerpo)"/>
                <a:cs typeface="Calibri"/>
              </a:rPr>
              <a:t>y</a:t>
            </a:r>
            <a:r>
              <a:rPr sz="1600" spc="2" dirty="0">
                <a:solidFill>
                  <a:srgbClr val="05252A"/>
                </a:solidFill>
                <a:latin typeface="Calibri (Cuerpo)"/>
                <a:cs typeface="Calibri"/>
              </a:rPr>
              <a:t> </a:t>
            </a:r>
            <a:r>
              <a:rPr sz="1600" spc="-6" dirty="0" err="1">
                <a:solidFill>
                  <a:srgbClr val="05252A"/>
                </a:solidFill>
                <a:latin typeface="Calibri (Cuerpo)"/>
                <a:cs typeface="Calibri"/>
              </a:rPr>
              <a:t>duración</a:t>
            </a:r>
            <a:r>
              <a:rPr sz="1600" spc="-6" dirty="0">
                <a:solidFill>
                  <a:srgbClr val="05252A"/>
                </a:solidFill>
                <a:latin typeface="Calibri (Cuerpo)"/>
                <a:cs typeface="Calibri"/>
              </a:rPr>
              <a:t>.</a:t>
            </a:r>
            <a:endParaRPr sz="1600" dirty="0">
              <a:latin typeface="Calibri (Cuerpo)"/>
              <a:cs typeface="Calibri"/>
            </a:endParaRPr>
          </a:p>
          <a:p>
            <a:pPr marL="144000" indent="-196958">
              <a:lnSpc>
                <a:spcPts val="2200"/>
              </a:lnSpc>
              <a:spcBef>
                <a:spcPts val="271"/>
              </a:spcBef>
              <a:buClr>
                <a:srgbClr val="FFC50A"/>
              </a:buClr>
              <a:buFont typeface="Arial"/>
              <a:buChar char="•"/>
              <a:tabLst>
                <a:tab pos="202236" algn="l"/>
                <a:tab pos="202514" algn="l"/>
              </a:tabLst>
            </a:pPr>
            <a:r>
              <a:rPr sz="1600" spc="-9" dirty="0">
                <a:solidFill>
                  <a:srgbClr val="05252A"/>
                </a:solidFill>
                <a:latin typeface="Calibri (Cuerpo)"/>
                <a:cs typeface="Calibri"/>
              </a:rPr>
              <a:t>Ante</a:t>
            </a:r>
            <a:r>
              <a:rPr sz="1600" spc="6" dirty="0">
                <a:solidFill>
                  <a:srgbClr val="05252A"/>
                </a:solidFill>
                <a:latin typeface="Calibri (Cuerpo)"/>
                <a:cs typeface="Calibri"/>
              </a:rPr>
              <a:t> </a:t>
            </a:r>
            <a:r>
              <a:rPr sz="1600" spc="-2" dirty="0" err="1">
                <a:solidFill>
                  <a:srgbClr val="05252A"/>
                </a:solidFill>
                <a:latin typeface="Calibri (Cuerpo)"/>
                <a:cs typeface="Calibri"/>
              </a:rPr>
              <a:t>cualquier</a:t>
            </a:r>
            <a:r>
              <a:rPr sz="1600" spc="6" dirty="0">
                <a:solidFill>
                  <a:srgbClr val="05252A"/>
                </a:solidFill>
                <a:latin typeface="Calibri (Cuerpo)"/>
                <a:cs typeface="Calibri"/>
              </a:rPr>
              <a:t> </a:t>
            </a:r>
            <a:r>
              <a:rPr sz="1600" spc="-5" dirty="0" err="1">
                <a:solidFill>
                  <a:srgbClr val="05252A"/>
                </a:solidFill>
                <a:latin typeface="Calibri (Cuerpo)"/>
                <a:cs typeface="Calibri"/>
              </a:rPr>
              <a:t>duda</a:t>
            </a:r>
            <a:r>
              <a:rPr sz="1600" spc="-5" dirty="0">
                <a:solidFill>
                  <a:srgbClr val="05252A"/>
                </a:solidFill>
                <a:latin typeface="Calibri (Cuerpo)"/>
                <a:cs typeface="Calibri"/>
              </a:rPr>
              <a:t>,</a:t>
            </a:r>
            <a:r>
              <a:rPr sz="1600" spc="20" dirty="0">
                <a:solidFill>
                  <a:srgbClr val="05252A"/>
                </a:solidFill>
                <a:latin typeface="Calibri (Cuerpo)"/>
                <a:cs typeface="Calibri"/>
              </a:rPr>
              <a:t> </a:t>
            </a:r>
            <a:r>
              <a:rPr sz="1600" b="1" spc="-5" dirty="0" err="1">
                <a:solidFill>
                  <a:srgbClr val="05252A"/>
                </a:solidFill>
                <a:latin typeface="Calibri (Cuerpo)"/>
                <a:cs typeface="Calibri"/>
              </a:rPr>
              <a:t>consultar</a:t>
            </a:r>
            <a:r>
              <a:rPr sz="1600" b="1" spc="2" dirty="0">
                <a:solidFill>
                  <a:srgbClr val="05252A"/>
                </a:solidFill>
                <a:latin typeface="Calibri (Cuerpo)"/>
                <a:cs typeface="Calibri"/>
              </a:rPr>
              <a:t> </a:t>
            </a:r>
            <a:r>
              <a:rPr sz="1600" b="1" spc="-2" dirty="0">
                <a:solidFill>
                  <a:srgbClr val="05252A"/>
                </a:solidFill>
                <a:latin typeface="Calibri (Cuerpo)"/>
                <a:cs typeface="Calibri"/>
              </a:rPr>
              <a:t>al</a:t>
            </a:r>
            <a:r>
              <a:rPr sz="1600" b="1" spc="13" dirty="0">
                <a:solidFill>
                  <a:srgbClr val="05252A"/>
                </a:solidFill>
                <a:latin typeface="Calibri (Cuerpo)"/>
                <a:cs typeface="Calibri"/>
              </a:rPr>
              <a:t> </a:t>
            </a:r>
            <a:r>
              <a:rPr sz="1600" b="1" spc="-6" dirty="0" err="1">
                <a:solidFill>
                  <a:srgbClr val="05252A"/>
                </a:solidFill>
                <a:latin typeface="Calibri (Cuerpo)"/>
                <a:cs typeface="Calibri"/>
              </a:rPr>
              <a:t>profesional</a:t>
            </a:r>
            <a:r>
              <a:rPr sz="1600" b="1" spc="9" dirty="0">
                <a:solidFill>
                  <a:srgbClr val="05252A"/>
                </a:solidFill>
                <a:latin typeface="Calibri (Cuerpo)"/>
                <a:cs typeface="Calibri"/>
              </a:rPr>
              <a:t> </a:t>
            </a:r>
            <a:r>
              <a:rPr sz="1600" spc="-5" dirty="0" err="1">
                <a:solidFill>
                  <a:srgbClr val="05252A"/>
                </a:solidFill>
                <a:latin typeface="Calibri (Cuerpo)"/>
                <a:cs typeface="Calibri"/>
              </a:rPr>
              <a:t>sanitario</a:t>
            </a:r>
            <a:r>
              <a:rPr sz="1600" spc="-5" dirty="0">
                <a:solidFill>
                  <a:srgbClr val="05252A"/>
                </a:solidFill>
                <a:latin typeface="Calibri (Cuerpo)"/>
                <a:cs typeface="Calibri"/>
              </a:rPr>
              <a:t>.</a:t>
            </a:r>
            <a:endParaRPr sz="1600" dirty="0">
              <a:latin typeface="Calibri (Cuerpo)"/>
              <a:cs typeface="Calibri"/>
            </a:endParaRPr>
          </a:p>
          <a:p>
            <a:pPr marL="144000" indent="-196958">
              <a:lnSpc>
                <a:spcPts val="2200"/>
              </a:lnSpc>
              <a:spcBef>
                <a:spcPts val="289"/>
              </a:spcBef>
              <a:buClr>
                <a:srgbClr val="FFC50A"/>
              </a:buClr>
              <a:buFont typeface="Arial"/>
              <a:buChar char="•"/>
              <a:tabLst>
                <a:tab pos="202236" algn="l"/>
                <a:tab pos="202514" algn="l"/>
              </a:tabLst>
            </a:pPr>
            <a:r>
              <a:rPr sz="1600" spc="-5" dirty="0" err="1">
                <a:solidFill>
                  <a:srgbClr val="05252A"/>
                </a:solidFill>
                <a:latin typeface="Calibri (Cuerpo)"/>
                <a:cs typeface="Calibri"/>
              </a:rPr>
              <a:t>Utilizar</a:t>
            </a:r>
            <a:r>
              <a:rPr sz="1600" dirty="0">
                <a:solidFill>
                  <a:srgbClr val="05252A"/>
                </a:solidFill>
                <a:latin typeface="Calibri (Cuerpo)"/>
                <a:cs typeface="Calibri"/>
              </a:rPr>
              <a:t> </a:t>
            </a:r>
            <a:r>
              <a:rPr sz="1600" spc="-6" dirty="0" err="1">
                <a:solidFill>
                  <a:srgbClr val="05252A"/>
                </a:solidFill>
                <a:latin typeface="Calibri (Cuerpo)"/>
                <a:cs typeface="Calibri"/>
              </a:rPr>
              <a:t>ayudas</a:t>
            </a:r>
            <a:r>
              <a:rPr sz="1600" spc="9" dirty="0">
                <a:solidFill>
                  <a:srgbClr val="05252A"/>
                </a:solidFill>
                <a:latin typeface="Calibri (Cuerpo)"/>
                <a:cs typeface="Calibri"/>
              </a:rPr>
              <a:t> </a:t>
            </a:r>
            <a:r>
              <a:rPr sz="1600" spc="-11" dirty="0">
                <a:solidFill>
                  <a:srgbClr val="05252A"/>
                </a:solidFill>
                <a:latin typeface="Calibri (Cuerpo)"/>
                <a:cs typeface="Calibri"/>
              </a:rPr>
              <a:t>para</a:t>
            </a:r>
            <a:r>
              <a:rPr sz="1600" spc="11" dirty="0">
                <a:solidFill>
                  <a:srgbClr val="05252A"/>
                </a:solidFill>
                <a:latin typeface="Calibri (Cuerpo)"/>
                <a:cs typeface="Calibri"/>
              </a:rPr>
              <a:t> </a:t>
            </a:r>
            <a:r>
              <a:rPr sz="1600" b="1" spc="-6" dirty="0" err="1">
                <a:solidFill>
                  <a:srgbClr val="05252A"/>
                </a:solidFill>
                <a:latin typeface="Calibri (Cuerpo)"/>
                <a:cs typeface="Calibri"/>
              </a:rPr>
              <a:t>evitar</a:t>
            </a:r>
            <a:r>
              <a:rPr sz="1600" b="1" spc="13" dirty="0">
                <a:solidFill>
                  <a:srgbClr val="05252A"/>
                </a:solidFill>
                <a:latin typeface="Calibri (Cuerpo)"/>
                <a:cs typeface="Calibri"/>
              </a:rPr>
              <a:t> </a:t>
            </a:r>
            <a:r>
              <a:rPr sz="1600" b="1" spc="-5" dirty="0" err="1">
                <a:solidFill>
                  <a:srgbClr val="05252A"/>
                </a:solidFill>
                <a:latin typeface="Calibri (Cuerpo)"/>
                <a:cs typeface="Calibri"/>
              </a:rPr>
              <a:t>olvidos</a:t>
            </a:r>
            <a:r>
              <a:rPr sz="1600" spc="-5" dirty="0">
                <a:solidFill>
                  <a:srgbClr val="05252A"/>
                </a:solidFill>
                <a:latin typeface="Calibri (Cuerpo)"/>
                <a:cs typeface="Calibri"/>
              </a:rPr>
              <a:t>:</a:t>
            </a:r>
            <a:r>
              <a:rPr sz="1600" spc="13" dirty="0">
                <a:solidFill>
                  <a:srgbClr val="05252A"/>
                </a:solidFill>
                <a:latin typeface="Calibri (Cuerpo)"/>
                <a:cs typeface="Calibri"/>
              </a:rPr>
              <a:t> </a:t>
            </a:r>
            <a:r>
              <a:rPr sz="1600" spc="-6" dirty="0" err="1">
                <a:solidFill>
                  <a:srgbClr val="05252A"/>
                </a:solidFill>
                <a:latin typeface="Calibri (Cuerpo)"/>
                <a:cs typeface="Calibri"/>
              </a:rPr>
              <a:t>pastilleros</a:t>
            </a:r>
            <a:r>
              <a:rPr sz="1600" spc="-6" dirty="0">
                <a:solidFill>
                  <a:srgbClr val="05252A"/>
                </a:solidFill>
                <a:latin typeface="Calibri (Cuerpo)"/>
                <a:cs typeface="Calibri"/>
              </a:rPr>
              <a:t>,</a:t>
            </a:r>
            <a:r>
              <a:rPr sz="1600" spc="15" dirty="0">
                <a:solidFill>
                  <a:srgbClr val="05252A"/>
                </a:solidFill>
                <a:latin typeface="Calibri (Cuerpo)"/>
                <a:cs typeface="Calibri"/>
              </a:rPr>
              <a:t> </a:t>
            </a:r>
            <a:r>
              <a:rPr sz="1600" spc="-2" dirty="0" err="1">
                <a:solidFill>
                  <a:srgbClr val="05252A"/>
                </a:solidFill>
                <a:latin typeface="Calibri (Cuerpo)"/>
                <a:cs typeface="Calibri"/>
              </a:rPr>
              <a:t>alarmas</a:t>
            </a:r>
            <a:r>
              <a:rPr sz="1600" spc="-2" dirty="0">
                <a:solidFill>
                  <a:srgbClr val="05252A"/>
                </a:solidFill>
                <a:latin typeface="Calibri (Cuerpo)"/>
                <a:cs typeface="Calibri"/>
              </a:rPr>
              <a:t>,</a:t>
            </a:r>
            <a:r>
              <a:rPr sz="1600" spc="2" dirty="0">
                <a:solidFill>
                  <a:srgbClr val="05252A"/>
                </a:solidFill>
                <a:latin typeface="Calibri (Cuerpo)"/>
                <a:cs typeface="Calibri"/>
              </a:rPr>
              <a:t> </a:t>
            </a:r>
            <a:r>
              <a:rPr sz="1600" spc="-2" dirty="0">
                <a:solidFill>
                  <a:srgbClr val="05252A"/>
                </a:solidFill>
                <a:latin typeface="Calibri (Cuerpo)"/>
                <a:cs typeface="Calibri"/>
              </a:rPr>
              <a:t>app…</a:t>
            </a:r>
            <a:endParaRPr sz="1600" dirty="0">
              <a:latin typeface="Calibri (Cuerpo)"/>
              <a:cs typeface="Calibri"/>
            </a:endParaRPr>
          </a:p>
          <a:p>
            <a:pPr marL="144000" indent="-196958">
              <a:lnSpc>
                <a:spcPts val="2200"/>
              </a:lnSpc>
              <a:spcBef>
                <a:spcPts val="291"/>
              </a:spcBef>
              <a:buClr>
                <a:srgbClr val="FFC50A"/>
              </a:buClr>
              <a:buFont typeface="Arial"/>
              <a:buChar char="•"/>
              <a:tabLst>
                <a:tab pos="202236" algn="l"/>
                <a:tab pos="202514" algn="l"/>
              </a:tabLst>
            </a:pPr>
            <a:r>
              <a:rPr sz="1600" b="1" spc="-9" dirty="0" err="1">
                <a:solidFill>
                  <a:srgbClr val="05252A"/>
                </a:solidFill>
                <a:latin typeface="Calibri (Cuerpo)"/>
                <a:cs typeface="Calibri"/>
              </a:rPr>
              <a:t>Organizar</a:t>
            </a:r>
            <a:r>
              <a:rPr sz="1600" b="1" spc="9" dirty="0">
                <a:solidFill>
                  <a:srgbClr val="05252A"/>
                </a:solidFill>
                <a:latin typeface="Calibri (Cuerpo)"/>
                <a:cs typeface="Calibri"/>
              </a:rPr>
              <a:t> </a:t>
            </a:r>
            <a:r>
              <a:rPr sz="1600" spc="-5" dirty="0">
                <a:solidFill>
                  <a:srgbClr val="05252A"/>
                </a:solidFill>
                <a:latin typeface="Calibri (Cuerpo)"/>
                <a:cs typeface="Calibri"/>
              </a:rPr>
              <a:t>bien</a:t>
            </a:r>
            <a:r>
              <a:rPr sz="1600" spc="9" dirty="0">
                <a:solidFill>
                  <a:srgbClr val="05252A"/>
                </a:solidFill>
                <a:latin typeface="Calibri (Cuerpo)"/>
                <a:cs typeface="Calibri"/>
              </a:rPr>
              <a:t> </a:t>
            </a:r>
            <a:r>
              <a:rPr sz="1600" spc="-2" dirty="0" err="1">
                <a:solidFill>
                  <a:srgbClr val="05252A"/>
                </a:solidFill>
                <a:latin typeface="Calibri (Cuerpo)"/>
                <a:cs typeface="Calibri"/>
              </a:rPr>
              <a:t>los</a:t>
            </a:r>
            <a:r>
              <a:rPr sz="1600" dirty="0">
                <a:solidFill>
                  <a:srgbClr val="05252A"/>
                </a:solidFill>
                <a:latin typeface="Calibri (Cuerpo)"/>
                <a:cs typeface="Calibri"/>
              </a:rPr>
              <a:t> </a:t>
            </a:r>
            <a:r>
              <a:rPr sz="1600" b="1" spc="-5" dirty="0" err="1">
                <a:solidFill>
                  <a:srgbClr val="05252A"/>
                </a:solidFill>
                <a:latin typeface="Calibri (Cuerpo)"/>
                <a:cs typeface="Calibri"/>
              </a:rPr>
              <a:t>medicamentos</a:t>
            </a:r>
            <a:r>
              <a:rPr sz="1600" b="1" spc="5" dirty="0">
                <a:solidFill>
                  <a:srgbClr val="05252A"/>
                </a:solidFill>
                <a:latin typeface="Calibri (Cuerpo)"/>
                <a:cs typeface="Calibri"/>
              </a:rPr>
              <a:t> </a:t>
            </a:r>
            <a:r>
              <a:rPr sz="1600" spc="-2" dirty="0" err="1">
                <a:solidFill>
                  <a:srgbClr val="05252A"/>
                </a:solidFill>
                <a:latin typeface="Calibri (Cuerpo)"/>
                <a:cs typeface="Calibri"/>
              </a:rPr>
              <a:t>en</a:t>
            </a:r>
            <a:r>
              <a:rPr sz="1600" dirty="0">
                <a:solidFill>
                  <a:srgbClr val="05252A"/>
                </a:solidFill>
                <a:latin typeface="Calibri (Cuerpo)"/>
                <a:cs typeface="Calibri"/>
              </a:rPr>
              <a:t> </a:t>
            </a:r>
            <a:r>
              <a:rPr sz="1600" spc="-5" dirty="0">
                <a:solidFill>
                  <a:srgbClr val="05252A"/>
                </a:solidFill>
                <a:latin typeface="Calibri (Cuerpo)"/>
                <a:cs typeface="Calibri"/>
              </a:rPr>
              <a:t>casa.</a:t>
            </a:r>
            <a:endParaRPr sz="1600" dirty="0">
              <a:latin typeface="Calibri (Cuerpo)"/>
              <a:cs typeface="Calibri"/>
            </a:endParaRPr>
          </a:p>
          <a:p>
            <a:pPr marL="144000" indent="-196958">
              <a:lnSpc>
                <a:spcPts val="2200"/>
              </a:lnSpc>
              <a:spcBef>
                <a:spcPts val="293"/>
              </a:spcBef>
              <a:buClr>
                <a:srgbClr val="FFC50A"/>
              </a:buClr>
              <a:buFont typeface="Arial"/>
              <a:buChar char="•"/>
              <a:tabLst>
                <a:tab pos="202236" algn="l"/>
                <a:tab pos="202514" algn="l"/>
              </a:tabLst>
            </a:pPr>
            <a:r>
              <a:rPr sz="1600" spc="-24" dirty="0">
                <a:solidFill>
                  <a:srgbClr val="05252A"/>
                </a:solidFill>
                <a:latin typeface="Calibri (Cuerpo)"/>
                <a:cs typeface="Calibri"/>
              </a:rPr>
              <a:t>Tomar</a:t>
            </a:r>
            <a:r>
              <a:rPr sz="1600" spc="-5" dirty="0">
                <a:solidFill>
                  <a:srgbClr val="05252A"/>
                </a:solidFill>
                <a:latin typeface="Calibri (Cuerpo)"/>
                <a:cs typeface="Calibri"/>
              </a:rPr>
              <a:t> </a:t>
            </a:r>
            <a:r>
              <a:rPr sz="1600" spc="-2" dirty="0" err="1">
                <a:solidFill>
                  <a:srgbClr val="05252A"/>
                </a:solidFill>
                <a:latin typeface="Calibri (Cuerpo)"/>
                <a:cs typeface="Calibri"/>
              </a:rPr>
              <a:t>los</a:t>
            </a:r>
            <a:r>
              <a:rPr sz="1600" spc="2" dirty="0">
                <a:solidFill>
                  <a:srgbClr val="05252A"/>
                </a:solidFill>
                <a:latin typeface="Calibri (Cuerpo)"/>
                <a:cs typeface="Calibri"/>
              </a:rPr>
              <a:t> </a:t>
            </a:r>
            <a:r>
              <a:rPr sz="1600" spc="-6" dirty="0" err="1">
                <a:solidFill>
                  <a:srgbClr val="05252A"/>
                </a:solidFill>
                <a:latin typeface="Calibri (Cuerpo)"/>
                <a:cs typeface="Calibri"/>
              </a:rPr>
              <a:t>medicamentos</a:t>
            </a:r>
            <a:r>
              <a:rPr sz="1600" spc="13" dirty="0">
                <a:solidFill>
                  <a:srgbClr val="05252A"/>
                </a:solidFill>
                <a:latin typeface="Calibri (Cuerpo)"/>
                <a:cs typeface="Calibri"/>
              </a:rPr>
              <a:t> </a:t>
            </a:r>
            <a:r>
              <a:rPr sz="1600" b="1" spc="-2" dirty="0">
                <a:solidFill>
                  <a:srgbClr val="05252A"/>
                </a:solidFill>
                <a:latin typeface="Calibri (Cuerpo)"/>
                <a:cs typeface="Calibri"/>
              </a:rPr>
              <a:t>a</a:t>
            </a:r>
            <a:r>
              <a:rPr sz="1600" b="1" spc="5" dirty="0">
                <a:solidFill>
                  <a:srgbClr val="05252A"/>
                </a:solidFill>
                <a:latin typeface="Calibri (Cuerpo)"/>
                <a:cs typeface="Calibri"/>
              </a:rPr>
              <a:t> </a:t>
            </a:r>
            <a:r>
              <a:rPr sz="1600" b="1" spc="-2" dirty="0">
                <a:solidFill>
                  <a:srgbClr val="05252A"/>
                </a:solidFill>
                <a:latin typeface="Calibri (Cuerpo)"/>
                <a:cs typeface="Calibri"/>
              </a:rPr>
              <a:t>las</a:t>
            </a:r>
            <a:r>
              <a:rPr sz="1600" b="1" dirty="0">
                <a:solidFill>
                  <a:srgbClr val="05252A"/>
                </a:solidFill>
                <a:latin typeface="Calibri (Cuerpo)"/>
                <a:cs typeface="Calibri"/>
              </a:rPr>
              <a:t> </a:t>
            </a:r>
            <a:r>
              <a:rPr sz="1600" b="1" spc="-2" dirty="0" err="1">
                <a:solidFill>
                  <a:srgbClr val="05252A"/>
                </a:solidFill>
                <a:latin typeface="Calibri (Cuerpo)"/>
                <a:cs typeface="Calibri"/>
              </a:rPr>
              <a:t>mismas</a:t>
            </a:r>
            <a:r>
              <a:rPr sz="1600" b="1" spc="-5" dirty="0">
                <a:solidFill>
                  <a:srgbClr val="05252A"/>
                </a:solidFill>
                <a:latin typeface="Calibri (Cuerpo)"/>
                <a:cs typeface="Calibri"/>
              </a:rPr>
              <a:t> horas</a:t>
            </a:r>
            <a:r>
              <a:rPr sz="1600" spc="-5" dirty="0">
                <a:solidFill>
                  <a:srgbClr val="05252A"/>
                </a:solidFill>
                <a:latin typeface="Calibri (Cuerpo)"/>
                <a:cs typeface="Calibri"/>
              </a:rPr>
              <a:t>.</a:t>
            </a:r>
            <a:endParaRPr sz="1600" dirty="0">
              <a:latin typeface="Calibri (Cuerpo)"/>
              <a:cs typeface="Calibri"/>
            </a:endParaRPr>
          </a:p>
          <a:p>
            <a:pPr marL="144000" marR="2222" indent="-196958">
              <a:lnSpc>
                <a:spcPts val="2200"/>
              </a:lnSpc>
              <a:spcBef>
                <a:spcPts val="457"/>
              </a:spcBef>
              <a:buClr>
                <a:srgbClr val="FFC50A"/>
              </a:buClr>
              <a:buFont typeface="Arial"/>
              <a:buChar char="•"/>
              <a:tabLst>
                <a:tab pos="202236" algn="l"/>
                <a:tab pos="202514" algn="l"/>
              </a:tabLst>
            </a:pPr>
            <a:r>
              <a:rPr sz="1600" spc="-2" dirty="0">
                <a:solidFill>
                  <a:srgbClr val="05252A"/>
                </a:solidFill>
                <a:latin typeface="Calibri (Cuerpo)"/>
                <a:cs typeface="Calibri"/>
              </a:rPr>
              <a:t>El </a:t>
            </a:r>
            <a:r>
              <a:rPr sz="1600" spc="-5" dirty="0">
                <a:solidFill>
                  <a:srgbClr val="05252A"/>
                </a:solidFill>
                <a:latin typeface="Calibri (Cuerpo)"/>
                <a:cs typeface="Calibri"/>
              </a:rPr>
              <a:t>plan</a:t>
            </a:r>
            <a:r>
              <a:rPr sz="1600" spc="5" dirty="0">
                <a:solidFill>
                  <a:srgbClr val="05252A"/>
                </a:solidFill>
                <a:latin typeface="Calibri (Cuerpo)"/>
                <a:cs typeface="Calibri"/>
              </a:rPr>
              <a:t> </a:t>
            </a:r>
            <a:r>
              <a:rPr sz="1600" spc="-2" dirty="0">
                <a:solidFill>
                  <a:srgbClr val="05252A"/>
                </a:solidFill>
                <a:latin typeface="Calibri (Cuerpo)"/>
                <a:cs typeface="Calibri"/>
              </a:rPr>
              <a:t>de</a:t>
            </a:r>
            <a:r>
              <a:rPr sz="1600" spc="2" dirty="0">
                <a:solidFill>
                  <a:srgbClr val="05252A"/>
                </a:solidFill>
                <a:latin typeface="Calibri (Cuerpo)"/>
                <a:cs typeface="Calibri"/>
              </a:rPr>
              <a:t> </a:t>
            </a:r>
            <a:r>
              <a:rPr sz="1600" spc="-9" dirty="0" err="1">
                <a:solidFill>
                  <a:srgbClr val="05252A"/>
                </a:solidFill>
                <a:latin typeface="Calibri (Cuerpo)"/>
                <a:cs typeface="Calibri"/>
              </a:rPr>
              <a:t>tratamiento</a:t>
            </a:r>
            <a:r>
              <a:rPr sz="1600" spc="-2" dirty="0">
                <a:solidFill>
                  <a:srgbClr val="05252A"/>
                </a:solidFill>
                <a:latin typeface="Calibri (Cuerpo)"/>
                <a:cs typeface="Calibri"/>
              </a:rPr>
              <a:t> es</a:t>
            </a:r>
            <a:r>
              <a:rPr sz="1600" spc="9" dirty="0">
                <a:solidFill>
                  <a:srgbClr val="05252A"/>
                </a:solidFill>
                <a:latin typeface="Calibri (Cuerpo)"/>
                <a:cs typeface="Calibri"/>
              </a:rPr>
              <a:t> </a:t>
            </a:r>
            <a:r>
              <a:rPr sz="1600" spc="-2" dirty="0">
                <a:solidFill>
                  <a:srgbClr val="05252A"/>
                </a:solidFill>
                <a:latin typeface="Calibri (Cuerpo)"/>
                <a:cs typeface="Calibri"/>
              </a:rPr>
              <a:t>un</a:t>
            </a:r>
            <a:r>
              <a:rPr sz="1600" spc="20" dirty="0">
                <a:solidFill>
                  <a:srgbClr val="05252A"/>
                </a:solidFill>
                <a:latin typeface="Calibri (Cuerpo)"/>
                <a:cs typeface="Calibri"/>
              </a:rPr>
              <a:t> </a:t>
            </a:r>
            <a:r>
              <a:rPr sz="1600" b="1" spc="-2" dirty="0" err="1">
                <a:solidFill>
                  <a:srgbClr val="05252A"/>
                </a:solidFill>
                <a:latin typeface="Calibri (Cuerpo)"/>
                <a:cs typeface="Calibri"/>
              </a:rPr>
              <a:t>consenso</a:t>
            </a:r>
            <a:r>
              <a:rPr sz="1600" b="1" spc="-5" dirty="0">
                <a:solidFill>
                  <a:srgbClr val="05252A"/>
                </a:solidFill>
                <a:latin typeface="Calibri (Cuerpo)"/>
                <a:cs typeface="Calibri"/>
              </a:rPr>
              <a:t> </a:t>
            </a:r>
            <a:r>
              <a:rPr sz="1600" spc="-9" dirty="0">
                <a:solidFill>
                  <a:srgbClr val="05252A"/>
                </a:solidFill>
                <a:latin typeface="Calibri (Cuerpo)"/>
                <a:cs typeface="Calibri"/>
              </a:rPr>
              <a:t>entre</a:t>
            </a:r>
            <a:r>
              <a:rPr sz="1600" dirty="0">
                <a:solidFill>
                  <a:srgbClr val="05252A"/>
                </a:solidFill>
                <a:latin typeface="Calibri (Cuerpo)"/>
                <a:cs typeface="Calibri"/>
              </a:rPr>
              <a:t> </a:t>
            </a:r>
            <a:r>
              <a:rPr sz="1600" spc="-2" dirty="0" err="1">
                <a:solidFill>
                  <a:srgbClr val="05252A"/>
                </a:solidFill>
                <a:latin typeface="Calibri (Cuerpo)"/>
                <a:cs typeface="Calibri"/>
              </a:rPr>
              <a:t>el</a:t>
            </a:r>
            <a:r>
              <a:rPr sz="1600" dirty="0">
                <a:solidFill>
                  <a:srgbClr val="05252A"/>
                </a:solidFill>
                <a:latin typeface="Calibri (Cuerpo)"/>
                <a:cs typeface="Calibri"/>
              </a:rPr>
              <a:t> </a:t>
            </a:r>
            <a:r>
              <a:rPr sz="1600" spc="-9" dirty="0" err="1">
                <a:solidFill>
                  <a:srgbClr val="05252A"/>
                </a:solidFill>
                <a:latin typeface="Calibri (Cuerpo)"/>
                <a:cs typeface="Calibri"/>
              </a:rPr>
              <a:t>profesional</a:t>
            </a:r>
            <a:r>
              <a:rPr sz="1600" spc="13" dirty="0">
                <a:solidFill>
                  <a:srgbClr val="05252A"/>
                </a:solidFill>
                <a:latin typeface="Calibri (Cuerpo)"/>
                <a:cs typeface="Calibri"/>
              </a:rPr>
              <a:t> </a:t>
            </a:r>
            <a:r>
              <a:rPr sz="1600" spc="-5" dirty="0" err="1">
                <a:solidFill>
                  <a:srgbClr val="05252A"/>
                </a:solidFill>
                <a:latin typeface="Calibri (Cuerpo)"/>
                <a:cs typeface="Calibri"/>
              </a:rPr>
              <a:t>sanitario</a:t>
            </a:r>
            <a:r>
              <a:rPr sz="1600" spc="-5" dirty="0">
                <a:solidFill>
                  <a:srgbClr val="05252A"/>
                </a:solidFill>
                <a:latin typeface="Calibri (Cuerpo)"/>
                <a:cs typeface="Calibri"/>
              </a:rPr>
              <a:t> </a:t>
            </a:r>
            <a:r>
              <a:rPr sz="1600" spc="-269" dirty="0">
                <a:solidFill>
                  <a:srgbClr val="05252A"/>
                </a:solidFill>
                <a:latin typeface="Calibri (Cuerpo)"/>
                <a:cs typeface="Calibri"/>
              </a:rPr>
              <a:t> </a:t>
            </a:r>
            <a:r>
              <a:rPr sz="1600" spc="-2" dirty="0">
                <a:solidFill>
                  <a:srgbClr val="05252A"/>
                </a:solidFill>
                <a:latin typeface="Calibri (Cuerpo)"/>
                <a:cs typeface="Calibri"/>
              </a:rPr>
              <a:t>y</a:t>
            </a:r>
            <a:r>
              <a:rPr sz="1600" dirty="0">
                <a:solidFill>
                  <a:srgbClr val="05252A"/>
                </a:solidFill>
                <a:latin typeface="Calibri (Cuerpo)"/>
                <a:cs typeface="Calibri"/>
              </a:rPr>
              <a:t> </a:t>
            </a:r>
            <a:r>
              <a:rPr sz="1600" spc="-2" dirty="0" err="1">
                <a:solidFill>
                  <a:srgbClr val="05252A"/>
                </a:solidFill>
                <a:latin typeface="Calibri (Cuerpo)"/>
                <a:cs typeface="Calibri"/>
              </a:rPr>
              <a:t>el</a:t>
            </a:r>
            <a:r>
              <a:rPr sz="1600" spc="-6" dirty="0">
                <a:solidFill>
                  <a:srgbClr val="05252A"/>
                </a:solidFill>
                <a:latin typeface="Calibri (Cuerpo)"/>
                <a:cs typeface="Calibri"/>
              </a:rPr>
              <a:t> </a:t>
            </a:r>
            <a:r>
              <a:rPr sz="1600" spc="-5" dirty="0" err="1">
                <a:solidFill>
                  <a:srgbClr val="05252A"/>
                </a:solidFill>
                <a:latin typeface="Calibri (Cuerpo)"/>
                <a:cs typeface="Calibri"/>
              </a:rPr>
              <a:t>paciente</a:t>
            </a:r>
            <a:r>
              <a:rPr sz="1600" spc="-5" dirty="0">
                <a:solidFill>
                  <a:srgbClr val="05252A"/>
                </a:solidFill>
                <a:latin typeface="Calibri (Cuerpo)"/>
                <a:cs typeface="Calibri"/>
              </a:rPr>
              <a:t>.</a:t>
            </a:r>
            <a:r>
              <a:rPr sz="1600" spc="6" dirty="0">
                <a:solidFill>
                  <a:srgbClr val="05252A"/>
                </a:solidFill>
                <a:latin typeface="Calibri (Cuerpo)"/>
                <a:cs typeface="Calibri"/>
              </a:rPr>
              <a:t> </a:t>
            </a:r>
            <a:r>
              <a:rPr sz="1600" spc="-2" dirty="0">
                <a:solidFill>
                  <a:srgbClr val="05252A"/>
                </a:solidFill>
                <a:latin typeface="Calibri (Cuerpo)"/>
                <a:cs typeface="Calibri"/>
              </a:rPr>
              <a:t>Si</a:t>
            </a:r>
            <a:r>
              <a:rPr sz="1600" dirty="0">
                <a:solidFill>
                  <a:srgbClr val="05252A"/>
                </a:solidFill>
                <a:latin typeface="Calibri (Cuerpo)"/>
                <a:cs typeface="Calibri"/>
              </a:rPr>
              <a:t> </a:t>
            </a:r>
            <a:r>
              <a:rPr sz="1600" spc="-2" dirty="0" err="1">
                <a:solidFill>
                  <a:srgbClr val="05252A"/>
                </a:solidFill>
                <a:latin typeface="Calibri (Cuerpo)"/>
                <a:cs typeface="Calibri"/>
              </a:rPr>
              <a:t>el</a:t>
            </a:r>
            <a:r>
              <a:rPr sz="1600" spc="-6" dirty="0">
                <a:solidFill>
                  <a:srgbClr val="05252A"/>
                </a:solidFill>
                <a:latin typeface="Calibri (Cuerpo)"/>
                <a:cs typeface="Calibri"/>
              </a:rPr>
              <a:t> </a:t>
            </a:r>
            <a:r>
              <a:rPr sz="1600" spc="-6" dirty="0" err="1">
                <a:solidFill>
                  <a:srgbClr val="05252A"/>
                </a:solidFill>
                <a:latin typeface="Calibri (Cuerpo)"/>
                <a:cs typeface="Calibri"/>
              </a:rPr>
              <a:t>paciente</a:t>
            </a:r>
            <a:r>
              <a:rPr sz="1600" dirty="0">
                <a:solidFill>
                  <a:srgbClr val="05252A"/>
                </a:solidFill>
                <a:latin typeface="Calibri (Cuerpo)"/>
                <a:cs typeface="Calibri"/>
              </a:rPr>
              <a:t> </a:t>
            </a:r>
            <a:r>
              <a:rPr sz="1600" spc="-2" dirty="0">
                <a:solidFill>
                  <a:srgbClr val="05252A"/>
                </a:solidFill>
                <a:latin typeface="Calibri (Cuerpo)"/>
                <a:cs typeface="Calibri"/>
              </a:rPr>
              <a:t>no</a:t>
            </a:r>
            <a:r>
              <a:rPr sz="1600" spc="6" dirty="0">
                <a:solidFill>
                  <a:srgbClr val="05252A"/>
                </a:solidFill>
                <a:latin typeface="Calibri (Cuerpo)"/>
                <a:cs typeface="Calibri"/>
              </a:rPr>
              <a:t> </a:t>
            </a:r>
            <a:r>
              <a:rPr sz="1600" spc="-11" dirty="0" err="1">
                <a:solidFill>
                  <a:srgbClr val="05252A"/>
                </a:solidFill>
                <a:latin typeface="Calibri (Cuerpo)"/>
                <a:cs typeface="Calibri"/>
              </a:rPr>
              <a:t>está</a:t>
            </a:r>
            <a:r>
              <a:rPr sz="1600" spc="6" dirty="0">
                <a:solidFill>
                  <a:srgbClr val="05252A"/>
                </a:solidFill>
                <a:latin typeface="Calibri (Cuerpo)"/>
                <a:cs typeface="Calibri"/>
              </a:rPr>
              <a:t> </a:t>
            </a:r>
            <a:r>
              <a:rPr sz="1600" spc="-2" dirty="0">
                <a:solidFill>
                  <a:srgbClr val="05252A"/>
                </a:solidFill>
                <a:latin typeface="Calibri (Cuerpo)"/>
                <a:cs typeface="Calibri"/>
              </a:rPr>
              <a:t>de</a:t>
            </a:r>
            <a:r>
              <a:rPr sz="1600" spc="2" dirty="0">
                <a:solidFill>
                  <a:srgbClr val="05252A"/>
                </a:solidFill>
                <a:latin typeface="Calibri (Cuerpo)"/>
                <a:cs typeface="Calibri"/>
              </a:rPr>
              <a:t> </a:t>
            </a:r>
            <a:r>
              <a:rPr sz="1600" spc="-6" dirty="0" err="1">
                <a:solidFill>
                  <a:srgbClr val="05252A"/>
                </a:solidFill>
                <a:latin typeface="Calibri (Cuerpo)"/>
                <a:cs typeface="Calibri"/>
              </a:rPr>
              <a:t>acuerdo</a:t>
            </a:r>
            <a:r>
              <a:rPr sz="1600" spc="5" dirty="0">
                <a:solidFill>
                  <a:srgbClr val="05252A"/>
                </a:solidFill>
                <a:latin typeface="Calibri (Cuerpo)"/>
                <a:cs typeface="Calibri"/>
              </a:rPr>
              <a:t> </a:t>
            </a:r>
            <a:r>
              <a:rPr sz="1600" spc="-6" dirty="0">
                <a:solidFill>
                  <a:srgbClr val="05252A"/>
                </a:solidFill>
                <a:latin typeface="Calibri (Cuerpo)"/>
                <a:cs typeface="Calibri"/>
              </a:rPr>
              <a:t>con</a:t>
            </a:r>
            <a:r>
              <a:rPr sz="1600" spc="2" dirty="0">
                <a:solidFill>
                  <a:srgbClr val="05252A"/>
                </a:solidFill>
                <a:latin typeface="Calibri (Cuerpo)"/>
                <a:cs typeface="Calibri"/>
              </a:rPr>
              <a:t> </a:t>
            </a:r>
            <a:r>
              <a:rPr sz="1600" spc="-5" dirty="0">
                <a:solidFill>
                  <a:srgbClr val="05252A"/>
                </a:solidFill>
                <a:latin typeface="Calibri (Cuerpo)"/>
                <a:cs typeface="Calibri"/>
              </a:rPr>
              <a:t>algo</a:t>
            </a:r>
            <a:r>
              <a:rPr sz="1600" spc="-2" dirty="0">
                <a:solidFill>
                  <a:srgbClr val="05252A"/>
                </a:solidFill>
                <a:latin typeface="Calibri (Cuerpo)"/>
                <a:cs typeface="Calibri"/>
              </a:rPr>
              <a:t> o</a:t>
            </a:r>
            <a:r>
              <a:rPr sz="1600" dirty="0">
                <a:solidFill>
                  <a:srgbClr val="05252A"/>
                </a:solidFill>
                <a:latin typeface="Calibri (Cuerpo)"/>
                <a:cs typeface="Calibri"/>
              </a:rPr>
              <a:t> </a:t>
            </a:r>
            <a:r>
              <a:rPr sz="1600" spc="-2" dirty="0" err="1">
                <a:solidFill>
                  <a:srgbClr val="05252A"/>
                </a:solidFill>
                <a:latin typeface="Calibri (Cuerpo)"/>
                <a:cs typeface="Calibri"/>
              </a:rPr>
              <a:t>tiene</a:t>
            </a:r>
            <a:r>
              <a:rPr sz="1600" spc="-2" dirty="0">
                <a:solidFill>
                  <a:srgbClr val="05252A"/>
                </a:solidFill>
                <a:latin typeface="Calibri (Cuerpo)"/>
                <a:cs typeface="Calibri"/>
              </a:rPr>
              <a:t> </a:t>
            </a:r>
            <a:r>
              <a:rPr sz="1600" dirty="0">
                <a:solidFill>
                  <a:srgbClr val="05252A"/>
                </a:solidFill>
                <a:latin typeface="Calibri (Cuerpo)"/>
                <a:cs typeface="Calibri"/>
              </a:rPr>
              <a:t> </a:t>
            </a:r>
            <a:r>
              <a:rPr sz="1600" spc="-5" dirty="0" err="1">
                <a:solidFill>
                  <a:srgbClr val="05252A"/>
                </a:solidFill>
                <a:latin typeface="Calibri (Cuerpo)"/>
                <a:cs typeface="Calibri"/>
              </a:rPr>
              <a:t>dudas</a:t>
            </a:r>
            <a:r>
              <a:rPr sz="1600" spc="-5" dirty="0">
                <a:solidFill>
                  <a:srgbClr val="05252A"/>
                </a:solidFill>
                <a:latin typeface="Calibri (Cuerpo)"/>
                <a:cs typeface="Calibri"/>
              </a:rPr>
              <a:t>,</a:t>
            </a:r>
            <a:r>
              <a:rPr sz="1600" spc="13" dirty="0">
                <a:solidFill>
                  <a:srgbClr val="05252A"/>
                </a:solidFill>
                <a:latin typeface="Calibri (Cuerpo)"/>
                <a:cs typeface="Calibri"/>
              </a:rPr>
              <a:t> </a:t>
            </a:r>
            <a:r>
              <a:rPr sz="1600" b="1" spc="-2" dirty="0" err="1">
                <a:solidFill>
                  <a:srgbClr val="05252A"/>
                </a:solidFill>
                <a:latin typeface="Calibri (Cuerpo)"/>
                <a:cs typeface="Calibri"/>
              </a:rPr>
              <a:t>anímale</a:t>
            </a:r>
            <a:r>
              <a:rPr sz="1600" b="1" spc="11" dirty="0">
                <a:solidFill>
                  <a:srgbClr val="05252A"/>
                </a:solidFill>
                <a:latin typeface="Calibri (Cuerpo)"/>
                <a:cs typeface="Calibri"/>
              </a:rPr>
              <a:t> </a:t>
            </a:r>
            <a:r>
              <a:rPr sz="1600" b="1" spc="-2" dirty="0">
                <a:solidFill>
                  <a:srgbClr val="05252A"/>
                </a:solidFill>
                <a:latin typeface="Calibri (Cuerpo)"/>
                <a:cs typeface="Calibri"/>
              </a:rPr>
              <a:t>a</a:t>
            </a:r>
            <a:r>
              <a:rPr sz="1600" b="1" dirty="0">
                <a:solidFill>
                  <a:srgbClr val="05252A"/>
                </a:solidFill>
                <a:latin typeface="Calibri (Cuerpo)"/>
                <a:cs typeface="Calibri"/>
              </a:rPr>
              <a:t> </a:t>
            </a:r>
            <a:r>
              <a:rPr sz="1600" b="1" spc="-2" dirty="0">
                <a:solidFill>
                  <a:srgbClr val="05252A"/>
                </a:solidFill>
                <a:latin typeface="Calibri (Cuerpo)"/>
                <a:cs typeface="Calibri"/>
              </a:rPr>
              <a:t>que</a:t>
            </a:r>
            <a:r>
              <a:rPr sz="1600" b="1" dirty="0">
                <a:solidFill>
                  <a:srgbClr val="05252A"/>
                </a:solidFill>
                <a:latin typeface="Calibri (Cuerpo)"/>
                <a:cs typeface="Calibri"/>
              </a:rPr>
              <a:t> </a:t>
            </a:r>
            <a:r>
              <a:rPr sz="1600" b="1" spc="-2" dirty="0">
                <a:solidFill>
                  <a:srgbClr val="05252A"/>
                </a:solidFill>
                <a:latin typeface="Calibri (Cuerpo)"/>
                <a:cs typeface="Calibri"/>
              </a:rPr>
              <a:t>lo</a:t>
            </a:r>
            <a:r>
              <a:rPr sz="1600" b="1" spc="5" dirty="0">
                <a:solidFill>
                  <a:srgbClr val="05252A"/>
                </a:solidFill>
                <a:latin typeface="Calibri (Cuerpo)"/>
                <a:cs typeface="Calibri"/>
              </a:rPr>
              <a:t> </a:t>
            </a:r>
            <a:r>
              <a:rPr sz="1600" b="1" spc="-5" dirty="0" err="1">
                <a:solidFill>
                  <a:srgbClr val="05252A"/>
                </a:solidFill>
                <a:latin typeface="Calibri (Cuerpo)"/>
                <a:cs typeface="Calibri"/>
              </a:rPr>
              <a:t>consulte</a:t>
            </a:r>
            <a:r>
              <a:rPr sz="1600" spc="-5" dirty="0">
                <a:solidFill>
                  <a:srgbClr val="05252A"/>
                </a:solidFill>
                <a:latin typeface="Calibri (Cuerpo)"/>
                <a:cs typeface="Calibri"/>
              </a:rPr>
              <a:t>.</a:t>
            </a:r>
            <a:endParaRPr sz="1600" dirty="0">
              <a:latin typeface="Calibri (Cuerpo)"/>
              <a:cs typeface="Calibri"/>
            </a:endParaRPr>
          </a:p>
        </p:txBody>
      </p:sp>
      <p:sp>
        <p:nvSpPr>
          <p:cNvPr id="4" name="object 4"/>
          <p:cNvSpPr/>
          <p:nvPr/>
        </p:nvSpPr>
        <p:spPr>
          <a:xfrm>
            <a:off x="4570892" y="63813"/>
            <a:ext cx="763108" cy="811721"/>
          </a:xfrm>
          <a:custGeom>
            <a:avLst/>
            <a:gdLst/>
            <a:ahLst/>
            <a:cxnLst/>
            <a:rect l="l" t="t" r="r" b="b"/>
            <a:pathLst>
              <a:path w="942340" h="924560">
                <a:moveTo>
                  <a:pt x="872794" y="94297"/>
                </a:moveTo>
                <a:lnTo>
                  <a:pt x="824191" y="51917"/>
                </a:lnTo>
                <a:lnTo>
                  <a:pt x="785520" y="32080"/>
                </a:lnTo>
                <a:lnTo>
                  <a:pt x="745515" y="15100"/>
                </a:lnTo>
                <a:lnTo>
                  <a:pt x="704354" y="1041"/>
                </a:lnTo>
                <a:lnTo>
                  <a:pt x="696417" y="0"/>
                </a:lnTo>
                <a:lnTo>
                  <a:pt x="688721" y="1384"/>
                </a:lnTo>
                <a:lnTo>
                  <a:pt x="660222" y="32829"/>
                </a:lnTo>
                <a:lnTo>
                  <a:pt x="655421" y="46736"/>
                </a:lnTo>
                <a:lnTo>
                  <a:pt x="656170" y="54038"/>
                </a:lnTo>
                <a:lnTo>
                  <a:pt x="659066" y="60947"/>
                </a:lnTo>
                <a:lnTo>
                  <a:pt x="674484" y="86474"/>
                </a:lnTo>
                <a:lnTo>
                  <a:pt x="605790" y="190474"/>
                </a:lnTo>
                <a:lnTo>
                  <a:pt x="575818" y="197104"/>
                </a:lnTo>
                <a:lnTo>
                  <a:pt x="548881" y="210781"/>
                </a:lnTo>
                <a:lnTo>
                  <a:pt x="526186" y="230708"/>
                </a:lnTo>
                <a:lnTo>
                  <a:pt x="508952" y="256070"/>
                </a:lnTo>
                <a:lnTo>
                  <a:pt x="530123" y="281876"/>
                </a:lnTo>
                <a:lnTo>
                  <a:pt x="553732" y="305308"/>
                </a:lnTo>
                <a:lnTo>
                  <a:pt x="579628" y="326199"/>
                </a:lnTo>
                <a:lnTo>
                  <a:pt x="607618" y="344373"/>
                </a:lnTo>
                <a:lnTo>
                  <a:pt x="571398" y="421716"/>
                </a:lnTo>
                <a:lnTo>
                  <a:pt x="568413" y="432790"/>
                </a:lnTo>
                <a:lnTo>
                  <a:pt x="569887" y="443776"/>
                </a:lnTo>
                <a:lnTo>
                  <a:pt x="575386" y="453415"/>
                </a:lnTo>
                <a:lnTo>
                  <a:pt x="584492" y="460425"/>
                </a:lnTo>
                <a:lnTo>
                  <a:pt x="595566" y="463410"/>
                </a:lnTo>
                <a:lnTo>
                  <a:pt x="606539" y="461937"/>
                </a:lnTo>
                <a:lnTo>
                  <a:pt x="616178" y="456438"/>
                </a:lnTo>
                <a:lnTo>
                  <a:pt x="623620" y="446557"/>
                </a:lnTo>
                <a:lnTo>
                  <a:pt x="659942" y="368846"/>
                </a:lnTo>
                <a:lnTo>
                  <a:pt x="691476" y="378574"/>
                </a:lnTo>
                <a:lnTo>
                  <a:pt x="723747" y="385076"/>
                </a:lnTo>
                <a:lnTo>
                  <a:pt x="756488" y="388277"/>
                </a:lnTo>
                <a:lnTo>
                  <a:pt x="791070" y="388010"/>
                </a:lnTo>
                <a:lnTo>
                  <a:pt x="799528" y="358559"/>
                </a:lnTo>
                <a:lnTo>
                  <a:pt x="800315" y="328396"/>
                </a:lnTo>
                <a:lnTo>
                  <a:pt x="793584" y="298945"/>
                </a:lnTo>
                <a:lnTo>
                  <a:pt x="779513" y="271665"/>
                </a:lnTo>
                <a:lnTo>
                  <a:pt x="814870" y="152057"/>
                </a:lnTo>
                <a:lnTo>
                  <a:pt x="857618" y="141325"/>
                </a:lnTo>
                <a:lnTo>
                  <a:pt x="872007" y="102260"/>
                </a:lnTo>
                <a:lnTo>
                  <a:pt x="872794" y="94297"/>
                </a:lnTo>
                <a:close/>
              </a:path>
              <a:path w="942340" h="924560">
                <a:moveTo>
                  <a:pt x="942111" y="286092"/>
                </a:moveTo>
                <a:lnTo>
                  <a:pt x="837476" y="286092"/>
                </a:lnTo>
                <a:lnTo>
                  <a:pt x="841044" y="297395"/>
                </a:lnTo>
                <a:lnTo>
                  <a:pt x="843813" y="308876"/>
                </a:lnTo>
                <a:lnTo>
                  <a:pt x="845781" y="320535"/>
                </a:lnTo>
                <a:lnTo>
                  <a:pt x="846912" y="332320"/>
                </a:lnTo>
                <a:lnTo>
                  <a:pt x="895858" y="332320"/>
                </a:lnTo>
                <a:lnTo>
                  <a:pt x="895858" y="600925"/>
                </a:lnTo>
                <a:lnTo>
                  <a:pt x="890358" y="627926"/>
                </a:lnTo>
                <a:lnTo>
                  <a:pt x="875487" y="649960"/>
                </a:lnTo>
                <a:lnTo>
                  <a:pt x="870521" y="653313"/>
                </a:lnTo>
                <a:lnTo>
                  <a:pt x="870521" y="707720"/>
                </a:lnTo>
                <a:lnTo>
                  <a:pt x="751725" y="836676"/>
                </a:lnTo>
                <a:lnTo>
                  <a:pt x="740067" y="846315"/>
                </a:lnTo>
                <a:lnTo>
                  <a:pt x="742734" y="837450"/>
                </a:lnTo>
                <a:lnTo>
                  <a:pt x="744677" y="828408"/>
                </a:lnTo>
                <a:lnTo>
                  <a:pt x="745871" y="819238"/>
                </a:lnTo>
                <a:lnTo>
                  <a:pt x="746328" y="810006"/>
                </a:lnTo>
                <a:lnTo>
                  <a:pt x="747191" y="716483"/>
                </a:lnTo>
                <a:lnTo>
                  <a:pt x="826490" y="716483"/>
                </a:lnTo>
                <a:lnTo>
                  <a:pt x="837780" y="715937"/>
                </a:lnTo>
                <a:lnTo>
                  <a:pt x="848944" y="714273"/>
                </a:lnTo>
                <a:lnTo>
                  <a:pt x="859878" y="711530"/>
                </a:lnTo>
                <a:lnTo>
                  <a:pt x="870521" y="707720"/>
                </a:lnTo>
                <a:lnTo>
                  <a:pt x="870521" y="653313"/>
                </a:lnTo>
                <a:lnTo>
                  <a:pt x="853452" y="664819"/>
                </a:lnTo>
                <a:lnTo>
                  <a:pt x="826490" y="670255"/>
                </a:lnTo>
                <a:lnTo>
                  <a:pt x="701332" y="670255"/>
                </a:lnTo>
                <a:lnTo>
                  <a:pt x="700074" y="809612"/>
                </a:lnTo>
                <a:lnTo>
                  <a:pt x="694423" y="836345"/>
                </a:lnTo>
                <a:lnTo>
                  <a:pt x="679513" y="858139"/>
                </a:lnTo>
                <a:lnTo>
                  <a:pt x="657542" y="872845"/>
                </a:lnTo>
                <a:lnTo>
                  <a:pt x="630707" y="878281"/>
                </a:lnTo>
                <a:lnTo>
                  <a:pt x="329323" y="878281"/>
                </a:lnTo>
                <a:lnTo>
                  <a:pt x="329323" y="789876"/>
                </a:lnTo>
                <a:lnTo>
                  <a:pt x="329323" y="332320"/>
                </a:lnTo>
                <a:lnTo>
                  <a:pt x="514896" y="332320"/>
                </a:lnTo>
                <a:lnTo>
                  <a:pt x="503910" y="321411"/>
                </a:lnTo>
                <a:lnTo>
                  <a:pt x="493395" y="310070"/>
                </a:lnTo>
                <a:lnTo>
                  <a:pt x="483362" y="298297"/>
                </a:lnTo>
                <a:lnTo>
                  <a:pt x="473849" y="286092"/>
                </a:lnTo>
                <a:lnTo>
                  <a:pt x="283070" y="286092"/>
                </a:lnTo>
                <a:lnTo>
                  <a:pt x="283070" y="789876"/>
                </a:lnTo>
                <a:lnTo>
                  <a:pt x="57327" y="724001"/>
                </a:lnTo>
                <a:lnTo>
                  <a:pt x="218998" y="170434"/>
                </a:lnTo>
                <a:lnTo>
                  <a:pt x="464502" y="242074"/>
                </a:lnTo>
                <a:lnTo>
                  <a:pt x="467106" y="236499"/>
                </a:lnTo>
                <a:lnTo>
                  <a:pt x="471919" y="227126"/>
                </a:lnTo>
                <a:lnTo>
                  <a:pt x="477380" y="218122"/>
                </a:lnTo>
                <a:lnTo>
                  <a:pt x="483425" y="209511"/>
                </a:lnTo>
                <a:lnTo>
                  <a:pt x="490029" y="201345"/>
                </a:lnTo>
                <a:lnTo>
                  <a:pt x="384048" y="170434"/>
                </a:lnTo>
                <a:lnTo>
                  <a:pt x="187591" y="113131"/>
                </a:lnTo>
                <a:lnTo>
                  <a:pt x="0" y="755497"/>
                </a:lnTo>
                <a:lnTo>
                  <a:pt x="283070" y="838022"/>
                </a:lnTo>
                <a:lnTo>
                  <a:pt x="283070" y="924509"/>
                </a:lnTo>
                <a:lnTo>
                  <a:pt x="647661" y="924509"/>
                </a:lnTo>
                <a:lnTo>
                  <a:pt x="687565" y="920369"/>
                </a:lnTo>
                <a:lnTo>
                  <a:pt x="725424" y="908405"/>
                </a:lnTo>
                <a:lnTo>
                  <a:pt x="760133" y="889114"/>
                </a:lnTo>
                <a:lnTo>
                  <a:pt x="772731" y="878281"/>
                </a:lnTo>
                <a:lnTo>
                  <a:pt x="790549" y="862965"/>
                </a:lnTo>
                <a:lnTo>
                  <a:pt x="888441" y="759345"/>
                </a:lnTo>
                <a:lnTo>
                  <a:pt x="922794" y="707720"/>
                </a:lnTo>
                <a:lnTo>
                  <a:pt x="938618" y="661593"/>
                </a:lnTo>
                <a:lnTo>
                  <a:pt x="942111" y="624420"/>
                </a:lnTo>
                <a:lnTo>
                  <a:pt x="942111" y="286092"/>
                </a:lnTo>
                <a:close/>
              </a:path>
            </a:pathLst>
          </a:custGeom>
          <a:solidFill>
            <a:srgbClr val="1AB6C8"/>
          </a:solidFill>
        </p:spPr>
        <p:txBody>
          <a:bodyPr wrap="square" lIns="0" tIns="0" rIns="0" bIns="0" rtlCol="0"/>
          <a:lstStyle/>
          <a:p>
            <a:endParaRPr sz="787"/>
          </a:p>
        </p:txBody>
      </p:sp>
      <p:sp>
        <p:nvSpPr>
          <p:cNvPr id="8" name="Marcador de número de diapositiva 7">
            <a:extLst>
              <a:ext uri="{FF2B5EF4-FFF2-40B4-BE49-F238E27FC236}">
                <a16:creationId xmlns:a16="http://schemas.microsoft.com/office/drawing/2014/main" id="{E0526958-5E8B-408F-BA00-F0F8729BAA74}"/>
              </a:ext>
            </a:extLst>
          </p:cNvPr>
          <p:cNvSpPr>
            <a:spLocks noGrp="1"/>
          </p:cNvSpPr>
          <p:nvPr>
            <p:ph type="sldNum" sz="quarter" idx="4"/>
          </p:nvPr>
        </p:nvSpPr>
        <p:spPr/>
        <p:txBody>
          <a:bodyPr/>
          <a:lstStyle/>
          <a:p>
            <a:fld id="{C2D5E945-2478-44AA-BA19-29F3FC66B24B}" type="slidenum">
              <a:rPr lang="es-ES" smtClean="0"/>
              <a:pPr/>
              <a:t>68</a:t>
            </a:fld>
            <a:endParaRPr lang="es-ES" dirty="0"/>
          </a:p>
        </p:txBody>
      </p:sp>
    </p:spTree>
    <p:extLst>
      <p:ext uri="{BB962C8B-B14F-4D97-AF65-F5344CB8AC3E}">
        <p14:creationId xmlns:p14="http://schemas.microsoft.com/office/powerpoint/2010/main" val="42483592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3202" y="246800"/>
            <a:ext cx="4573066" cy="867665"/>
          </a:xfrm>
          <a:prstGeom prst="rect">
            <a:avLst/>
          </a:prstGeom>
        </p:spPr>
        <p:txBody>
          <a:bodyPr vert="horz" wrap="square" lIns="0" tIns="5834" rIns="0" bIns="0" rtlCol="0">
            <a:spAutoFit/>
          </a:bodyPr>
          <a:lstStyle/>
          <a:p>
            <a:pPr marL="5556" algn="l">
              <a:lnSpc>
                <a:spcPct val="100000"/>
              </a:lnSpc>
              <a:spcBef>
                <a:spcPts val="46"/>
              </a:spcBef>
            </a:pPr>
            <a:r>
              <a:rPr dirty="0" err="1"/>
              <a:t>Recomendaciones</a:t>
            </a:r>
            <a:r>
              <a:rPr spc="-20" dirty="0"/>
              <a:t> </a:t>
            </a:r>
            <a:r>
              <a:rPr dirty="0"/>
              <a:t>EM</a:t>
            </a:r>
            <a:r>
              <a:rPr spc="-9" dirty="0"/>
              <a:t> </a:t>
            </a:r>
            <a:r>
              <a:rPr dirty="0"/>
              <a:t>y</a:t>
            </a:r>
            <a:r>
              <a:rPr spc="-9" dirty="0"/>
              <a:t> </a:t>
            </a:r>
            <a:r>
              <a:rPr spc="-2" dirty="0" err="1"/>
              <a:t>Vacunas</a:t>
            </a:r>
            <a:endParaRPr spc="-2" dirty="0"/>
          </a:p>
        </p:txBody>
      </p:sp>
      <p:sp>
        <p:nvSpPr>
          <p:cNvPr id="3" name="object 3"/>
          <p:cNvSpPr txBox="1"/>
          <p:nvPr/>
        </p:nvSpPr>
        <p:spPr>
          <a:xfrm>
            <a:off x="623202" y="1124004"/>
            <a:ext cx="4444098" cy="3747381"/>
          </a:xfrm>
          <a:prstGeom prst="rect">
            <a:avLst/>
          </a:prstGeom>
        </p:spPr>
        <p:txBody>
          <a:bodyPr vert="horz" wrap="square" lIns="0" tIns="5279" rIns="0" bIns="0" rtlCol="0">
            <a:spAutoFit/>
          </a:bodyPr>
          <a:lstStyle/>
          <a:p>
            <a:pPr marL="76672" indent="-71394" algn="just">
              <a:spcBef>
                <a:spcPts val="41"/>
              </a:spcBef>
              <a:buClr>
                <a:srgbClr val="FFC50A"/>
              </a:buClr>
              <a:buFont typeface="Arial"/>
              <a:buChar char="•"/>
              <a:tabLst>
                <a:tab pos="76950" algn="l"/>
              </a:tabLst>
            </a:pPr>
            <a:r>
              <a:rPr sz="1600" spc="-2" dirty="0">
                <a:solidFill>
                  <a:srgbClr val="05252A"/>
                </a:solidFill>
                <a:latin typeface="Calibri"/>
                <a:cs typeface="Calibri"/>
              </a:rPr>
              <a:t>Cuando</a:t>
            </a:r>
            <a:r>
              <a:rPr sz="1600" spc="-5" dirty="0">
                <a:solidFill>
                  <a:srgbClr val="05252A"/>
                </a:solidFill>
                <a:latin typeface="Calibri"/>
                <a:cs typeface="Calibri"/>
              </a:rPr>
              <a:t> </a:t>
            </a:r>
            <a:r>
              <a:rPr sz="1600" spc="-6" dirty="0" err="1">
                <a:solidFill>
                  <a:srgbClr val="05252A"/>
                </a:solidFill>
                <a:latin typeface="Calibri"/>
                <a:cs typeface="Calibri"/>
              </a:rPr>
              <a:t>estén</a:t>
            </a:r>
            <a:r>
              <a:rPr sz="1600" spc="6" dirty="0">
                <a:solidFill>
                  <a:srgbClr val="05252A"/>
                </a:solidFill>
                <a:latin typeface="Calibri"/>
                <a:cs typeface="Calibri"/>
              </a:rPr>
              <a:t> </a:t>
            </a:r>
            <a:r>
              <a:rPr sz="1600" spc="-5" dirty="0" err="1">
                <a:solidFill>
                  <a:srgbClr val="05252A"/>
                </a:solidFill>
                <a:latin typeface="Calibri"/>
                <a:cs typeface="Calibri"/>
              </a:rPr>
              <a:t>indicadas</a:t>
            </a:r>
            <a:r>
              <a:rPr sz="1600" spc="-5" dirty="0">
                <a:solidFill>
                  <a:srgbClr val="05252A"/>
                </a:solidFill>
                <a:latin typeface="Calibri"/>
                <a:cs typeface="Calibri"/>
              </a:rPr>
              <a:t> </a:t>
            </a:r>
            <a:r>
              <a:rPr sz="1600" spc="-2" dirty="0">
                <a:solidFill>
                  <a:srgbClr val="05252A"/>
                </a:solidFill>
                <a:latin typeface="Calibri"/>
                <a:cs typeface="Calibri"/>
              </a:rPr>
              <a:t>las</a:t>
            </a:r>
            <a:r>
              <a:rPr sz="1600" spc="2" dirty="0">
                <a:solidFill>
                  <a:srgbClr val="05252A"/>
                </a:solidFill>
                <a:latin typeface="Calibri"/>
                <a:cs typeface="Calibri"/>
              </a:rPr>
              <a:t> </a:t>
            </a:r>
            <a:r>
              <a:rPr sz="1600" spc="-5" dirty="0" err="1">
                <a:solidFill>
                  <a:srgbClr val="05252A"/>
                </a:solidFill>
                <a:latin typeface="Calibri"/>
                <a:cs typeface="Calibri"/>
              </a:rPr>
              <a:t>vacunas</a:t>
            </a:r>
            <a:r>
              <a:rPr sz="1600" spc="-5" dirty="0">
                <a:solidFill>
                  <a:srgbClr val="05252A"/>
                </a:solidFill>
                <a:latin typeface="Calibri"/>
                <a:cs typeface="Calibri"/>
              </a:rPr>
              <a:t> </a:t>
            </a:r>
            <a:r>
              <a:rPr sz="1600" spc="-9" dirty="0" err="1">
                <a:solidFill>
                  <a:srgbClr val="05252A"/>
                </a:solidFill>
                <a:latin typeface="Calibri"/>
                <a:cs typeface="Calibri"/>
              </a:rPr>
              <a:t>frente</a:t>
            </a:r>
            <a:r>
              <a:rPr sz="1600" spc="6" dirty="0">
                <a:solidFill>
                  <a:srgbClr val="05252A"/>
                </a:solidFill>
                <a:latin typeface="Calibri"/>
                <a:cs typeface="Calibri"/>
              </a:rPr>
              <a:t> </a:t>
            </a:r>
            <a:r>
              <a:rPr sz="1600" spc="-2" dirty="0">
                <a:solidFill>
                  <a:srgbClr val="05252A"/>
                </a:solidFill>
                <a:latin typeface="Calibri"/>
                <a:cs typeface="Calibri"/>
              </a:rPr>
              <a:t>a</a:t>
            </a:r>
            <a:r>
              <a:rPr sz="1600" dirty="0">
                <a:solidFill>
                  <a:srgbClr val="05252A"/>
                </a:solidFill>
                <a:latin typeface="Calibri"/>
                <a:cs typeface="Calibri"/>
              </a:rPr>
              <a:t> </a:t>
            </a:r>
            <a:r>
              <a:rPr sz="1600" spc="-2" dirty="0">
                <a:solidFill>
                  <a:srgbClr val="05252A"/>
                </a:solidFill>
                <a:latin typeface="Calibri"/>
                <a:cs typeface="Calibri"/>
              </a:rPr>
              <a:t>la </a:t>
            </a:r>
            <a:r>
              <a:rPr sz="1600" b="1" spc="-2" dirty="0">
                <a:solidFill>
                  <a:srgbClr val="05252A"/>
                </a:solidFill>
                <a:latin typeface="Calibri"/>
                <a:cs typeface="Calibri"/>
              </a:rPr>
              <a:t>gripe</a:t>
            </a:r>
            <a:r>
              <a:rPr sz="1600" spc="-2" dirty="0">
                <a:solidFill>
                  <a:srgbClr val="05252A"/>
                </a:solidFill>
                <a:latin typeface="Calibri"/>
                <a:cs typeface="Calibri"/>
              </a:rPr>
              <a:t>,</a:t>
            </a:r>
            <a:r>
              <a:rPr sz="1600" spc="5" dirty="0">
                <a:solidFill>
                  <a:srgbClr val="05252A"/>
                </a:solidFill>
                <a:latin typeface="Calibri"/>
                <a:cs typeface="Calibri"/>
              </a:rPr>
              <a:t> </a:t>
            </a:r>
            <a:r>
              <a:rPr sz="1600" spc="-2" dirty="0">
                <a:solidFill>
                  <a:srgbClr val="05252A"/>
                </a:solidFill>
                <a:latin typeface="Calibri"/>
                <a:cs typeface="Calibri"/>
              </a:rPr>
              <a:t>al</a:t>
            </a:r>
            <a:r>
              <a:rPr sz="1600" dirty="0">
                <a:solidFill>
                  <a:srgbClr val="05252A"/>
                </a:solidFill>
                <a:latin typeface="Calibri"/>
                <a:cs typeface="Calibri"/>
              </a:rPr>
              <a:t> </a:t>
            </a:r>
            <a:r>
              <a:rPr sz="1600" b="1" spc="-9" dirty="0" err="1">
                <a:solidFill>
                  <a:srgbClr val="05252A"/>
                </a:solidFill>
                <a:latin typeface="Calibri"/>
                <a:cs typeface="Calibri"/>
              </a:rPr>
              <a:t>tétanos</a:t>
            </a:r>
            <a:r>
              <a:rPr lang="es-ES" sz="1600" b="1" dirty="0">
                <a:latin typeface="Calibri"/>
                <a:cs typeface="Calibri"/>
              </a:rPr>
              <a:t> </a:t>
            </a:r>
            <a:r>
              <a:rPr sz="1600" spc="-2" dirty="0">
                <a:solidFill>
                  <a:srgbClr val="05252A"/>
                </a:solidFill>
                <a:latin typeface="Calibri"/>
                <a:cs typeface="Calibri"/>
              </a:rPr>
              <a:t>o</a:t>
            </a:r>
            <a:r>
              <a:rPr sz="1600" spc="2" dirty="0">
                <a:solidFill>
                  <a:srgbClr val="05252A"/>
                </a:solidFill>
                <a:latin typeface="Calibri"/>
                <a:cs typeface="Calibri"/>
              </a:rPr>
              <a:t> </a:t>
            </a:r>
            <a:r>
              <a:rPr sz="1600" spc="-2" dirty="0">
                <a:solidFill>
                  <a:srgbClr val="05252A"/>
                </a:solidFill>
                <a:latin typeface="Calibri"/>
                <a:cs typeface="Calibri"/>
              </a:rPr>
              <a:t>al</a:t>
            </a:r>
            <a:r>
              <a:rPr sz="1600" spc="-6" dirty="0">
                <a:solidFill>
                  <a:srgbClr val="05252A"/>
                </a:solidFill>
                <a:latin typeface="Calibri"/>
                <a:cs typeface="Calibri"/>
              </a:rPr>
              <a:t> </a:t>
            </a:r>
            <a:r>
              <a:rPr sz="1600" spc="-2" dirty="0">
                <a:solidFill>
                  <a:srgbClr val="05252A"/>
                </a:solidFill>
                <a:latin typeface="Calibri"/>
                <a:cs typeface="Calibri"/>
              </a:rPr>
              <a:t>virus de la</a:t>
            </a:r>
            <a:r>
              <a:rPr sz="1600" spc="6" dirty="0">
                <a:solidFill>
                  <a:srgbClr val="05252A"/>
                </a:solidFill>
                <a:latin typeface="Calibri"/>
                <a:cs typeface="Calibri"/>
              </a:rPr>
              <a:t> </a:t>
            </a:r>
            <a:r>
              <a:rPr sz="1600" b="1" spc="-5" dirty="0">
                <a:solidFill>
                  <a:srgbClr val="05252A"/>
                </a:solidFill>
                <a:latin typeface="Calibri"/>
                <a:cs typeface="Calibri"/>
              </a:rPr>
              <a:t>hepatitis</a:t>
            </a:r>
            <a:r>
              <a:rPr sz="1600" b="1" spc="11" dirty="0">
                <a:solidFill>
                  <a:srgbClr val="05252A"/>
                </a:solidFill>
                <a:latin typeface="Calibri"/>
                <a:cs typeface="Calibri"/>
              </a:rPr>
              <a:t> </a:t>
            </a:r>
            <a:r>
              <a:rPr sz="1600" b="1" spc="-2" dirty="0">
                <a:solidFill>
                  <a:srgbClr val="05252A"/>
                </a:solidFill>
                <a:latin typeface="Calibri"/>
                <a:cs typeface="Calibri"/>
              </a:rPr>
              <a:t>B</a:t>
            </a:r>
            <a:r>
              <a:rPr sz="1600" spc="-2" dirty="0">
                <a:solidFill>
                  <a:srgbClr val="05252A"/>
                </a:solidFill>
                <a:latin typeface="Calibri"/>
                <a:cs typeface="Calibri"/>
              </a:rPr>
              <a:t>,</a:t>
            </a:r>
            <a:r>
              <a:rPr sz="1600" spc="6" dirty="0">
                <a:solidFill>
                  <a:srgbClr val="05252A"/>
                </a:solidFill>
                <a:latin typeface="Calibri"/>
                <a:cs typeface="Calibri"/>
              </a:rPr>
              <a:t> </a:t>
            </a:r>
            <a:r>
              <a:rPr sz="1600" b="1" spc="-2" dirty="0">
                <a:solidFill>
                  <a:srgbClr val="05252A"/>
                </a:solidFill>
                <a:latin typeface="Calibri"/>
                <a:cs typeface="Calibri"/>
              </a:rPr>
              <a:t>no se</a:t>
            </a:r>
            <a:r>
              <a:rPr sz="1600" b="1" dirty="0">
                <a:solidFill>
                  <a:srgbClr val="05252A"/>
                </a:solidFill>
                <a:latin typeface="Calibri"/>
                <a:cs typeface="Calibri"/>
              </a:rPr>
              <a:t> </a:t>
            </a:r>
            <a:r>
              <a:rPr sz="1600" b="1" spc="-5" dirty="0" err="1">
                <a:solidFill>
                  <a:srgbClr val="05252A"/>
                </a:solidFill>
                <a:latin typeface="Calibri"/>
                <a:cs typeface="Calibri"/>
              </a:rPr>
              <a:t>deben</a:t>
            </a:r>
            <a:r>
              <a:rPr sz="1600" b="1" spc="6" dirty="0">
                <a:solidFill>
                  <a:srgbClr val="05252A"/>
                </a:solidFill>
                <a:latin typeface="Calibri"/>
                <a:cs typeface="Calibri"/>
              </a:rPr>
              <a:t> </a:t>
            </a:r>
            <a:r>
              <a:rPr sz="1600" b="1" spc="-2" dirty="0" err="1">
                <a:solidFill>
                  <a:srgbClr val="05252A"/>
                </a:solidFill>
                <a:latin typeface="Calibri"/>
                <a:cs typeface="Calibri"/>
              </a:rPr>
              <a:t>desaconsejar</a:t>
            </a:r>
            <a:r>
              <a:rPr sz="1600" b="1" spc="24" dirty="0">
                <a:solidFill>
                  <a:srgbClr val="05252A"/>
                </a:solidFill>
                <a:latin typeface="Calibri"/>
                <a:cs typeface="Calibri"/>
              </a:rPr>
              <a:t> </a:t>
            </a:r>
            <a:r>
              <a:rPr sz="1600" spc="-5" dirty="0" err="1">
                <a:solidFill>
                  <a:srgbClr val="05252A"/>
                </a:solidFill>
                <a:latin typeface="Calibri"/>
                <a:cs typeface="Calibri"/>
              </a:rPr>
              <a:t>por</a:t>
            </a:r>
            <a:r>
              <a:rPr sz="1600" spc="2" dirty="0">
                <a:solidFill>
                  <a:srgbClr val="05252A"/>
                </a:solidFill>
                <a:latin typeface="Calibri"/>
                <a:cs typeface="Calibri"/>
              </a:rPr>
              <a:t> </a:t>
            </a:r>
            <a:r>
              <a:rPr sz="1600" spc="-5" dirty="0" err="1">
                <a:solidFill>
                  <a:srgbClr val="05252A"/>
                </a:solidFill>
                <a:latin typeface="Calibri"/>
                <a:cs typeface="Calibri"/>
              </a:rPr>
              <a:t>temor</a:t>
            </a:r>
            <a:r>
              <a:rPr sz="1600" spc="-5" dirty="0">
                <a:solidFill>
                  <a:srgbClr val="05252A"/>
                </a:solidFill>
                <a:latin typeface="Calibri"/>
                <a:cs typeface="Calibri"/>
              </a:rPr>
              <a:t> </a:t>
            </a:r>
            <a:r>
              <a:rPr sz="1600" spc="-212" dirty="0">
                <a:solidFill>
                  <a:srgbClr val="05252A"/>
                </a:solidFill>
                <a:latin typeface="Calibri"/>
                <a:cs typeface="Calibri"/>
              </a:rPr>
              <a:t> </a:t>
            </a:r>
            <a:r>
              <a:rPr sz="1600" spc="-2" dirty="0">
                <a:solidFill>
                  <a:srgbClr val="05252A"/>
                </a:solidFill>
                <a:latin typeface="Calibri"/>
                <a:cs typeface="Calibri"/>
              </a:rPr>
              <a:t>al</a:t>
            </a:r>
            <a:r>
              <a:rPr sz="1600" spc="-5" dirty="0">
                <a:solidFill>
                  <a:srgbClr val="05252A"/>
                </a:solidFill>
                <a:latin typeface="Calibri"/>
                <a:cs typeface="Calibri"/>
              </a:rPr>
              <a:t> </a:t>
            </a:r>
            <a:r>
              <a:rPr sz="1600" spc="-2" dirty="0" err="1">
                <a:solidFill>
                  <a:srgbClr val="05252A"/>
                </a:solidFill>
                <a:latin typeface="Calibri"/>
                <a:cs typeface="Calibri"/>
              </a:rPr>
              <a:t>riesgo</a:t>
            </a:r>
            <a:r>
              <a:rPr sz="1600" dirty="0">
                <a:solidFill>
                  <a:srgbClr val="05252A"/>
                </a:solidFill>
                <a:latin typeface="Calibri"/>
                <a:cs typeface="Calibri"/>
              </a:rPr>
              <a:t> </a:t>
            </a:r>
            <a:r>
              <a:rPr sz="1600" spc="-2" dirty="0">
                <a:solidFill>
                  <a:srgbClr val="05252A"/>
                </a:solidFill>
                <a:latin typeface="Calibri"/>
                <a:cs typeface="Calibri"/>
              </a:rPr>
              <a:t>de </a:t>
            </a:r>
            <a:r>
              <a:rPr sz="1600" spc="-6" dirty="0" err="1">
                <a:solidFill>
                  <a:srgbClr val="05252A"/>
                </a:solidFill>
                <a:latin typeface="Calibri"/>
                <a:cs typeface="Calibri"/>
              </a:rPr>
              <a:t>brotes</a:t>
            </a:r>
            <a:r>
              <a:rPr sz="1600" spc="9" dirty="0">
                <a:solidFill>
                  <a:srgbClr val="05252A"/>
                </a:solidFill>
                <a:latin typeface="Calibri"/>
                <a:cs typeface="Calibri"/>
              </a:rPr>
              <a:t> </a:t>
            </a:r>
            <a:r>
              <a:rPr sz="1600" spc="-9" dirty="0" err="1">
                <a:solidFill>
                  <a:srgbClr val="05252A"/>
                </a:solidFill>
                <a:latin typeface="Calibri"/>
                <a:cs typeface="Calibri"/>
              </a:rPr>
              <a:t>tras</a:t>
            </a:r>
            <a:r>
              <a:rPr sz="1600" spc="2" dirty="0">
                <a:solidFill>
                  <a:srgbClr val="05252A"/>
                </a:solidFill>
                <a:latin typeface="Calibri"/>
                <a:cs typeface="Calibri"/>
              </a:rPr>
              <a:t> </a:t>
            </a:r>
            <a:r>
              <a:rPr sz="1600" spc="-2" dirty="0">
                <a:solidFill>
                  <a:srgbClr val="05252A"/>
                </a:solidFill>
                <a:latin typeface="Calibri"/>
                <a:cs typeface="Calibri"/>
              </a:rPr>
              <a:t>la</a:t>
            </a:r>
            <a:r>
              <a:rPr sz="1600" dirty="0">
                <a:solidFill>
                  <a:srgbClr val="05252A"/>
                </a:solidFill>
                <a:latin typeface="Calibri"/>
                <a:cs typeface="Calibri"/>
              </a:rPr>
              <a:t> </a:t>
            </a:r>
            <a:r>
              <a:rPr sz="1600" spc="-5" dirty="0" err="1">
                <a:solidFill>
                  <a:srgbClr val="05252A"/>
                </a:solidFill>
                <a:latin typeface="Calibri"/>
                <a:cs typeface="Calibri"/>
              </a:rPr>
              <a:t>vacunación</a:t>
            </a:r>
            <a:endParaRPr sz="1600" dirty="0">
              <a:latin typeface="Calibri"/>
              <a:cs typeface="Calibri"/>
            </a:endParaRPr>
          </a:p>
          <a:p>
            <a:pPr marL="48892" indent="-43336" algn="just">
              <a:spcBef>
                <a:spcPts val="667"/>
              </a:spcBef>
              <a:buClr>
                <a:srgbClr val="FFC50A"/>
              </a:buClr>
              <a:buFont typeface="Arial"/>
              <a:buChar char="•"/>
              <a:tabLst>
                <a:tab pos="48892" algn="l"/>
              </a:tabLst>
            </a:pPr>
            <a:r>
              <a:rPr lang="es-ES" sz="1600" spc="-2" dirty="0">
                <a:solidFill>
                  <a:srgbClr val="05252A"/>
                </a:solidFill>
                <a:latin typeface="Calibri"/>
                <a:cs typeface="Calibri"/>
              </a:rPr>
              <a:t> </a:t>
            </a:r>
            <a:r>
              <a:rPr sz="1600" spc="-2" dirty="0">
                <a:solidFill>
                  <a:srgbClr val="05252A"/>
                </a:solidFill>
                <a:latin typeface="Calibri"/>
                <a:cs typeface="Calibri"/>
              </a:rPr>
              <a:t>Cuando</a:t>
            </a:r>
            <a:r>
              <a:rPr sz="1600" spc="-6" dirty="0">
                <a:solidFill>
                  <a:srgbClr val="05252A"/>
                </a:solidFill>
                <a:latin typeface="Calibri"/>
                <a:cs typeface="Calibri"/>
              </a:rPr>
              <a:t> </a:t>
            </a:r>
            <a:r>
              <a:rPr sz="1600" spc="-6" dirty="0" err="1">
                <a:solidFill>
                  <a:srgbClr val="05252A"/>
                </a:solidFill>
                <a:latin typeface="Calibri"/>
                <a:cs typeface="Calibri"/>
              </a:rPr>
              <a:t>esté</a:t>
            </a:r>
            <a:r>
              <a:rPr sz="1600" spc="13" dirty="0">
                <a:solidFill>
                  <a:srgbClr val="05252A"/>
                </a:solidFill>
                <a:latin typeface="Calibri"/>
                <a:cs typeface="Calibri"/>
              </a:rPr>
              <a:t> </a:t>
            </a:r>
            <a:r>
              <a:rPr sz="1600" spc="-5" dirty="0" err="1">
                <a:solidFill>
                  <a:srgbClr val="05252A"/>
                </a:solidFill>
                <a:latin typeface="Calibri"/>
                <a:cs typeface="Calibri"/>
              </a:rPr>
              <a:t>indicada</a:t>
            </a:r>
            <a:r>
              <a:rPr sz="1600" spc="-5" dirty="0">
                <a:solidFill>
                  <a:srgbClr val="05252A"/>
                </a:solidFill>
                <a:latin typeface="Calibri"/>
                <a:cs typeface="Calibri"/>
              </a:rPr>
              <a:t>, </a:t>
            </a:r>
            <a:r>
              <a:rPr sz="1600" spc="-2" dirty="0">
                <a:solidFill>
                  <a:srgbClr val="05252A"/>
                </a:solidFill>
                <a:latin typeface="Calibri"/>
                <a:cs typeface="Calibri"/>
              </a:rPr>
              <a:t>se</a:t>
            </a:r>
            <a:r>
              <a:rPr sz="1600" spc="6" dirty="0">
                <a:solidFill>
                  <a:srgbClr val="05252A"/>
                </a:solidFill>
                <a:latin typeface="Calibri"/>
                <a:cs typeface="Calibri"/>
              </a:rPr>
              <a:t> </a:t>
            </a:r>
            <a:r>
              <a:rPr sz="1600" b="1" spc="-2" dirty="0" err="1">
                <a:solidFill>
                  <a:srgbClr val="05252A"/>
                </a:solidFill>
                <a:latin typeface="Calibri"/>
                <a:cs typeface="Calibri"/>
              </a:rPr>
              <a:t>debe</a:t>
            </a:r>
            <a:r>
              <a:rPr sz="1600" b="1" spc="6" dirty="0">
                <a:solidFill>
                  <a:srgbClr val="05252A"/>
                </a:solidFill>
                <a:latin typeface="Calibri"/>
                <a:cs typeface="Calibri"/>
              </a:rPr>
              <a:t> </a:t>
            </a:r>
            <a:r>
              <a:rPr sz="1600" b="1" spc="-9" dirty="0" err="1">
                <a:solidFill>
                  <a:srgbClr val="05252A"/>
                </a:solidFill>
                <a:latin typeface="Calibri"/>
                <a:cs typeface="Calibri"/>
              </a:rPr>
              <a:t>valorar</a:t>
            </a:r>
            <a:r>
              <a:rPr sz="1600" b="1" spc="11" dirty="0">
                <a:solidFill>
                  <a:srgbClr val="05252A"/>
                </a:solidFill>
                <a:latin typeface="Calibri"/>
                <a:cs typeface="Calibri"/>
              </a:rPr>
              <a:t> </a:t>
            </a:r>
            <a:r>
              <a:rPr sz="1600" b="1" spc="-2" dirty="0" err="1">
                <a:solidFill>
                  <a:srgbClr val="05252A"/>
                </a:solidFill>
                <a:latin typeface="Calibri"/>
                <a:cs typeface="Calibri"/>
              </a:rPr>
              <a:t>el</a:t>
            </a:r>
            <a:r>
              <a:rPr sz="1600" b="1" spc="6" dirty="0">
                <a:solidFill>
                  <a:srgbClr val="05252A"/>
                </a:solidFill>
                <a:latin typeface="Calibri"/>
                <a:cs typeface="Calibri"/>
              </a:rPr>
              <a:t> </a:t>
            </a:r>
            <a:r>
              <a:rPr sz="1600" b="1" spc="-5" dirty="0" err="1">
                <a:solidFill>
                  <a:srgbClr val="05252A"/>
                </a:solidFill>
                <a:latin typeface="Calibri"/>
                <a:cs typeface="Calibri"/>
              </a:rPr>
              <a:t>beneficio-riesgo</a:t>
            </a:r>
            <a:r>
              <a:rPr sz="1600" b="1" spc="20" dirty="0">
                <a:solidFill>
                  <a:srgbClr val="05252A"/>
                </a:solidFill>
                <a:latin typeface="Calibri"/>
                <a:cs typeface="Calibri"/>
              </a:rPr>
              <a:t> </a:t>
            </a:r>
            <a:r>
              <a:rPr sz="1600" spc="-2" dirty="0">
                <a:solidFill>
                  <a:srgbClr val="05252A"/>
                </a:solidFill>
                <a:latin typeface="Calibri"/>
                <a:cs typeface="Calibri"/>
              </a:rPr>
              <a:t>de la</a:t>
            </a:r>
            <a:r>
              <a:rPr lang="es-ES" sz="1600" dirty="0">
                <a:latin typeface="Calibri"/>
                <a:cs typeface="Calibri"/>
              </a:rPr>
              <a:t> </a:t>
            </a:r>
            <a:r>
              <a:rPr sz="1600" spc="-5" dirty="0" err="1">
                <a:solidFill>
                  <a:srgbClr val="05252A"/>
                </a:solidFill>
                <a:latin typeface="Calibri"/>
                <a:cs typeface="Calibri"/>
              </a:rPr>
              <a:t>vacunación</a:t>
            </a:r>
            <a:r>
              <a:rPr sz="1600" spc="-15" dirty="0">
                <a:solidFill>
                  <a:srgbClr val="05252A"/>
                </a:solidFill>
                <a:latin typeface="Calibri"/>
                <a:cs typeface="Calibri"/>
              </a:rPr>
              <a:t> </a:t>
            </a:r>
            <a:r>
              <a:rPr sz="1600" spc="-9" dirty="0" err="1">
                <a:solidFill>
                  <a:srgbClr val="05252A"/>
                </a:solidFill>
                <a:latin typeface="Calibri"/>
                <a:cs typeface="Calibri"/>
              </a:rPr>
              <a:t>frente</a:t>
            </a:r>
            <a:r>
              <a:rPr sz="1600" spc="13" dirty="0">
                <a:solidFill>
                  <a:srgbClr val="05252A"/>
                </a:solidFill>
                <a:latin typeface="Calibri"/>
                <a:cs typeface="Calibri"/>
              </a:rPr>
              <a:t> </a:t>
            </a:r>
            <a:r>
              <a:rPr sz="1600" spc="-2" dirty="0">
                <a:solidFill>
                  <a:srgbClr val="05252A"/>
                </a:solidFill>
                <a:latin typeface="Calibri"/>
                <a:cs typeface="Calibri"/>
              </a:rPr>
              <a:t>a</a:t>
            </a:r>
            <a:r>
              <a:rPr sz="1600" dirty="0">
                <a:solidFill>
                  <a:srgbClr val="05252A"/>
                </a:solidFill>
                <a:latin typeface="Calibri"/>
                <a:cs typeface="Calibri"/>
              </a:rPr>
              <a:t> </a:t>
            </a:r>
            <a:r>
              <a:rPr sz="1600" spc="-5" dirty="0" err="1">
                <a:solidFill>
                  <a:srgbClr val="05252A"/>
                </a:solidFill>
                <a:latin typeface="Calibri"/>
                <a:cs typeface="Calibri"/>
              </a:rPr>
              <a:t>fiebre</a:t>
            </a:r>
            <a:r>
              <a:rPr sz="1600" dirty="0">
                <a:solidFill>
                  <a:srgbClr val="05252A"/>
                </a:solidFill>
                <a:latin typeface="Calibri"/>
                <a:cs typeface="Calibri"/>
              </a:rPr>
              <a:t> </a:t>
            </a:r>
            <a:r>
              <a:rPr sz="1600" spc="-2" dirty="0">
                <a:solidFill>
                  <a:srgbClr val="05252A"/>
                </a:solidFill>
                <a:latin typeface="Calibri"/>
                <a:cs typeface="Calibri"/>
              </a:rPr>
              <a:t>amarilla</a:t>
            </a:r>
            <a:endParaRPr sz="1600" dirty="0">
              <a:latin typeface="Calibri"/>
              <a:cs typeface="Calibri"/>
            </a:endParaRPr>
          </a:p>
          <a:p>
            <a:pPr marL="48892" indent="-43336" algn="just">
              <a:spcBef>
                <a:spcPts val="674"/>
              </a:spcBef>
              <a:buClr>
                <a:srgbClr val="FFC50A"/>
              </a:buClr>
              <a:buFont typeface="Arial"/>
              <a:buChar char="•"/>
              <a:tabLst>
                <a:tab pos="48892" algn="l"/>
              </a:tabLst>
            </a:pPr>
            <a:r>
              <a:rPr lang="es-ES" sz="1600" spc="-2" dirty="0">
                <a:solidFill>
                  <a:srgbClr val="05252A"/>
                </a:solidFill>
                <a:latin typeface="Calibri"/>
                <a:cs typeface="Calibri"/>
              </a:rPr>
              <a:t> </a:t>
            </a:r>
            <a:r>
              <a:rPr sz="1600" spc="-2" dirty="0">
                <a:solidFill>
                  <a:srgbClr val="05252A"/>
                </a:solidFill>
                <a:latin typeface="Calibri"/>
                <a:cs typeface="Calibri"/>
              </a:rPr>
              <a:t>A</a:t>
            </a:r>
            <a:r>
              <a:rPr sz="1600" spc="2" dirty="0">
                <a:solidFill>
                  <a:srgbClr val="05252A"/>
                </a:solidFill>
                <a:latin typeface="Calibri"/>
                <a:cs typeface="Calibri"/>
              </a:rPr>
              <a:t> </a:t>
            </a:r>
            <a:r>
              <a:rPr sz="1600" spc="-2" dirty="0" err="1">
                <a:solidFill>
                  <a:srgbClr val="05252A"/>
                </a:solidFill>
                <a:latin typeface="Calibri"/>
                <a:cs typeface="Calibri"/>
              </a:rPr>
              <a:t>los</a:t>
            </a:r>
            <a:r>
              <a:rPr sz="1600" spc="2" dirty="0">
                <a:solidFill>
                  <a:srgbClr val="05252A"/>
                </a:solidFill>
                <a:latin typeface="Calibri"/>
                <a:cs typeface="Calibri"/>
              </a:rPr>
              <a:t> </a:t>
            </a:r>
            <a:r>
              <a:rPr sz="1600" spc="-6" dirty="0" err="1">
                <a:solidFill>
                  <a:srgbClr val="05252A"/>
                </a:solidFill>
                <a:latin typeface="Calibri"/>
                <a:cs typeface="Calibri"/>
              </a:rPr>
              <a:t>pacientes</a:t>
            </a:r>
            <a:r>
              <a:rPr sz="1600" spc="11" dirty="0">
                <a:solidFill>
                  <a:srgbClr val="05252A"/>
                </a:solidFill>
                <a:latin typeface="Calibri"/>
                <a:cs typeface="Calibri"/>
              </a:rPr>
              <a:t> </a:t>
            </a:r>
            <a:r>
              <a:rPr sz="1600" spc="-6" dirty="0">
                <a:solidFill>
                  <a:srgbClr val="05252A"/>
                </a:solidFill>
                <a:latin typeface="Calibri"/>
                <a:cs typeface="Calibri"/>
              </a:rPr>
              <a:t>con</a:t>
            </a:r>
            <a:r>
              <a:rPr sz="1600" dirty="0">
                <a:solidFill>
                  <a:srgbClr val="05252A"/>
                </a:solidFill>
                <a:latin typeface="Calibri"/>
                <a:cs typeface="Calibri"/>
              </a:rPr>
              <a:t> </a:t>
            </a:r>
            <a:r>
              <a:rPr sz="1600" spc="-5" dirty="0">
                <a:solidFill>
                  <a:srgbClr val="05252A"/>
                </a:solidFill>
                <a:latin typeface="Calibri"/>
                <a:cs typeface="Calibri"/>
              </a:rPr>
              <a:t>Esclerosis</a:t>
            </a:r>
            <a:r>
              <a:rPr sz="1600" spc="5" dirty="0">
                <a:solidFill>
                  <a:srgbClr val="05252A"/>
                </a:solidFill>
                <a:latin typeface="Calibri"/>
                <a:cs typeface="Calibri"/>
              </a:rPr>
              <a:t> </a:t>
            </a:r>
            <a:r>
              <a:rPr sz="1600" spc="-5" dirty="0">
                <a:solidFill>
                  <a:srgbClr val="05252A"/>
                </a:solidFill>
                <a:latin typeface="Calibri"/>
                <a:cs typeface="Calibri"/>
              </a:rPr>
              <a:t>Múltiple</a:t>
            </a:r>
            <a:r>
              <a:rPr sz="1600" spc="-2" dirty="0">
                <a:solidFill>
                  <a:srgbClr val="05252A"/>
                </a:solidFill>
                <a:latin typeface="Calibri"/>
                <a:cs typeface="Calibri"/>
              </a:rPr>
              <a:t> </a:t>
            </a:r>
            <a:r>
              <a:rPr sz="1600" dirty="0">
                <a:solidFill>
                  <a:srgbClr val="05252A"/>
                </a:solidFill>
                <a:latin typeface="Calibri"/>
                <a:cs typeface="Calibri"/>
              </a:rPr>
              <a:t>se</a:t>
            </a:r>
            <a:r>
              <a:rPr sz="1600" spc="2" dirty="0">
                <a:solidFill>
                  <a:srgbClr val="05252A"/>
                </a:solidFill>
                <a:latin typeface="Calibri"/>
                <a:cs typeface="Calibri"/>
              </a:rPr>
              <a:t> </a:t>
            </a:r>
            <a:r>
              <a:rPr sz="1600" spc="-2" dirty="0">
                <a:solidFill>
                  <a:srgbClr val="05252A"/>
                </a:solidFill>
                <a:latin typeface="Calibri"/>
                <a:cs typeface="Calibri"/>
              </a:rPr>
              <a:t>les</a:t>
            </a:r>
            <a:r>
              <a:rPr sz="1600" spc="5" dirty="0">
                <a:solidFill>
                  <a:srgbClr val="05252A"/>
                </a:solidFill>
                <a:latin typeface="Calibri"/>
                <a:cs typeface="Calibri"/>
              </a:rPr>
              <a:t> </a:t>
            </a:r>
            <a:r>
              <a:rPr sz="1600" spc="-5" dirty="0" err="1">
                <a:solidFill>
                  <a:srgbClr val="05252A"/>
                </a:solidFill>
                <a:latin typeface="Calibri"/>
                <a:cs typeface="Calibri"/>
              </a:rPr>
              <a:t>debe</a:t>
            </a:r>
            <a:r>
              <a:rPr sz="1600" spc="-2" dirty="0">
                <a:solidFill>
                  <a:srgbClr val="05252A"/>
                </a:solidFill>
                <a:latin typeface="Calibri"/>
                <a:cs typeface="Calibri"/>
              </a:rPr>
              <a:t> </a:t>
            </a:r>
            <a:r>
              <a:rPr sz="1600" spc="-5" dirty="0" err="1">
                <a:solidFill>
                  <a:srgbClr val="05252A"/>
                </a:solidFill>
                <a:latin typeface="Calibri"/>
                <a:cs typeface="Calibri"/>
              </a:rPr>
              <a:t>informar</a:t>
            </a:r>
            <a:r>
              <a:rPr sz="1600" spc="2" dirty="0">
                <a:solidFill>
                  <a:srgbClr val="05252A"/>
                </a:solidFill>
                <a:latin typeface="Calibri"/>
                <a:cs typeface="Calibri"/>
              </a:rPr>
              <a:t> </a:t>
            </a:r>
            <a:r>
              <a:rPr sz="1600" spc="-2" dirty="0">
                <a:solidFill>
                  <a:srgbClr val="05252A"/>
                </a:solidFill>
                <a:latin typeface="Calibri"/>
                <a:cs typeface="Calibri"/>
              </a:rPr>
              <a:t>de la</a:t>
            </a:r>
            <a:r>
              <a:rPr lang="es-ES" sz="1600" dirty="0">
                <a:latin typeface="Calibri"/>
                <a:cs typeface="Calibri"/>
              </a:rPr>
              <a:t> </a:t>
            </a:r>
            <a:r>
              <a:rPr sz="1600" b="1" spc="-5" dirty="0" err="1">
                <a:solidFill>
                  <a:srgbClr val="05252A"/>
                </a:solidFill>
                <a:latin typeface="Calibri"/>
                <a:cs typeface="Calibri"/>
              </a:rPr>
              <a:t>importancia</a:t>
            </a:r>
            <a:r>
              <a:rPr sz="1600" b="1" spc="15" dirty="0">
                <a:solidFill>
                  <a:srgbClr val="05252A"/>
                </a:solidFill>
                <a:latin typeface="Calibri"/>
                <a:cs typeface="Calibri"/>
              </a:rPr>
              <a:t> </a:t>
            </a:r>
            <a:r>
              <a:rPr sz="1600" b="1" spc="-2" dirty="0">
                <a:solidFill>
                  <a:srgbClr val="05252A"/>
                </a:solidFill>
                <a:latin typeface="Calibri"/>
                <a:cs typeface="Calibri"/>
              </a:rPr>
              <a:t>de</a:t>
            </a:r>
            <a:r>
              <a:rPr sz="1600" b="1" spc="2" dirty="0">
                <a:solidFill>
                  <a:srgbClr val="05252A"/>
                </a:solidFill>
                <a:latin typeface="Calibri"/>
                <a:cs typeface="Calibri"/>
              </a:rPr>
              <a:t> </a:t>
            </a:r>
            <a:r>
              <a:rPr sz="1600" b="1" spc="-6" dirty="0" err="1">
                <a:solidFill>
                  <a:srgbClr val="05252A"/>
                </a:solidFill>
                <a:latin typeface="Calibri"/>
                <a:cs typeface="Calibri"/>
              </a:rPr>
              <a:t>estar</a:t>
            </a:r>
            <a:r>
              <a:rPr sz="1600" b="1" spc="11" dirty="0">
                <a:solidFill>
                  <a:srgbClr val="05252A"/>
                </a:solidFill>
                <a:latin typeface="Calibri"/>
                <a:cs typeface="Calibri"/>
              </a:rPr>
              <a:t> </a:t>
            </a:r>
            <a:r>
              <a:rPr sz="1600" b="1" spc="-5" dirty="0" err="1">
                <a:solidFill>
                  <a:srgbClr val="05252A"/>
                </a:solidFill>
                <a:latin typeface="Calibri"/>
                <a:cs typeface="Calibri"/>
              </a:rPr>
              <a:t>inmunizado</a:t>
            </a:r>
            <a:r>
              <a:rPr sz="1600" b="1" spc="2" dirty="0">
                <a:solidFill>
                  <a:srgbClr val="05252A"/>
                </a:solidFill>
                <a:latin typeface="Calibri"/>
                <a:cs typeface="Calibri"/>
              </a:rPr>
              <a:t> </a:t>
            </a:r>
            <a:r>
              <a:rPr sz="1600" spc="-6" dirty="0" err="1">
                <a:solidFill>
                  <a:srgbClr val="05252A"/>
                </a:solidFill>
                <a:latin typeface="Calibri"/>
                <a:cs typeface="Calibri"/>
              </a:rPr>
              <a:t>correctamente</a:t>
            </a:r>
            <a:endParaRPr sz="1600" dirty="0">
              <a:latin typeface="Calibri"/>
              <a:cs typeface="Calibri"/>
            </a:endParaRPr>
          </a:p>
          <a:p>
            <a:pPr marL="76672" indent="-71394" algn="just">
              <a:spcBef>
                <a:spcPts val="665"/>
              </a:spcBef>
              <a:buClr>
                <a:srgbClr val="FFC50A"/>
              </a:buClr>
              <a:buFont typeface="Arial"/>
              <a:buChar char="•"/>
              <a:tabLst>
                <a:tab pos="76950" algn="l"/>
              </a:tabLst>
            </a:pPr>
            <a:r>
              <a:rPr sz="1600" spc="-2" dirty="0">
                <a:solidFill>
                  <a:srgbClr val="05252A"/>
                </a:solidFill>
                <a:latin typeface="Calibri"/>
                <a:cs typeface="Calibri"/>
              </a:rPr>
              <a:t>Con </a:t>
            </a:r>
            <a:r>
              <a:rPr sz="1600" spc="-2" dirty="0" err="1">
                <a:solidFill>
                  <a:srgbClr val="05252A"/>
                </a:solidFill>
                <a:latin typeface="Calibri"/>
                <a:cs typeface="Calibri"/>
              </a:rPr>
              <a:t>algunos</a:t>
            </a:r>
            <a:r>
              <a:rPr sz="1600" dirty="0">
                <a:solidFill>
                  <a:srgbClr val="05252A"/>
                </a:solidFill>
                <a:latin typeface="Calibri"/>
                <a:cs typeface="Calibri"/>
              </a:rPr>
              <a:t> </a:t>
            </a:r>
            <a:r>
              <a:rPr sz="1600" spc="-6" dirty="0" err="1">
                <a:solidFill>
                  <a:srgbClr val="05252A"/>
                </a:solidFill>
                <a:latin typeface="Calibri"/>
                <a:cs typeface="Calibri"/>
              </a:rPr>
              <a:t>tratamientos</a:t>
            </a:r>
            <a:r>
              <a:rPr sz="1600" spc="-6" dirty="0">
                <a:solidFill>
                  <a:srgbClr val="05252A"/>
                </a:solidFill>
                <a:latin typeface="Calibri"/>
                <a:cs typeface="Calibri"/>
              </a:rPr>
              <a:t>,</a:t>
            </a:r>
            <a:r>
              <a:rPr sz="1600" spc="11" dirty="0">
                <a:solidFill>
                  <a:srgbClr val="05252A"/>
                </a:solidFill>
                <a:latin typeface="Calibri"/>
                <a:cs typeface="Calibri"/>
              </a:rPr>
              <a:t> </a:t>
            </a:r>
            <a:r>
              <a:rPr sz="1600" spc="-2" dirty="0">
                <a:solidFill>
                  <a:srgbClr val="05252A"/>
                </a:solidFill>
                <a:latin typeface="Calibri"/>
                <a:cs typeface="Calibri"/>
              </a:rPr>
              <a:t>se</a:t>
            </a:r>
            <a:r>
              <a:rPr sz="1600" spc="6" dirty="0">
                <a:solidFill>
                  <a:srgbClr val="05252A"/>
                </a:solidFill>
                <a:latin typeface="Calibri"/>
                <a:cs typeface="Calibri"/>
              </a:rPr>
              <a:t> </a:t>
            </a:r>
            <a:r>
              <a:rPr sz="1600" spc="-5" dirty="0" err="1">
                <a:solidFill>
                  <a:srgbClr val="05252A"/>
                </a:solidFill>
                <a:latin typeface="Calibri"/>
                <a:cs typeface="Calibri"/>
              </a:rPr>
              <a:t>necesita</a:t>
            </a:r>
            <a:r>
              <a:rPr sz="1600" spc="5" dirty="0">
                <a:solidFill>
                  <a:srgbClr val="05252A"/>
                </a:solidFill>
                <a:latin typeface="Calibri"/>
                <a:cs typeface="Calibri"/>
              </a:rPr>
              <a:t> </a:t>
            </a:r>
            <a:r>
              <a:rPr sz="1600" spc="-6" dirty="0" err="1">
                <a:solidFill>
                  <a:srgbClr val="05252A"/>
                </a:solidFill>
                <a:latin typeface="Calibri"/>
                <a:cs typeface="Calibri"/>
              </a:rPr>
              <a:t>comprobar</a:t>
            </a:r>
            <a:r>
              <a:rPr sz="1600" spc="2" dirty="0">
                <a:solidFill>
                  <a:srgbClr val="05252A"/>
                </a:solidFill>
                <a:latin typeface="Calibri"/>
                <a:cs typeface="Calibri"/>
              </a:rPr>
              <a:t> </a:t>
            </a:r>
            <a:r>
              <a:rPr sz="1600" spc="-6" dirty="0" err="1">
                <a:solidFill>
                  <a:srgbClr val="05252A"/>
                </a:solidFill>
                <a:latin typeface="Calibri"/>
                <a:cs typeface="Calibri"/>
              </a:rPr>
              <a:t>mediante</a:t>
            </a:r>
            <a:r>
              <a:rPr sz="1600" spc="15" dirty="0">
                <a:solidFill>
                  <a:srgbClr val="05252A"/>
                </a:solidFill>
                <a:latin typeface="Calibri"/>
                <a:cs typeface="Calibri"/>
              </a:rPr>
              <a:t> </a:t>
            </a:r>
            <a:r>
              <a:rPr sz="1600" spc="-5" dirty="0" err="1">
                <a:solidFill>
                  <a:srgbClr val="05252A"/>
                </a:solidFill>
                <a:latin typeface="Calibri"/>
                <a:cs typeface="Calibri"/>
              </a:rPr>
              <a:t>una</a:t>
            </a:r>
            <a:r>
              <a:rPr lang="es-ES" sz="1600" dirty="0">
                <a:latin typeface="Calibri"/>
                <a:cs typeface="Calibri"/>
              </a:rPr>
              <a:t> </a:t>
            </a:r>
            <a:r>
              <a:rPr sz="1600" spc="-5" dirty="0" err="1">
                <a:solidFill>
                  <a:srgbClr val="05252A"/>
                </a:solidFill>
                <a:latin typeface="Calibri"/>
                <a:cs typeface="Calibri"/>
              </a:rPr>
              <a:t>analítica</a:t>
            </a:r>
            <a:r>
              <a:rPr sz="1600" spc="-6" dirty="0">
                <a:solidFill>
                  <a:srgbClr val="05252A"/>
                </a:solidFill>
                <a:latin typeface="Calibri"/>
                <a:cs typeface="Calibri"/>
              </a:rPr>
              <a:t> </a:t>
            </a:r>
            <a:r>
              <a:rPr sz="1600" spc="-2" dirty="0" err="1">
                <a:solidFill>
                  <a:srgbClr val="05252A"/>
                </a:solidFill>
                <a:latin typeface="Calibri"/>
                <a:cs typeface="Calibri"/>
              </a:rPr>
              <a:t>el</a:t>
            </a:r>
            <a:r>
              <a:rPr sz="1600" spc="5" dirty="0">
                <a:solidFill>
                  <a:srgbClr val="05252A"/>
                </a:solidFill>
                <a:latin typeface="Calibri"/>
                <a:cs typeface="Calibri"/>
              </a:rPr>
              <a:t> </a:t>
            </a:r>
            <a:r>
              <a:rPr sz="1600" b="1" spc="-6" dirty="0" err="1">
                <a:solidFill>
                  <a:srgbClr val="05252A"/>
                </a:solidFill>
                <a:latin typeface="Calibri"/>
                <a:cs typeface="Calibri"/>
              </a:rPr>
              <a:t>estado</a:t>
            </a:r>
            <a:r>
              <a:rPr sz="1600" b="1" spc="17" dirty="0">
                <a:solidFill>
                  <a:srgbClr val="05252A"/>
                </a:solidFill>
                <a:latin typeface="Calibri"/>
                <a:cs typeface="Calibri"/>
              </a:rPr>
              <a:t> </a:t>
            </a:r>
            <a:r>
              <a:rPr sz="1600" b="1" spc="-5" dirty="0" err="1">
                <a:solidFill>
                  <a:srgbClr val="05252A"/>
                </a:solidFill>
                <a:latin typeface="Calibri"/>
                <a:cs typeface="Calibri"/>
              </a:rPr>
              <a:t>serológico</a:t>
            </a:r>
            <a:r>
              <a:rPr sz="1600" b="1" spc="9" dirty="0">
                <a:solidFill>
                  <a:srgbClr val="05252A"/>
                </a:solidFill>
                <a:latin typeface="Calibri"/>
                <a:cs typeface="Calibri"/>
              </a:rPr>
              <a:t> </a:t>
            </a:r>
            <a:r>
              <a:rPr sz="1600" spc="-2" dirty="0">
                <a:solidFill>
                  <a:srgbClr val="05252A"/>
                </a:solidFill>
                <a:latin typeface="Calibri"/>
                <a:cs typeface="Calibri"/>
              </a:rPr>
              <a:t>de la</a:t>
            </a:r>
            <a:r>
              <a:rPr sz="1600" spc="2" dirty="0">
                <a:solidFill>
                  <a:srgbClr val="05252A"/>
                </a:solidFill>
                <a:latin typeface="Calibri"/>
                <a:cs typeface="Calibri"/>
              </a:rPr>
              <a:t> </a:t>
            </a:r>
            <a:r>
              <a:rPr sz="1600" b="1" spc="-5" dirty="0" err="1">
                <a:solidFill>
                  <a:srgbClr val="05252A"/>
                </a:solidFill>
                <a:latin typeface="Calibri"/>
                <a:cs typeface="Calibri"/>
              </a:rPr>
              <a:t>varicela</a:t>
            </a:r>
            <a:r>
              <a:rPr sz="1600" b="1" spc="13" dirty="0">
                <a:solidFill>
                  <a:srgbClr val="05252A"/>
                </a:solidFill>
                <a:latin typeface="Calibri"/>
                <a:cs typeface="Calibri"/>
              </a:rPr>
              <a:t> </a:t>
            </a:r>
            <a:r>
              <a:rPr sz="1600" spc="-2" dirty="0">
                <a:solidFill>
                  <a:srgbClr val="05252A"/>
                </a:solidFill>
                <a:latin typeface="Calibri"/>
                <a:cs typeface="Calibri"/>
              </a:rPr>
              <a:t>y</a:t>
            </a:r>
            <a:r>
              <a:rPr sz="1600" spc="5" dirty="0">
                <a:solidFill>
                  <a:srgbClr val="05252A"/>
                </a:solidFill>
                <a:latin typeface="Calibri"/>
                <a:cs typeface="Calibri"/>
              </a:rPr>
              <a:t> </a:t>
            </a:r>
            <a:r>
              <a:rPr sz="1600" spc="-2" dirty="0" err="1">
                <a:solidFill>
                  <a:srgbClr val="05252A"/>
                </a:solidFill>
                <a:latin typeface="Calibri"/>
                <a:cs typeface="Calibri"/>
              </a:rPr>
              <a:t>el</a:t>
            </a:r>
            <a:r>
              <a:rPr sz="1600" dirty="0">
                <a:solidFill>
                  <a:srgbClr val="05252A"/>
                </a:solidFill>
                <a:latin typeface="Calibri"/>
                <a:cs typeface="Calibri"/>
              </a:rPr>
              <a:t> </a:t>
            </a:r>
            <a:r>
              <a:rPr sz="1600" b="1" spc="-5" dirty="0" err="1">
                <a:solidFill>
                  <a:srgbClr val="05252A"/>
                </a:solidFill>
                <a:latin typeface="Calibri"/>
                <a:cs typeface="Calibri"/>
              </a:rPr>
              <a:t>sarampión</a:t>
            </a:r>
            <a:r>
              <a:rPr sz="1600" spc="-5" dirty="0">
                <a:solidFill>
                  <a:srgbClr val="05252A"/>
                </a:solidFill>
                <a:latin typeface="Calibri"/>
                <a:cs typeface="Calibri"/>
              </a:rPr>
              <a:t>.</a:t>
            </a:r>
            <a:r>
              <a:rPr sz="1600" spc="11" dirty="0">
                <a:solidFill>
                  <a:srgbClr val="05252A"/>
                </a:solidFill>
                <a:latin typeface="Calibri"/>
                <a:cs typeface="Calibri"/>
              </a:rPr>
              <a:t> </a:t>
            </a:r>
            <a:r>
              <a:rPr sz="1600" spc="-2" dirty="0">
                <a:solidFill>
                  <a:srgbClr val="05252A"/>
                </a:solidFill>
                <a:latin typeface="Calibri"/>
                <a:cs typeface="Calibri"/>
              </a:rPr>
              <a:t>Si</a:t>
            </a:r>
            <a:r>
              <a:rPr sz="1600" dirty="0">
                <a:solidFill>
                  <a:srgbClr val="05252A"/>
                </a:solidFill>
                <a:latin typeface="Calibri"/>
                <a:cs typeface="Calibri"/>
              </a:rPr>
              <a:t> </a:t>
            </a:r>
            <a:r>
              <a:rPr sz="1600" spc="-2" dirty="0" err="1">
                <a:solidFill>
                  <a:srgbClr val="05252A"/>
                </a:solidFill>
                <a:latin typeface="Calibri"/>
                <a:cs typeface="Calibri"/>
              </a:rPr>
              <a:t>el</a:t>
            </a:r>
            <a:r>
              <a:rPr lang="es-ES" sz="1600" dirty="0">
                <a:latin typeface="Calibri"/>
                <a:cs typeface="Calibri"/>
              </a:rPr>
              <a:t> </a:t>
            </a:r>
            <a:r>
              <a:rPr sz="1600" spc="-5" dirty="0" err="1">
                <a:solidFill>
                  <a:srgbClr val="05252A"/>
                </a:solidFill>
                <a:latin typeface="Calibri"/>
                <a:cs typeface="Calibri"/>
              </a:rPr>
              <a:t>resultado</a:t>
            </a:r>
            <a:r>
              <a:rPr sz="1600" spc="-5" dirty="0">
                <a:solidFill>
                  <a:srgbClr val="05252A"/>
                </a:solidFill>
                <a:latin typeface="Calibri"/>
                <a:cs typeface="Calibri"/>
              </a:rPr>
              <a:t> </a:t>
            </a:r>
            <a:r>
              <a:rPr sz="1600" spc="-2" dirty="0">
                <a:solidFill>
                  <a:srgbClr val="05252A"/>
                </a:solidFill>
                <a:latin typeface="Calibri"/>
                <a:cs typeface="Calibri"/>
              </a:rPr>
              <a:t>es</a:t>
            </a:r>
            <a:r>
              <a:rPr sz="1600" spc="2" dirty="0">
                <a:solidFill>
                  <a:srgbClr val="05252A"/>
                </a:solidFill>
                <a:latin typeface="Calibri"/>
                <a:cs typeface="Calibri"/>
              </a:rPr>
              <a:t> </a:t>
            </a:r>
            <a:r>
              <a:rPr sz="1600" spc="-9" dirty="0" err="1">
                <a:solidFill>
                  <a:srgbClr val="05252A"/>
                </a:solidFill>
                <a:latin typeface="Calibri"/>
                <a:cs typeface="Calibri"/>
              </a:rPr>
              <a:t>negativo</a:t>
            </a:r>
            <a:r>
              <a:rPr sz="1600" spc="-9" dirty="0">
                <a:solidFill>
                  <a:srgbClr val="05252A"/>
                </a:solidFill>
                <a:latin typeface="Calibri"/>
                <a:cs typeface="Calibri"/>
              </a:rPr>
              <a:t>,</a:t>
            </a:r>
            <a:r>
              <a:rPr sz="1600" spc="5" dirty="0">
                <a:solidFill>
                  <a:srgbClr val="05252A"/>
                </a:solidFill>
                <a:latin typeface="Calibri"/>
                <a:cs typeface="Calibri"/>
              </a:rPr>
              <a:t> </a:t>
            </a:r>
            <a:r>
              <a:rPr sz="1600" spc="-2" dirty="0">
                <a:solidFill>
                  <a:srgbClr val="05252A"/>
                </a:solidFill>
                <a:latin typeface="Calibri"/>
                <a:cs typeface="Calibri"/>
              </a:rPr>
              <a:t>se</a:t>
            </a:r>
            <a:r>
              <a:rPr sz="1600" spc="2" dirty="0">
                <a:solidFill>
                  <a:srgbClr val="05252A"/>
                </a:solidFill>
                <a:latin typeface="Calibri"/>
                <a:cs typeface="Calibri"/>
              </a:rPr>
              <a:t> </a:t>
            </a:r>
            <a:r>
              <a:rPr sz="1600" spc="-5" dirty="0" err="1">
                <a:solidFill>
                  <a:srgbClr val="05252A"/>
                </a:solidFill>
                <a:latin typeface="Calibri"/>
                <a:cs typeface="Calibri"/>
              </a:rPr>
              <a:t>aconseja</a:t>
            </a:r>
            <a:r>
              <a:rPr sz="1600" spc="2" dirty="0">
                <a:solidFill>
                  <a:srgbClr val="05252A"/>
                </a:solidFill>
                <a:latin typeface="Calibri"/>
                <a:cs typeface="Calibri"/>
              </a:rPr>
              <a:t> </a:t>
            </a:r>
            <a:r>
              <a:rPr sz="1600" spc="-15" dirty="0" err="1">
                <a:solidFill>
                  <a:srgbClr val="05252A"/>
                </a:solidFill>
                <a:latin typeface="Calibri"/>
                <a:cs typeface="Calibri"/>
              </a:rPr>
              <a:t>vacunar</a:t>
            </a:r>
            <a:r>
              <a:rPr sz="1600" spc="-15" dirty="0">
                <a:solidFill>
                  <a:srgbClr val="05252A"/>
                </a:solidFill>
                <a:latin typeface="Calibri"/>
                <a:cs typeface="Calibri"/>
              </a:rPr>
              <a:t>.</a:t>
            </a:r>
            <a:r>
              <a:rPr sz="1600" spc="-6" dirty="0">
                <a:solidFill>
                  <a:srgbClr val="05252A"/>
                </a:solidFill>
                <a:latin typeface="Calibri"/>
                <a:cs typeface="Calibri"/>
              </a:rPr>
              <a:t> </a:t>
            </a:r>
            <a:r>
              <a:rPr sz="1600" b="1" spc="-9" dirty="0">
                <a:solidFill>
                  <a:srgbClr val="05252A"/>
                </a:solidFill>
                <a:latin typeface="Calibri"/>
                <a:cs typeface="Calibri"/>
              </a:rPr>
              <a:t>Ante</a:t>
            </a:r>
            <a:r>
              <a:rPr sz="1600" b="1" spc="5" dirty="0">
                <a:solidFill>
                  <a:srgbClr val="05252A"/>
                </a:solidFill>
                <a:latin typeface="Calibri"/>
                <a:cs typeface="Calibri"/>
              </a:rPr>
              <a:t> </a:t>
            </a:r>
            <a:r>
              <a:rPr sz="1600" b="1" spc="-2" dirty="0">
                <a:solidFill>
                  <a:srgbClr val="05252A"/>
                </a:solidFill>
                <a:latin typeface="Calibri"/>
                <a:cs typeface="Calibri"/>
              </a:rPr>
              <a:t>la</a:t>
            </a:r>
            <a:r>
              <a:rPr sz="1600" b="1" dirty="0">
                <a:solidFill>
                  <a:srgbClr val="05252A"/>
                </a:solidFill>
                <a:latin typeface="Calibri"/>
                <a:cs typeface="Calibri"/>
              </a:rPr>
              <a:t> </a:t>
            </a:r>
            <a:r>
              <a:rPr sz="1600" b="1" spc="-2" dirty="0" err="1">
                <a:solidFill>
                  <a:srgbClr val="05252A"/>
                </a:solidFill>
                <a:latin typeface="Calibri"/>
                <a:cs typeface="Calibri"/>
              </a:rPr>
              <a:t>duda</a:t>
            </a:r>
            <a:r>
              <a:rPr sz="1600" b="1" spc="-2" dirty="0">
                <a:solidFill>
                  <a:srgbClr val="05252A"/>
                </a:solidFill>
                <a:latin typeface="Calibri"/>
                <a:cs typeface="Calibri"/>
              </a:rPr>
              <a:t>, </a:t>
            </a:r>
            <a:r>
              <a:rPr sz="1600" b="1" spc="-210" dirty="0">
                <a:solidFill>
                  <a:srgbClr val="05252A"/>
                </a:solidFill>
                <a:latin typeface="Calibri"/>
                <a:cs typeface="Calibri"/>
              </a:rPr>
              <a:t> </a:t>
            </a:r>
            <a:r>
              <a:rPr sz="1600" b="1" spc="-5" dirty="0" err="1">
                <a:solidFill>
                  <a:srgbClr val="05252A"/>
                </a:solidFill>
                <a:latin typeface="Calibri"/>
                <a:cs typeface="Calibri"/>
              </a:rPr>
              <a:t>consultar</a:t>
            </a:r>
            <a:r>
              <a:rPr sz="1600" b="1" spc="6" dirty="0">
                <a:solidFill>
                  <a:srgbClr val="05252A"/>
                </a:solidFill>
                <a:latin typeface="Calibri"/>
                <a:cs typeface="Calibri"/>
              </a:rPr>
              <a:t> </a:t>
            </a:r>
            <a:r>
              <a:rPr sz="1600" b="1" spc="-5" dirty="0">
                <a:solidFill>
                  <a:srgbClr val="05252A"/>
                </a:solidFill>
                <a:latin typeface="Calibri"/>
                <a:cs typeface="Calibri"/>
              </a:rPr>
              <a:t>con</a:t>
            </a:r>
            <a:r>
              <a:rPr sz="1600" b="1" spc="5" dirty="0">
                <a:solidFill>
                  <a:srgbClr val="05252A"/>
                </a:solidFill>
                <a:latin typeface="Calibri"/>
                <a:cs typeface="Calibri"/>
              </a:rPr>
              <a:t> </a:t>
            </a:r>
            <a:r>
              <a:rPr sz="1600" b="1" spc="-2" dirty="0" err="1">
                <a:solidFill>
                  <a:srgbClr val="05252A"/>
                </a:solidFill>
                <a:latin typeface="Calibri"/>
                <a:cs typeface="Calibri"/>
              </a:rPr>
              <a:t>el</a:t>
            </a:r>
            <a:r>
              <a:rPr sz="1600" b="1" dirty="0">
                <a:solidFill>
                  <a:srgbClr val="05252A"/>
                </a:solidFill>
                <a:latin typeface="Calibri"/>
                <a:cs typeface="Calibri"/>
              </a:rPr>
              <a:t> </a:t>
            </a:r>
            <a:r>
              <a:rPr sz="1600" b="1" spc="-5" dirty="0" err="1">
                <a:solidFill>
                  <a:srgbClr val="05252A"/>
                </a:solidFill>
                <a:latin typeface="Calibri"/>
                <a:cs typeface="Calibri"/>
              </a:rPr>
              <a:t>médico</a:t>
            </a:r>
            <a:endParaRPr sz="1600" dirty="0">
              <a:latin typeface="Calibri"/>
              <a:cs typeface="Calibri"/>
            </a:endParaRPr>
          </a:p>
        </p:txBody>
      </p:sp>
      <p:pic>
        <p:nvPicPr>
          <p:cNvPr id="4" name="object 4"/>
          <p:cNvPicPr/>
          <p:nvPr/>
        </p:nvPicPr>
        <p:blipFill>
          <a:blip r:embed="rId2" cstate="print"/>
          <a:stretch>
            <a:fillRect/>
          </a:stretch>
        </p:blipFill>
        <p:spPr>
          <a:xfrm>
            <a:off x="1880718" y="4880924"/>
            <a:ext cx="1572564" cy="1545916"/>
          </a:xfrm>
          <a:prstGeom prst="rect">
            <a:avLst/>
          </a:prstGeom>
          <a:ln>
            <a:noFill/>
          </a:ln>
          <a:effectLst>
            <a:outerShdw blurRad="292100" dist="139700" dir="2700000" algn="tl" rotWithShape="0">
              <a:srgbClr val="333333">
                <a:alpha val="65000"/>
              </a:srgbClr>
            </a:outerShdw>
          </a:effectLst>
        </p:spPr>
      </p:pic>
      <p:sp>
        <p:nvSpPr>
          <p:cNvPr id="8" name="Marcador de número de diapositiva 7">
            <a:extLst>
              <a:ext uri="{FF2B5EF4-FFF2-40B4-BE49-F238E27FC236}">
                <a16:creationId xmlns:a16="http://schemas.microsoft.com/office/drawing/2014/main" id="{592A095F-C38F-11E5-BAC2-02B2B273437E}"/>
              </a:ext>
            </a:extLst>
          </p:cNvPr>
          <p:cNvSpPr>
            <a:spLocks noGrp="1"/>
          </p:cNvSpPr>
          <p:nvPr>
            <p:ph type="sldNum" sz="quarter" idx="4"/>
          </p:nvPr>
        </p:nvSpPr>
        <p:spPr/>
        <p:txBody>
          <a:bodyPr/>
          <a:lstStyle/>
          <a:p>
            <a:fld id="{C2D5E945-2478-44AA-BA19-29F3FC66B24B}" type="slidenum">
              <a:rPr lang="es-ES" smtClean="0"/>
              <a:pPr/>
              <a:t>69</a:t>
            </a:fld>
            <a:endParaRPr lang="es-ES" dirty="0"/>
          </a:p>
        </p:txBody>
      </p:sp>
    </p:spTree>
    <p:extLst>
      <p:ext uri="{BB962C8B-B14F-4D97-AF65-F5344CB8AC3E}">
        <p14:creationId xmlns:p14="http://schemas.microsoft.com/office/powerpoint/2010/main" val="7407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42925" y="598874"/>
            <a:ext cx="3060037" cy="436778"/>
          </a:xfrm>
          <a:prstGeom prst="rect">
            <a:avLst/>
          </a:prstGeom>
        </p:spPr>
        <p:txBody>
          <a:bodyPr vert="horz" wrap="square" lIns="0" tIns="5834" rIns="0" bIns="0" rtlCol="0" anchor="t">
            <a:spAutoFit/>
          </a:bodyPr>
          <a:lstStyle/>
          <a:p>
            <a:pPr marL="5080">
              <a:lnSpc>
                <a:spcPct val="100000"/>
              </a:lnSpc>
              <a:spcBef>
                <a:spcPts val="46"/>
              </a:spcBef>
            </a:pPr>
            <a:r>
              <a:rPr sz="2800" b="1" dirty="0" err="1"/>
              <a:t>Síntomas</a:t>
            </a:r>
            <a:r>
              <a:rPr sz="2800" b="1" spc="-15" dirty="0"/>
              <a:t> </a:t>
            </a:r>
            <a:r>
              <a:rPr sz="2800" b="1" dirty="0"/>
              <a:t>de</a:t>
            </a:r>
            <a:r>
              <a:rPr sz="2800" b="1" spc="-13" dirty="0"/>
              <a:t> </a:t>
            </a:r>
            <a:r>
              <a:rPr sz="2800" b="1" spc="-2" dirty="0" err="1"/>
              <a:t>inicio</a:t>
            </a:r>
            <a:endParaRPr lang="en-US" sz="2800" b="1" spc="-2" dirty="0"/>
          </a:p>
        </p:txBody>
      </p:sp>
      <p:sp>
        <p:nvSpPr>
          <p:cNvPr id="3" name="object 3"/>
          <p:cNvSpPr txBox="1"/>
          <p:nvPr/>
        </p:nvSpPr>
        <p:spPr>
          <a:xfrm>
            <a:off x="542925" y="1429198"/>
            <a:ext cx="4247604" cy="4448389"/>
          </a:xfrm>
          <a:prstGeom prst="rect">
            <a:avLst/>
          </a:prstGeom>
        </p:spPr>
        <p:txBody>
          <a:bodyPr vert="horz" wrap="square" lIns="0" tIns="23614" rIns="0" bIns="0" rtlCol="0" anchor="t">
            <a:spAutoFit/>
          </a:bodyPr>
          <a:lstStyle/>
          <a:p>
            <a:pPr marL="105410" marR="1905" indent="-99695">
              <a:spcBef>
                <a:spcPts val="186"/>
              </a:spcBef>
              <a:buClr>
                <a:srgbClr val="FFC50A"/>
              </a:buClr>
              <a:buFont typeface="Arial"/>
              <a:buChar char="•"/>
              <a:tabLst>
                <a:tab pos="105840" algn="l"/>
              </a:tabLst>
            </a:pPr>
            <a:r>
              <a:rPr sz="1600" spc="-2" dirty="0">
                <a:solidFill>
                  <a:srgbClr val="05252A"/>
                </a:solidFill>
                <a:latin typeface="Calibri"/>
                <a:cs typeface="Calibri"/>
              </a:rPr>
              <a:t>Se </a:t>
            </a:r>
            <a:r>
              <a:rPr sz="1600" dirty="0">
                <a:solidFill>
                  <a:srgbClr val="05252A"/>
                </a:solidFill>
                <a:latin typeface="Calibri"/>
                <a:cs typeface="Calibri"/>
              </a:rPr>
              <a:t>la </a:t>
            </a:r>
            <a:r>
              <a:rPr sz="1600" spc="-2" dirty="0" err="1">
                <a:solidFill>
                  <a:srgbClr val="05252A"/>
                </a:solidFill>
                <a:latin typeface="Calibri"/>
                <a:cs typeface="Calibri"/>
              </a:rPr>
              <a:t>denomina</a:t>
            </a:r>
            <a:r>
              <a:rPr sz="1600" spc="-2" dirty="0">
                <a:solidFill>
                  <a:srgbClr val="05252A"/>
                </a:solidFill>
                <a:latin typeface="Calibri"/>
                <a:cs typeface="Calibri"/>
              </a:rPr>
              <a:t> </a:t>
            </a:r>
            <a:r>
              <a:rPr sz="1600" b="1" i="1" spc="-2" dirty="0">
                <a:solidFill>
                  <a:srgbClr val="2FD2E6"/>
                </a:solidFill>
                <a:latin typeface="Calibri"/>
                <a:cs typeface="Calibri"/>
              </a:rPr>
              <a:t>ENFERMEDAD DE </a:t>
            </a:r>
            <a:r>
              <a:rPr sz="1600" b="1" i="1" dirty="0">
                <a:solidFill>
                  <a:srgbClr val="2FD2E6"/>
                </a:solidFill>
                <a:latin typeface="Calibri"/>
                <a:cs typeface="Calibri"/>
              </a:rPr>
              <a:t>LAS </a:t>
            </a:r>
            <a:r>
              <a:rPr sz="1600" b="1" i="1" spc="-2" dirty="0">
                <a:solidFill>
                  <a:srgbClr val="2FD2E6"/>
                </a:solidFill>
                <a:latin typeface="Calibri"/>
                <a:cs typeface="Calibri"/>
              </a:rPr>
              <a:t>MIL </a:t>
            </a:r>
            <a:r>
              <a:rPr sz="1600" b="1" i="1" dirty="0">
                <a:solidFill>
                  <a:srgbClr val="2FD2E6"/>
                </a:solidFill>
                <a:latin typeface="Calibri"/>
                <a:cs typeface="Calibri"/>
              </a:rPr>
              <a:t>CARAS</a:t>
            </a:r>
            <a:r>
              <a:rPr sz="1600" dirty="0">
                <a:solidFill>
                  <a:srgbClr val="05252A"/>
                </a:solidFill>
                <a:latin typeface="Calibri"/>
                <a:cs typeface="Calibri"/>
              </a:rPr>
              <a:t>, </a:t>
            </a:r>
            <a:r>
              <a:rPr sz="1600" spc="-5" dirty="0" err="1">
                <a:solidFill>
                  <a:srgbClr val="05252A"/>
                </a:solidFill>
                <a:latin typeface="Calibri"/>
                <a:cs typeface="Calibri"/>
              </a:rPr>
              <a:t>porque</a:t>
            </a:r>
            <a:r>
              <a:rPr sz="1600" spc="-5" dirty="0">
                <a:solidFill>
                  <a:srgbClr val="05252A"/>
                </a:solidFill>
                <a:latin typeface="Calibri"/>
                <a:cs typeface="Calibri"/>
              </a:rPr>
              <a:t> </a:t>
            </a:r>
            <a:r>
              <a:rPr sz="1600" spc="-2" dirty="0" err="1">
                <a:solidFill>
                  <a:srgbClr val="05252A"/>
                </a:solidFill>
                <a:latin typeface="Calibri"/>
                <a:cs typeface="Calibri"/>
              </a:rPr>
              <a:t>si</a:t>
            </a:r>
            <a:r>
              <a:rPr sz="1600" spc="-2" dirty="0">
                <a:solidFill>
                  <a:srgbClr val="05252A"/>
                </a:solidFill>
                <a:latin typeface="Calibri"/>
                <a:cs typeface="Calibri"/>
              </a:rPr>
              <a:t> bien </a:t>
            </a:r>
            <a:r>
              <a:rPr sz="1600" spc="-9" dirty="0">
                <a:solidFill>
                  <a:srgbClr val="05252A"/>
                </a:solidFill>
                <a:latin typeface="Calibri"/>
                <a:cs typeface="Calibri"/>
              </a:rPr>
              <a:t>hay </a:t>
            </a:r>
            <a:r>
              <a:rPr sz="1600" dirty="0" err="1">
                <a:solidFill>
                  <a:srgbClr val="05252A"/>
                </a:solidFill>
                <a:latin typeface="Calibri"/>
                <a:cs typeface="Calibri"/>
              </a:rPr>
              <a:t>algunas</a:t>
            </a:r>
            <a:r>
              <a:rPr sz="1600" dirty="0">
                <a:solidFill>
                  <a:srgbClr val="05252A"/>
                </a:solidFill>
                <a:latin typeface="Calibri"/>
                <a:cs typeface="Calibri"/>
              </a:rPr>
              <a:t> </a:t>
            </a:r>
            <a:r>
              <a:rPr sz="1600" spc="2" dirty="0">
                <a:solidFill>
                  <a:srgbClr val="05252A"/>
                </a:solidFill>
                <a:latin typeface="Calibri"/>
                <a:cs typeface="Calibri"/>
              </a:rPr>
              <a:t> </a:t>
            </a:r>
            <a:r>
              <a:rPr sz="1600" spc="-6" dirty="0" err="1">
                <a:solidFill>
                  <a:srgbClr val="05252A"/>
                </a:solidFill>
                <a:latin typeface="Calibri"/>
                <a:cs typeface="Calibri"/>
              </a:rPr>
              <a:t>formas</a:t>
            </a:r>
            <a:r>
              <a:rPr sz="1600" spc="-6" dirty="0">
                <a:solidFill>
                  <a:srgbClr val="05252A"/>
                </a:solidFill>
                <a:latin typeface="Calibri"/>
                <a:cs typeface="Calibri"/>
              </a:rPr>
              <a:t> </a:t>
            </a:r>
            <a:r>
              <a:rPr sz="1600" dirty="0" err="1">
                <a:solidFill>
                  <a:srgbClr val="05252A"/>
                </a:solidFill>
                <a:latin typeface="Calibri"/>
                <a:cs typeface="Calibri"/>
              </a:rPr>
              <a:t>más</a:t>
            </a:r>
            <a:r>
              <a:rPr sz="1600" dirty="0">
                <a:solidFill>
                  <a:srgbClr val="05252A"/>
                </a:solidFill>
                <a:latin typeface="Calibri"/>
                <a:cs typeface="Calibri"/>
              </a:rPr>
              <a:t> </a:t>
            </a:r>
            <a:r>
              <a:rPr sz="1600" spc="-2" dirty="0" err="1">
                <a:solidFill>
                  <a:srgbClr val="05252A"/>
                </a:solidFill>
                <a:latin typeface="Calibri"/>
                <a:cs typeface="Calibri"/>
              </a:rPr>
              <a:t>habituales</a:t>
            </a:r>
            <a:r>
              <a:rPr sz="1600" spc="-2" dirty="0">
                <a:solidFill>
                  <a:srgbClr val="05252A"/>
                </a:solidFill>
                <a:latin typeface="Calibri"/>
                <a:cs typeface="Calibri"/>
              </a:rPr>
              <a:t> de </a:t>
            </a:r>
            <a:r>
              <a:rPr sz="1600" spc="-5" dirty="0" err="1">
                <a:solidFill>
                  <a:srgbClr val="05252A"/>
                </a:solidFill>
                <a:latin typeface="Calibri"/>
                <a:cs typeface="Calibri"/>
              </a:rPr>
              <a:t>presentación</a:t>
            </a:r>
            <a:r>
              <a:rPr sz="1600" spc="-5" dirty="0">
                <a:solidFill>
                  <a:srgbClr val="05252A"/>
                </a:solidFill>
                <a:latin typeface="Calibri"/>
                <a:cs typeface="Calibri"/>
              </a:rPr>
              <a:t>, </a:t>
            </a:r>
            <a:r>
              <a:rPr sz="1600" b="1" spc="-2" dirty="0" err="1">
                <a:solidFill>
                  <a:srgbClr val="05252A"/>
                </a:solidFill>
                <a:latin typeface="Calibri"/>
                <a:cs typeface="Calibri"/>
              </a:rPr>
              <a:t>puede</a:t>
            </a:r>
            <a:r>
              <a:rPr sz="1600" b="1" spc="-2" dirty="0">
                <a:solidFill>
                  <a:srgbClr val="05252A"/>
                </a:solidFill>
                <a:latin typeface="Calibri"/>
                <a:cs typeface="Calibri"/>
              </a:rPr>
              <a:t> </a:t>
            </a:r>
            <a:r>
              <a:rPr sz="1600" b="1" spc="-2" dirty="0" err="1">
                <a:solidFill>
                  <a:srgbClr val="05252A"/>
                </a:solidFill>
                <a:latin typeface="Calibri"/>
                <a:cs typeface="Calibri"/>
              </a:rPr>
              <a:t>aparecer</a:t>
            </a:r>
            <a:r>
              <a:rPr sz="1600" b="1" spc="-2" dirty="0">
                <a:solidFill>
                  <a:srgbClr val="05252A"/>
                </a:solidFill>
                <a:latin typeface="Calibri"/>
                <a:cs typeface="Calibri"/>
              </a:rPr>
              <a:t> con </a:t>
            </a:r>
            <a:r>
              <a:rPr sz="1600" b="1" spc="-2" dirty="0" err="1">
                <a:solidFill>
                  <a:srgbClr val="05252A"/>
                </a:solidFill>
                <a:latin typeface="Calibri"/>
                <a:cs typeface="Calibri"/>
              </a:rPr>
              <a:t>cualquier</a:t>
            </a:r>
            <a:r>
              <a:rPr sz="1600" b="1" spc="-2" dirty="0">
                <a:solidFill>
                  <a:srgbClr val="05252A"/>
                </a:solidFill>
                <a:latin typeface="Calibri"/>
                <a:cs typeface="Calibri"/>
              </a:rPr>
              <a:t> </a:t>
            </a:r>
            <a:r>
              <a:rPr sz="1600" b="1" spc="-5" dirty="0" err="1">
                <a:solidFill>
                  <a:srgbClr val="05252A"/>
                </a:solidFill>
                <a:latin typeface="Calibri"/>
                <a:cs typeface="Calibri"/>
              </a:rPr>
              <a:t>síntoma</a:t>
            </a:r>
            <a:r>
              <a:rPr sz="1600" b="1" spc="-5" dirty="0">
                <a:solidFill>
                  <a:srgbClr val="05252A"/>
                </a:solidFill>
                <a:latin typeface="Calibri"/>
                <a:cs typeface="Calibri"/>
              </a:rPr>
              <a:t> </a:t>
            </a:r>
            <a:r>
              <a:rPr sz="1600" b="1" spc="-232" dirty="0">
                <a:solidFill>
                  <a:srgbClr val="05252A"/>
                </a:solidFill>
                <a:latin typeface="Calibri"/>
                <a:cs typeface="Calibri"/>
              </a:rPr>
              <a:t> </a:t>
            </a:r>
            <a:r>
              <a:rPr sz="1600" b="1" spc="-2" dirty="0">
                <a:solidFill>
                  <a:srgbClr val="05252A"/>
                </a:solidFill>
                <a:latin typeface="Calibri"/>
                <a:cs typeface="Calibri"/>
              </a:rPr>
              <a:t>que</a:t>
            </a:r>
            <a:r>
              <a:rPr sz="1600" b="1" spc="-5" dirty="0">
                <a:solidFill>
                  <a:srgbClr val="05252A"/>
                </a:solidFill>
                <a:latin typeface="Calibri"/>
                <a:cs typeface="Calibri"/>
              </a:rPr>
              <a:t> </a:t>
            </a:r>
            <a:r>
              <a:rPr sz="1600" b="1" spc="-6" dirty="0" err="1">
                <a:solidFill>
                  <a:srgbClr val="05252A"/>
                </a:solidFill>
                <a:latin typeface="Calibri"/>
                <a:cs typeface="Calibri"/>
              </a:rPr>
              <a:t>afecte</a:t>
            </a:r>
            <a:r>
              <a:rPr sz="1600" b="1" spc="-2" dirty="0">
                <a:solidFill>
                  <a:srgbClr val="05252A"/>
                </a:solidFill>
                <a:latin typeface="Calibri"/>
                <a:cs typeface="Calibri"/>
              </a:rPr>
              <a:t> </a:t>
            </a:r>
            <a:r>
              <a:rPr sz="1600" b="1" dirty="0">
                <a:solidFill>
                  <a:srgbClr val="05252A"/>
                </a:solidFill>
                <a:latin typeface="Calibri"/>
                <a:cs typeface="Calibri"/>
              </a:rPr>
              <a:t>al </a:t>
            </a:r>
            <a:r>
              <a:rPr sz="1600" b="1" spc="-5" dirty="0" err="1">
                <a:solidFill>
                  <a:srgbClr val="05252A"/>
                </a:solidFill>
                <a:latin typeface="Calibri"/>
                <a:cs typeface="Calibri"/>
              </a:rPr>
              <a:t>sistema</a:t>
            </a:r>
            <a:r>
              <a:rPr sz="1600" b="1" spc="-6" dirty="0">
                <a:solidFill>
                  <a:srgbClr val="05252A"/>
                </a:solidFill>
                <a:latin typeface="Calibri"/>
                <a:cs typeface="Calibri"/>
              </a:rPr>
              <a:t> </a:t>
            </a:r>
            <a:r>
              <a:rPr sz="1600" b="1" dirty="0" err="1">
                <a:solidFill>
                  <a:srgbClr val="05252A"/>
                </a:solidFill>
                <a:latin typeface="Calibri"/>
                <a:cs typeface="Calibri"/>
              </a:rPr>
              <a:t>nervioso</a:t>
            </a:r>
            <a:r>
              <a:rPr sz="1600" b="1" spc="-5" dirty="0">
                <a:solidFill>
                  <a:srgbClr val="05252A"/>
                </a:solidFill>
                <a:latin typeface="Calibri"/>
                <a:cs typeface="Calibri"/>
              </a:rPr>
              <a:t> central</a:t>
            </a:r>
            <a:r>
              <a:rPr sz="1600" spc="-5" dirty="0">
                <a:solidFill>
                  <a:srgbClr val="05252A"/>
                </a:solidFill>
                <a:latin typeface="Calibri"/>
                <a:cs typeface="Calibri"/>
              </a:rPr>
              <a:t>.</a:t>
            </a:r>
            <a:endParaRPr lang="en-US" sz="1600" dirty="0">
              <a:latin typeface="Calibri"/>
              <a:ea typeface="Calibri"/>
              <a:cs typeface="Calibri"/>
            </a:endParaRPr>
          </a:p>
          <a:p>
            <a:pPr>
              <a:lnSpc>
                <a:spcPct val="100000"/>
              </a:lnSpc>
              <a:buClr>
                <a:srgbClr val="FFC50A"/>
              </a:buClr>
              <a:buFont typeface="Arial"/>
              <a:buChar char="•"/>
            </a:pPr>
            <a:endParaRPr sz="1600" dirty="0">
              <a:latin typeface="Calibri"/>
              <a:ea typeface="Calibri"/>
              <a:cs typeface="Calibri"/>
            </a:endParaRPr>
          </a:p>
          <a:p>
            <a:pPr marL="105410" indent="-99695">
              <a:lnSpc>
                <a:spcPct val="100000"/>
              </a:lnSpc>
              <a:spcBef>
                <a:spcPts val="804"/>
              </a:spcBef>
              <a:buClr>
                <a:srgbClr val="FFC50A"/>
              </a:buClr>
              <a:buFont typeface="Arial"/>
              <a:buChar char="•"/>
              <a:tabLst>
                <a:tab pos="105840" algn="l"/>
              </a:tabLst>
            </a:pPr>
            <a:r>
              <a:rPr sz="1600" spc="-2" dirty="0">
                <a:solidFill>
                  <a:srgbClr val="05252A"/>
                </a:solidFill>
                <a:latin typeface="Calibri"/>
                <a:cs typeface="Calibri"/>
              </a:rPr>
              <a:t>Los</a:t>
            </a:r>
            <a:r>
              <a:rPr sz="1600" spc="-9" dirty="0">
                <a:solidFill>
                  <a:srgbClr val="05252A"/>
                </a:solidFill>
                <a:latin typeface="Calibri"/>
                <a:cs typeface="Calibri"/>
              </a:rPr>
              <a:t> </a:t>
            </a:r>
            <a:r>
              <a:rPr sz="1600" b="1" i="1" spc="-6" dirty="0" err="1">
                <a:solidFill>
                  <a:srgbClr val="2FD2E6"/>
                </a:solidFill>
                <a:latin typeface="Calibri"/>
                <a:cs typeface="Calibri"/>
              </a:rPr>
              <a:t>síntomas</a:t>
            </a:r>
            <a:r>
              <a:rPr sz="1600" b="1" i="1" spc="-5" dirty="0">
                <a:solidFill>
                  <a:srgbClr val="2FD2E6"/>
                </a:solidFill>
                <a:latin typeface="Calibri"/>
                <a:cs typeface="Calibri"/>
              </a:rPr>
              <a:t> </a:t>
            </a:r>
            <a:r>
              <a:rPr sz="1600" b="1" i="1" dirty="0">
                <a:solidFill>
                  <a:srgbClr val="2FD2E6"/>
                </a:solidFill>
                <a:latin typeface="Calibri"/>
                <a:cs typeface="Calibri"/>
              </a:rPr>
              <a:t>de</a:t>
            </a:r>
            <a:r>
              <a:rPr sz="1600" b="1" i="1" spc="-9" dirty="0">
                <a:solidFill>
                  <a:srgbClr val="2FD2E6"/>
                </a:solidFill>
                <a:latin typeface="Calibri"/>
                <a:cs typeface="Calibri"/>
              </a:rPr>
              <a:t> </a:t>
            </a:r>
            <a:r>
              <a:rPr sz="1600" b="1" i="1" spc="-2" dirty="0" err="1">
                <a:solidFill>
                  <a:srgbClr val="2FD2E6"/>
                </a:solidFill>
                <a:latin typeface="Calibri"/>
                <a:cs typeface="Calibri"/>
              </a:rPr>
              <a:t>inicio</a:t>
            </a:r>
            <a:r>
              <a:rPr sz="1600" b="1" i="1" spc="2" dirty="0">
                <a:solidFill>
                  <a:srgbClr val="2FD2E6"/>
                </a:solidFill>
                <a:latin typeface="Calibri"/>
                <a:cs typeface="Calibri"/>
              </a:rPr>
              <a:t> </a:t>
            </a:r>
            <a:r>
              <a:rPr sz="1600" b="1" spc="-2" dirty="0" err="1">
                <a:solidFill>
                  <a:srgbClr val="05252A"/>
                </a:solidFill>
                <a:latin typeface="Calibri"/>
                <a:cs typeface="Calibri"/>
              </a:rPr>
              <a:t>más</a:t>
            </a:r>
            <a:r>
              <a:rPr sz="1600" b="1" spc="-6" dirty="0">
                <a:solidFill>
                  <a:srgbClr val="05252A"/>
                </a:solidFill>
                <a:latin typeface="Calibri"/>
                <a:cs typeface="Calibri"/>
              </a:rPr>
              <a:t> </a:t>
            </a:r>
            <a:r>
              <a:rPr sz="1600" b="1" spc="-5" dirty="0" err="1">
                <a:solidFill>
                  <a:srgbClr val="05252A"/>
                </a:solidFill>
                <a:latin typeface="Calibri"/>
                <a:cs typeface="Calibri"/>
              </a:rPr>
              <a:t>frecuentes</a:t>
            </a:r>
            <a:r>
              <a:rPr sz="1600" b="1" spc="6" dirty="0">
                <a:solidFill>
                  <a:srgbClr val="05252A"/>
                </a:solidFill>
                <a:latin typeface="Calibri"/>
                <a:cs typeface="Calibri"/>
              </a:rPr>
              <a:t> </a:t>
            </a:r>
            <a:r>
              <a:rPr sz="1600" spc="-5" dirty="0">
                <a:solidFill>
                  <a:srgbClr val="05252A"/>
                </a:solidFill>
                <a:latin typeface="Calibri"/>
                <a:cs typeface="Calibri"/>
              </a:rPr>
              <a:t>son:</a:t>
            </a:r>
            <a:endParaRPr sz="1600" dirty="0">
              <a:latin typeface="Calibri"/>
              <a:ea typeface="Calibri"/>
              <a:cs typeface="Calibri"/>
            </a:endParaRPr>
          </a:p>
          <a:p>
            <a:pPr marL="305435" lvl="1" indent="-99695">
              <a:lnSpc>
                <a:spcPct val="150000"/>
              </a:lnSpc>
              <a:spcBef>
                <a:spcPts val="122"/>
              </a:spcBef>
              <a:buClr>
                <a:srgbClr val="FFC50A"/>
              </a:buClr>
              <a:buFont typeface="Arial"/>
              <a:buChar char="•"/>
              <a:tabLst>
                <a:tab pos="305576" algn="l"/>
                <a:tab pos="305854" algn="l"/>
              </a:tabLst>
            </a:pPr>
            <a:r>
              <a:rPr sz="1600" spc="-2" dirty="0" err="1">
                <a:solidFill>
                  <a:srgbClr val="05252A"/>
                </a:solidFill>
                <a:latin typeface="Calibri"/>
                <a:cs typeface="Calibri"/>
              </a:rPr>
              <a:t>Sensación</a:t>
            </a:r>
            <a:r>
              <a:rPr sz="1600" spc="2" dirty="0">
                <a:solidFill>
                  <a:srgbClr val="05252A"/>
                </a:solidFill>
                <a:latin typeface="Calibri"/>
                <a:cs typeface="Calibri"/>
              </a:rPr>
              <a:t> </a:t>
            </a:r>
            <a:r>
              <a:rPr sz="1600" dirty="0">
                <a:solidFill>
                  <a:srgbClr val="05252A"/>
                </a:solidFill>
                <a:latin typeface="Calibri"/>
                <a:cs typeface="Calibri"/>
              </a:rPr>
              <a:t>de </a:t>
            </a:r>
            <a:r>
              <a:rPr sz="1600" spc="-2" dirty="0" err="1">
                <a:solidFill>
                  <a:srgbClr val="05252A"/>
                </a:solidFill>
                <a:latin typeface="Calibri"/>
                <a:cs typeface="Calibri"/>
              </a:rPr>
              <a:t>adormecimiento</a:t>
            </a:r>
            <a:r>
              <a:rPr sz="1600" spc="9" dirty="0">
                <a:solidFill>
                  <a:srgbClr val="05252A"/>
                </a:solidFill>
                <a:latin typeface="Calibri"/>
                <a:cs typeface="Calibri"/>
              </a:rPr>
              <a:t> </a:t>
            </a:r>
            <a:r>
              <a:rPr sz="1600" dirty="0" err="1">
                <a:solidFill>
                  <a:srgbClr val="05252A"/>
                </a:solidFill>
                <a:latin typeface="Calibri"/>
                <a:cs typeface="Calibri"/>
              </a:rPr>
              <a:t>en</a:t>
            </a:r>
            <a:r>
              <a:rPr sz="1600" spc="5" dirty="0">
                <a:solidFill>
                  <a:srgbClr val="05252A"/>
                </a:solidFill>
                <a:latin typeface="Calibri"/>
                <a:cs typeface="Calibri"/>
              </a:rPr>
              <a:t> </a:t>
            </a:r>
            <a:r>
              <a:rPr sz="1600" dirty="0" err="1">
                <a:solidFill>
                  <a:srgbClr val="05252A"/>
                </a:solidFill>
                <a:latin typeface="Calibri"/>
                <a:cs typeface="Calibri"/>
              </a:rPr>
              <a:t>una</a:t>
            </a:r>
            <a:r>
              <a:rPr sz="1600" spc="-5" dirty="0">
                <a:solidFill>
                  <a:srgbClr val="05252A"/>
                </a:solidFill>
                <a:latin typeface="Calibri"/>
                <a:cs typeface="Calibri"/>
              </a:rPr>
              <a:t> </a:t>
            </a:r>
            <a:r>
              <a:rPr sz="1600" dirty="0">
                <a:solidFill>
                  <a:srgbClr val="05252A"/>
                </a:solidFill>
                <a:latin typeface="Calibri"/>
                <a:cs typeface="Calibri"/>
              </a:rPr>
              <a:t>o </a:t>
            </a:r>
            <a:r>
              <a:rPr sz="1600" spc="-5" dirty="0" err="1">
                <a:solidFill>
                  <a:srgbClr val="05252A"/>
                </a:solidFill>
                <a:latin typeface="Calibri"/>
                <a:cs typeface="Calibri"/>
              </a:rPr>
              <a:t>varias</a:t>
            </a:r>
            <a:r>
              <a:rPr sz="1600" spc="9" dirty="0">
                <a:solidFill>
                  <a:srgbClr val="05252A"/>
                </a:solidFill>
                <a:latin typeface="Calibri"/>
                <a:cs typeface="Calibri"/>
              </a:rPr>
              <a:t> </a:t>
            </a:r>
            <a:r>
              <a:rPr sz="1600" spc="-5" dirty="0" err="1">
                <a:solidFill>
                  <a:srgbClr val="05252A"/>
                </a:solidFill>
                <a:latin typeface="Calibri"/>
                <a:cs typeface="Calibri"/>
              </a:rPr>
              <a:t>extremidades</a:t>
            </a:r>
            <a:r>
              <a:rPr sz="1600" spc="20" dirty="0">
                <a:solidFill>
                  <a:srgbClr val="05252A"/>
                </a:solidFill>
                <a:latin typeface="Calibri"/>
                <a:cs typeface="Calibri"/>
              </a:rPr>
              <a:t> </a:t>
            </a:r>
            <a:r>
              <a:rPr sz="1600" spc="-2" dirty="0">
                <a:solidFill>
                  <a:srgbClr val="05252A"/>
                </a:solidFill>
                <a:latin typeface="Calibri"/>
                <a:cs typeface="Calibri"/>
              </a:rPr>
              <a:t>(</a:t>
            </a:r>
            <a:r>
              <a:rPr sz="1600" spc="-2" dirty="0" err="1">
                <a:solidFill>
                  <a:srgbClr val="05252A"/>
                </a:solidFill>
                <a:latin typeface="Calibri"/>
                <a:cs typeface="Calibri"/>
              </a:rPr>
              <a:t>déficit</a:t>
            </a:r>
            <a:r>
              <a:rPr sz="1600" spc="5" dirty="0">
                <a:solidFill>
                  <a:srgbClr val="05252A"/>
                </a:solidFill>
                <a:latin typeface="Calibri"/>
                <a:cs typeface="Calibri"/>
              </a:rPr>
              <a:t> </a:t>
            </a:r>
            <a:r>
              <a:rPr sz="1600" spc="-5" dirty="0" err="1">
                <a:solidFill>
                  <a:srgbClr val="05252A"/>
                </a:solidFill>
                <a:latin typeface="Calibri"/>
                <a:cs typeface="Calibri"/>
              </a:rPr>
              <a:t>sensitivo</a:t>
            </a:r>
            <a:r>
              <a:rPr sz="1600" spc="-5" dirty="0">
                <a:solidFill>
                  <a:srgbClr val="05252A"/>
                </a:solidFill>
                <a:latin typeface="Calibri"/>
                <a:cs typeface="Calibri"/>
              </a:rPr>
              <a:t>).</a:t>
            </a:r>
            <a:endParaRPr sz="1600" dirty="0">
              <a:latin typeface="Calibri"/>
              <a:ea typeface="Calibri"/>
              <a:cs typeface="Calibri"/>
            </a:endParaRPr>
          </a:p>
          <a:p>
            <a:pPr marL="305435" lvl="1" indent="-99695">
              <a:lnSpc>
                <a:spcPct val="150000"/>
              </a:lnSpc>
              <a:spcBef>
                <a:spcPts val="116"/>
              </a:spcBef>
              <a:buClr>
                <a:srgbClr val="FFC50A"/>
              </a:buClr>
              <a:buFont typeface="Arial"/>
              <a:buChar char="•"/>
              <a:tabLst>
                <a:tab pos="305576" algn="l"/>
                <a:tab pos="305854" algn="l"/>
              </a:tabLst>
            </a:pPr>
            <a:r>
              <a:rPr sz="1600" spc="-2" dirty="0" err="1">
                <a:solidFill>
                  <a:srgbClr val="05252A"/>
                </a:solidFill>
                <a:latin typeface="Calibri"/>
                <a:cs typeface="Calibri"/>
              </a:rPr>
              <a:t>Dificultad</a:t>
            </a:r>
            <a:r>
              <a:rPr sz="1600" spc="-5" dirty="0">
                <a:solidFill>
                  <a:srgbClr val="05252A"/>
                </a:solidFill>
                <a:latin typeface="Calibri"/>
                <a:cs typeface="Calibri"/>
              </a:rPr>
              <a:t> para</a:t>
            </a:r>
            <a:r>
              <a:rPr sz="1600" spc="2" dirty="0">
                <a:solidFill>
                  <a:srgbClr val="05252A"/>
                </a:solidFill>
                <a:latin typeface="Calibri"/>
                <a:cs typeface="Calibri"/>
              </a:rPr>
              <a:t> </a:t>
            </a:r>
            <a:r>
              <a:rPr sz="1600" spc="-5" dirty="0" err="1">
                <a:solidFill>
                  <a:srgbClr val="05252A"/>
                </a:solidFill>
                <a:latin typeface="Calibri"/>
                <a:cs typeface="Calibri"/>
              </a:rPr>
              <a:t>ver</a:t>
            </a:r>
            <a:r>
              <a:rPr sz="1600" spc="-5" dirty="0">
                <a:solidFill>
                  <a:srgbClr val="05252A"/>
                </a:solidFill>
                <a:latin typeface="Calibri"/>
                <a:cs typeface="Calibri"/>
              </a:rPr>
              <a:t> </a:t>
            </a:r>
            <a:r>
              <a:rPr sz="1600" dirty="0">
                <a:solidFill>
                  <a:srgbClr val="05252A"/>
                </a:solidFill>
                <a:latin typeface="Calibri"/>
                <a:cs typeface="Calibri"/>
              </a:rPr>
              <a:t>de </a:t>
            </a:r>
            <a:r>
              <a:rPr sz="1600" spc="-5" dirty="0">
                <a:solidFill>
                  <a:srgbClr val="05252A"/>
                </a:solidFill>
                <a:latin typeface="Calibri"/>
                <a:cs typeface="Calibri"/>
              </a:rPr>
              <a:t>forma </a:t>
            </a:r>
            <a:r>
              <a:rPr sz="1600" spc="-5" dirty="0" err="1">
                <a:solidFill>
                  <a:srgbClr val="05252A"/>
                </a:solidFill>
                <a:latin typeface="Calibri"/>
                <a:cs typeface="Calibri"/>
              </a:rPr>
              <a:t>correcta</a:t>
            </a:r>
            <a:r>
              <a:rPr sz="1600" spc="2" dirty="0">
                <a:solidFill>
                  <a:srgbClr val="05252A"/>
                </a:solidFill>
                <a:latin typeface="Calibri"/>
                <a:cs typeface="Calibri"/>
              </a:rPr>
              <a:t> </a:t>
            </a:r>
            <a:r>
              <a:rPr sz="1600" spc="-2" dirty="0" err="1">
                <a:solidFill>
                  <a:srgbClr val="05252A"/>
                </a:solidFill>
                <a:latin typeface="Calibri"/>
                <a:cs typeface="Calibri"/>
              </a:rPr>
              <a:t>por</a:t>
            </a:r>
            <a:r>
              <a:rPr sz="1600" spc="-11" dirty="0">
                <a:solidFill>
                  <a:srgbClr val="05252A"/>
                </a:solidFill>
                <a:latin typeface="Calibri"/>
                <a:cs typeface="Calibri"/>
              </a:rPr>
              <a:t> </a:t>
            </a:r>
            <a:r>
              <a:rPr sz="1600" dirty="0">
                <a:solidFill>
                  <a:srgbClr val="05252A"/>
                </a:solidFill>
                <a:latin typeface="Calibri"/>
                <a:cs typeface="Calibri"/>
              </a:rPr>
              <a:t>uno</a:t>
            </a:r>
            <a:r>
              <a:rPr sz="1600" spc="-6" dirty="0">
                <a:solidFill>
                  <a:srgbClr val="05252A"/>
                </a:solidFill>
                <a:latin typeface="Calibri"/>
                <a:cs typeface="Calibri"/>
              </a:rPr>
              <a:t> </a:t>
            </a:r>
            <a:r>
              <a:rPr sz="1600" dirty="0">
                <a:solidFill>
                  <a:srgbClr val="05252A"/>
                </a:solidFill>
                <a:latin typeface="Calibri"/>
                <a:cs typeface="Calibri"/>
              </a:rPr>
              <a:t>de</a:t>
            </a:r>
            <a:r>
              <a:rPr sz="1600" spc="-2" dirty="0">
                <a:solidFill>
                  <a:srgbClr val="05252A"/>
                </a:solidFill>
                <a:latin typeface="Calibri"/>
                <a:cs typeface="Calibri"/>
              </a:rPr>
              <a:t> </a:t>
            </a:r>
            <a:r>
              <a:rPr sz="1600" dirty="0" err="1">
                <a:solidFill>
                  <a:srgbClr val="05252A"/>
                </a:solidFill>
                <a:latin typeface="Calibri"/>
                <a:cs typeface="Calibri"/>
              </a:rPr>
              <a:t>los</a:t>
            </a:r>
            <a:r>
              <a:rPr sz="1600" spc="-2" dirty="0">
                <a:solidFill>
                  <a:srgbClr val="05252A"/>
                </a:solidFill>
                <a:latin typeface="Calibri"/>
                <a:cs typeface="Calibri"/>
              </a:rPr>
              <a:t> ojos</a:t>
            </a:r>
            <a:r>
              <a:rPr sz="1600" spc="-6" dirty="0">
                <a:solidFill>
                  <a:srgbClr val="05252A"/>
                </a:solidFill>
                <a:latin typeface="Calibri"/>
                <a:cs typeface="Calibri"/>
              </a:rPr>
              <a:t> </a:t>
            </a:r>
            <a:r>
              <a:rPr sz="1600" dirty="0">
                <a:solidFill>
                  <a:srgbClr val="05252A"/>
                </a:solidFill>
                <a:latin typeface="Calibri"/>
                <a:cs typeface="Calibri"/>
              </a:rPr>
              <a:t>(neuritis</a:t>
            </a:r>
            <a:r>
              <a:rPr sz="1600" spc="2" dirty="0">
                <a:solidFill>
                  <a:srgbClr val="05252A"/>
                </a:solidFill>
                <a:latin typeface="Calibri"/>
                <a:cs typeface="Calibri"/>
              </a:rPr>
              <a:t> </a:t>
            </a:r>
            <a:r>
              <a:rPr sz="1600" spc="-2" dirty="0" err="1">
                <a:solidFill>
                  <a:srgbClr val="05252A"/>
                </a:solidFill>
                <a:latin typeface="Calibri"/>
                <a:cs typeface="Calibri"/>
              </a:rPr>
              <a:t>óptica</a:t>
            </a:r>
            <a:r>
              <a:rPr sz="1600" spc="-2" dirty="0">
                <a:solidFill>
                  <a:srgbClr val="05252A"/>
                </a:solidFill>
                <a:latin typeface="Calibri"/>
                <a:cs typeface="Calibri"/>
              </a:rPr>
              <a:t>).</a:t>
            </a:r>
            <a:endParaRPr sz="1600" dirty="0">
              <a:latin typeface="Calibri"/>
              <a:ea typeface="Calibri"/>
              <a:cs typeface="Calibri"/>
            </a:endParaRPr>
          </a:p>
          <a:p>
            <a:pPr marL="305435" lvl="1" indent="-99695">
              <a:lnSpc>
                <a:spcPct val="150000"/>
              </a:lnSpc>
              <a:spcBef>
                <a:spcPts val="111"/>
              </a:spcBef>
              <a:buClr>
                <a:srgbClr val="FFC50A"/>
              </a:buClr>
              <a:buFont typeface="Arial"/>
              <a:buChar char="•"/>
              <a:tabLst>
                <a:tab pos="305576" algn="l"/>
                <a:tab pos="305854" algn="l"/>
              </a:tabLst>
            </a:pPr>
            <a:r>
              <a:rPr sz="1600" spc="-2" dirty="0" err="1">
                <a:solidFill>
                  <a:srgbClr val="05252A"/>
                </a:solidFill>
                <a:latin typeface="Calibri"/>
                <a:cs typeface="Calibri"/>
              </a:rPr>
              <a:t>Debilidad</a:t>
            </a:r>
            <a:r>
              <a:rPr sz="1600" spc="-2" dirty="0">
                <a:solidFill>
                  <a:srgbClr val="05252A"/>
                </a:solidFill>
                <a:latin typeface="Calibri"/>
                <a:cs typeface="Calibri"/>
              </a:rPr>
              <a:t> </a:t>
            </a:r>
            <a:r>
              <a:rPr sz="1600" dirty="0" err="1">
                <a:solidFill>
                  <a:srgbClr val="05252A"/>
                </a:solidFill>
                <a:latin typeface="Calibri"/>
                <a:cs typeface="Calibri"/>
              </a:rPr>
              <a:t>en</a:t>
            </a:r>
            <a:r>
              <a:rPr sz="1600" spc="2" dirty="0">
                <a:solidFill>
                  <a:srgbClr val="05252A"/>
                </a:solidFill>
                <a:latin typeface="Calibri"/>
                <a:cs typeface="Calibri"/>
              </a:rPr>
              <a:t> </a:t>
            </a:r>
            <a:r>
              <a:rPr sz="1600" dirty="0" err="1">
                <a:solidFill>
                  <a:srgbClr val="05252A"/>
                </a:solidFill>
                <a:latin typeface="Calibri"/>
                <a:cs typeface="Calibri"/>
              </a:rPr>
              <a:t>una</a:t>
            </a:r>
            <a:r>
              <a:rPr sz="1600" spc="-9" dirty="0">
                <a:solidFill>
                  <a:srgbClr val="05252A"/>
                </a:solidFill>
                <a:latin typeface="Calibri"/>
                <a:cs typeface="Calibri"/>
              </a:rPr>
              <a:t> </a:t>
            </a:r>
            <a:r>
              <a:rPr sz="1600" dirty="0">
                <a:solidFill>
                  <a:srgbClr val="05252A"/>
                </a:solidFill>
                <a:latin typeface="Calibri"/>
                <a:cs typeface="Calibri"/>
              </a:rPr>
              <a:t>o</a:t>
            </a:r>
            <a:r>
              <a:rPr sz="1600" spc="-2" dirty="0">
                <a:solidFill>
                  <a:srgbClr val="05252A"/>
                </a:solidFill>
                <a:latin typeface="Calibri"/>
                <a:cs typeface="Calibri"/>
              </a:rPr>
              <a:t> </a:t>
            </a:r>
            <a:r>
              <a:rPr sz="1600" dirty="0" err="1">
                <a:solidFill>
                  <a:srgbClr val="05252A"/>
                </a:solidFill>
                <a:latin typeface="Calibri"/>
                <a:cs typeface="Calibri"/>
              </a:rPr>
              <a:t>más</a:t>
            </a:r>
            <a:r>
              <a:rPr sz="1600" spc="2" dirty="0">
                <a:solidFill>
                  <a:srgbClr val="05252A"/>
                </a:solidFill>
                <a:latin typeface="Calibri"/>
                <a:cs typeface="Calibri"/>
              </a:rPr>
              <a:t> </a:t>
            </a:r>
            <a:r>
              <a:rPr sz="1600" spc="-5" dirty="0" err="1">
                <a:solidFill>
                  <a:srgbClr val="05252A"/>
                </a:solidFill>
                <a:latin typeface="Calibri"/>
                <a:cs typeface="Calibri"/>
              </a:rPr>
              <a:t>extremidades</a:t>
            </a:r>
            <a:r>
              <a:rPr sz="1600" spc="11" dirty="0">
                <a:solidFill>
                  <a:srgbClr val="05252A"/>
                </a:solidFill>
                <a:latin typeface="Calibri"/>
                <a:cs typeface="Calibri"/>
              </a:rPr>
              <a:t> </a:t>
            </a:r>
            <a:r>
              <a:rPr sz="1600" spc="-2" dirty="0">
                <a:solidFill>
                  <a:srgbClr val="05252A"/>
                </a:solidFill>
                <a:latin typeface="Calibri"/>
                <a:cs typeface="Calibri"/>
              </a:rPr>
              <a:t>(</a:t>
            </a:r>
            <a:r>
              <a:rPr sz="1600" spc="-2" dirty="0" err="1">
                <a:solidFill>
                  <a:srgbClr val="05252A"/>
                </a:solidFill>
                <a:latin typeface="Calibri"/>
                <a:cs typeface="Calibri"/>
              </a:rPr>
              <a:t>déficit</a:t>
            </a:r>
            <a:r>
              <a:rPr sz="1600" spc="5" dirty="0">
                <a:solidFill>
                  <a:srgbClr val="05252A"/>
                </a:solidFill>
                <a:latin typeface="Calibri"/>
                <a:cs typeface="Calibri"/>
              </a:rPr>
              <a:t> </a:t>
            </a:r>
            <a:r>
              <a:rPr sz="1600" spc="-5" dirty="0">
                <a:solidFill>
                  <a:srgbClr val="05252A"/>
                </a:solidFill>
                <a:latin typeface="Calibri"/>
                <a:cs typeface="Calibri"/>
              </a:rPr>
              <a:t>motor).</a:t>
            </a:r>
            <a:endParaRPr sz="1600" dirty="0">
              <a:latin typeface="Calibri"/>
              <a:ea typeface="Calibri"/>
              <a:cs typeface="Calibri"/>
            </a:endParaRPr>
          </a:p>
          <a:p>
            <a:pPr marL="305435" lvl="1" indent="-99695">
              <a:lnSpc>
                <a:spcPct val="150000"/>
              </a:lnSpc>
              <a:spcBef>
                <a:spcPts val="116"/>
              </a:spcBef>
              <a:buClr>
                <a:srgbClr val="FFC50A"/>
              </a:buClr>
              <a:buFont typeface="Arial"/>
              <a:buChar char="•"/>
              <a:tabLst>
                <a:tab pos="305576" algn="l"/>
                <a:tab pos="305854" algn="l"/>
              </a:tabLst>
            </a:pPr>
            <a:r>
              <a:rPr sz="1600" spc="-2" dirty="0">
                <a:solidFill>
                  <a:srgbClr val="05252A"/>
                </a:solidFill>
                <a:latin typeface="Calibri"/>
                <a:cs typeface="Calibri"/>
              </a:rPr>
              <a:t>Visión</a:t>
            </a:r>
            <a:r>
              <a:rPr sz="1600" spc="-6" dirty="0">
                <a:solidFill>
                  <a:srgbClr val="05252A"/>
                </a:solidFill>
                <a:latin typeface="Calibri"/>
                <a:cs typeface="Calibri"/>
              </a:rPr>
              <a:t> </a:t>
            </a:r>
            <a:r>
              <a:rPr sz="1600" dirty="0">
                <a:solidFill>
                  <a:srgbClr val="05252A"/>
                </a:solidFill>
                <a:latin typeface="Calibri"/>
                <a:cs typeface="Calibri"/>
              </a:rPr>
              <a:t>doble</a:t>
            </a:r>
            <a:r>
              <a:rPr sz="1600" spc="-13" dirty="0">
                <a:solidFill>
                  <a:srgbClr val="05252A"/>
                </a:solidFill>
                <a:latin typeface="Calibri"/>
                <a:cs typeface="Calibri"/>
              </a:rPr>
              <a:t> </a:t>
            </a:r>
            <a:r>
              <a:rPr sz="1600" spc="-2" dirty="0">
                <a:solidFill>
                  <a:srgbClr val="05252A"/>
                </a:solidFill>
                <a:latin typeface="Calibri"/>
                <a:cs typeface="Calibri"/>
              </a:rPr>
              <a:t>(</a:t>
            </a:r>
            <a:r>
              <a:rPr sz="1600" spc="-2" dirty="0" err="1">
                <a:solidFill>
                  <a:srgbClr val="05252A"/>
                </a:solidFill>
                <a:latin typeface="Calibri"/>
                <a:cs typeface="Calibri"/>
              </a:rPr>
              <a:t>diplopía</a:t>
            </a:r>
            <a:r>
              <a:rPr sz="1600" spc="-2" dirty="0">
                <a:solidFill>
                  <a:srgbClr val="05252A"/>
                </a:solidFill>
                <a:latin typeface="Calibri"/>
                <a:cs typeface="Calibri"/>
              </a:rPr>
              <a:t>).</a:t>
            </a:r>
            <a:endParaRPr sz="1600" dirty="0">
              <a:latin typeface="Calibri"/>
              <a:ea typeface="Calibri"/>
              <a:cs typeface="Calibri"/>
            </a:endParaRPr>
          </a:p>
        </p:txBody>
      </p:sp>
      <p:sp>
        <p:nvSpPr>
          <p:cNvPr id="7" name="Marcador de número de diapositiva 6">
            <a:extLst>
              <a:ext uri="{FF2B5EF4-FFF2-40B4-BE49-F238E27FC236}">
                <a16:creationId xmlns:a16="http://schemas.microsoft.com/office/drawing/2014/main" id="{352335A5-7BA1-D7A3-E370-C22863A47584}"/>
              </a:ext>
            </a:extLst>
          </p:cNvPr>
          <p:cNvSpPr>
            <a:spLocks noGrp="1"/>
          </p:cNvSpPr>
          <p:nvPr>
            <p:ph type="sldNum" sz="quarter" idx="4"/>
          </p:nvPr>
        </p:nvSpPr>
        <p:spPr/>
        <p:txBody>
          <a:bodyPr/>
          <a:lstStyle/>
          <a:p>
            <a:fld id="{C2D5E945-2478-44AA-BA19-29F3FC66B24B}" type="slidenum">
              <a:rPr lang="es-ES" smtClean="0"/>
              <a:pPr/>
              <a:t>7</a:t>
            </a:fld>
            <a:endParaRPr lang="es-E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CC5712-98A8-EDD1-B431-D4450A316D0F}"/>
              </a:ext>
            </a:extLst>
          </p:cNvPr>
          <p:cNvSpPr>
            <a:spLocks noGrp="1"/>
          </p:cNvSpPr>
          <p:nvPr>
            <p:ph type="title"/>
          </p:nvPr>
        </p:nvSpPr>
        <p:spPr>
          <a:xfrm>
            <a:off x="671175" y="0"/>
            <a:ext cx="3871565" cy="3145935"/>
          </a:xfrm>
        </p:spPr>
        <p:txBody>
          <a:bodyPr>
            <a:normAutofit/>
          </a:bodyPr>
          <a:lstStyle/>
          <a:p>
            <a:pPr algn="ctr"/>
            <a:r>
              <a:rPr lang="en-US" sz="3600" b="1" dirty="0" err="1"/>
              <a:t>Recomendaciones</a:t>
            </a:r>
            <a:r>
              <a:rPr lang="en-US" sz="3600" b="1" dirty="0"/>
              <a:t> </a:t>
            </a:r>
            <a:r>
              <a:rPr lang="en-US" sz="3600" b="1" dirty="0" err="1"/>
              <a:t>en</a:t>
            </a:r>
            <a:r>
              <a:rPr lang="en-US" sz="3600" b="1" dirty="0"/>
              <a:t> </a:t>
            </a:r>
            <a:r>
              <a:rPr lang="en-US" sz="3600" b="1" dirty="0" err="1"/>
              <a:t>el</a:t>
            </a:r>
            <a:r>
              <a:rPr lang="en-US" sz="3600" b="1" dirty="0"/>
              <a:t> día a día</a:t>
            </a:r>
          </a:p>
        </p:txBody>
      </p:sp>
      <p:sp>
        <p:nvSpPr>
          <p:cNvPr id="8" name="Text Placeholder 7">
            <a:extLst>
              <a:ext uri="{FF2B5EF4-FFF2-40B4-BE49-F238E27FC236}">
                <a16:creationId xmlns:a16="http://schemas.microsoft.com/office/drawing/2014/main" id="{1F47B56E-00D5-6CBF-3971-8A3CF973451A}"/>
              </a:ext>
            </a:extLst>
          </p:cNvPr>
          <p:cNvSpPr>
            <a:spLocks noGrp="1"/>
          </p:cNvSpPr>
          <p:nvPr>
            <p:ph type="body" idx="1"/>
          </p:nvPr>
        </p:nvSpPr>
        <p:spPr>
          <a:xfrm>
            <a:off x="306669" y="3873177"/>
            <a:ext cx="4600575" cy="793038"/>
          </a:xfrm>
        </p:spPr>
        <p:txBody>
          <a:bodyPr wrap="square" lIns="0" tIns="0" rIns="0" bIns="0" anchor="t">
            <a:spAutoFit/>
          </a:bodyPr>
          <a:lstStyle/>
          <a:p>
            <a:pPr algn="ctr"/>
            <a:r>
              <a:rPr lang="en-US" sz="2400" b="1" dirty="0">
                <a:solidFill>
                  <a:schemeClr val="bg2">
                    <a:lumMod val="50000"/>
                  </a:schemeClr>
                </a:solidFill>
                <a:latin typeface="+mj-lt"/>
                <a:ea typeface="Calibri"/>
              </a:rPr>
              <a:t> </a:t>
            </a:r>
            <a:r>
              <a:rPr lang="en-US" sz="2400" b="1" dirty="0" err="1">
                <a:solidFill>
                  <a:schemeClr val="bg2">
                    <a:lumMod val="50000"/>
                  </a:schemeClr>
                </a:solidFill>
                <a:latin typeface="+mj-lt"/>
                <a:ea typeface="Calibri"/>
              </a:rPr>
              <a:t>Manejo</a:t>
            </a:r>
            <a:r>
              <a:rPr lang="en-US" sz="2400" b="1" dirty="0">
                <a:solidFill>
                  <a:schemeClr val="bg2">
                    <a:lumMod val="50000"/>
                  </a:schemeClr>
                </a:solidFill>
                <a:latin typeface="+mj-lt"/>
                <a:ea typeface="Calibri"/>
              </a:rPr>
              <a:t> de </a:t>
            </a:r>
            <a:r>
              <a:rPr lang="en-US" sz="2400" b="1" dirty="0" err="1">
                <a:solidFill>
                  <a:schemeClr val="bg2">
                    <a:lumMod val="50000"/>
                  </a:schemeClr>
                </a:solidFill>
                <a:latin typeface="+mj-lt"/>
                <a:ea typeface="Calibri"/>
              </a:rPr>
              <a:t>síntomas</a:t>
            </a:r>
            <a:r>
              <a:rPr lang="en-US" sz="2400" b="1" dirty="0">
                <a:solidFill>
                  <a:schemeClr val="bg2">
                    <a:lumMod val="50000"/>
                  </a:schemeClr>
                </a:solidFill>
                <a:latin typeface="+mj-lt"/>
                <a:ea typeface="Calibri"/>
              </a:rPr>
              <a:t> </a:t>
            </a:r>
            <a:endParaRPr lang="en-US" sz="2400" b="1" dirty="0">
              <a:solidFill>
                <a:schemeClr val="bg2">
                  <a:lumMod val="50000"/>
                </a:schemeClr>
              </a:solidFill>
            </a:endParaRPr>
          </a:p>
          <a:p>
            <a:pPr algn="ctr"/>
            <a:r>
              <a:rPr lang="en-US" sz="2400" b="1" dirty="0" err="1">
                <a:solidFill>
                  <a:schemeClr val="bg2">
                    <a:lumMod val="50000"/>
                  </a:schemeClr>
                </a:solidFill>
                <a:latin typeface="+mj-lt"/>
                <a:ea typeface="Calibri"/>
              </a:rPr>
              <a:t>Consejos</a:t>
            </a:r>
            <a:r>
              <a:rPr lang="en-US" sz="2400" b="1" dirty="0">
                <a:solidFill>
                  <a:schemeClr val="bg2">
                    <a:lumMod val="50000"/>
                  </a:schemeClr>
                </a:solidFill>
                <a:latin typeface="+mj-lt"/>
                <a:ea typeface="Calibri"/>
              </a:rPr>
              <a:t> para </a:t>
            </a:r>
            <a:r>
              <a:rPr lang="en-US" sz="2400" b="1" dirty="0" err="1">
                <a:solidFill>
                  <a:schemeClr val="bg2">
                    <a:lumMod val="50000"/>
                  </a:schemeClr>
                </a:solidFill>
                <a:latin typeface="+mj-lt"/>
                <a:ea typeface="Calibri"/>
              </a:rPr>
              <a:t>cuidadore</a:t>
            </a:r>
            <a:r>
              <a:rPr lang="en-US" sz="2400" b="1" dirty="0">
                <a:solidFill>
                  <a:schemeClr val="bg2">
                    <a:lumMod val="50000"/>
                  </a:schemeClr>
                </a:solidFill>
                <a:latin typeface="+mj-lt"/>
                <a:ea typeface="Calibri"/>
              </a:rPr>
              <a:t>/as</a:t>
            </a:r>
          </a:p>
        </p:txBody>
      </p:sp>
      <p:sp>
        <p:nvSpPr>
          <p:cNvPr id="4" name="Marcador de número de diapositiva 3">
            <a:extLst>
              <a:ext uri="{FF2B5EF4-FFF2-40B4-BE49-F238E27FC236}">
                <a16:creationId xmlns:a16="http://schemas.microsoft.com/office/drawing/2014/main" id="{861D8C8A-C3A5-FB55-4A80-0CBDEECFF5DA}"/>
              </a:ext>
            </a:extLst>
          </p:cNvPr>
          <p:cNvSpPr>
            <a:spLocks noGrp="1"/>
          </p:cNvSpPr>
          <p:nvPr>
            <p:ph type="sldNum" sz="quarter" idx="4"/>
          </p:nvPr>
        </p:nvSpPr>
        <p:spPr/>
        <p:txBody>
          <a:bodyPr/>
          <a:lstStyle/>
          <a:p>
            <a:fld id="{C2D5E945-2478-44AA-BA19-29F3FC66B24B}" type="slidenum">
              <a:rPr lang="es-ES" smtClean="0"/>
              <a:pPr/>
              <a:t>70</a:t>
            </a:fld>
            <a:endParaRPr lang="es-ES" dirty="0"/>
          </a:p>
        </p:txBody>
      </p:sp>
    </p:spTree>
    <p:extLst>
      <p:ext uri="{BB962C8B-B14F-4D97-AF65-F5344CB8AC3E}">
        <p14:creationId xmlns:p14="http://schemas.microsoft.com/office/powerpoint/2010/main" val="11744773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8646D-BD48-4322-9C15-7747D9200859}"/>
              </a:ext>
            </a:extLst>
          </p:cNvPr>
          <p:cNvSpPr>
            <a:spLocks noGrp="1"/>
          </p:cNvSpPr>
          <p:nvPr>
            <p:ph type="title"/>
          </p:nvPr>
        </p:nvSpPr>
        <p:spPr>
          <a:xfrm>
            <a:off x="341240" y="183437"/>
            <a:ext cx="3843445" cy="1461801"/>
          </a:xfrm>
        </p:spPr>
        <p:txBody>
          <a:bodyPr>
            <a:normAutofit/>
          </a:bodyPr>
          <a:lstStyle/>
          <a:p>
            <a:r>
              <a:rPr lang="es-ES" sz="2800" dirty="0"/>
              <a:t>2. Manejo de síntomas</a:t>
            </a:r>
          </a:p>
        </p:txBody>
      </p:sp>
      <p:sp>
        <p:nvSpPr>
          <p:cNvPr id="6" name="Marcador de contenido 5">
            <a:extLst>
              <a:ext uri="{FF2B5EF4-FFF2-40B4-BE49-F238E27FC236}">
                <a16:creationId xmlns:a16="http://schemas.microsoft.com/office/drawing/2014/main" id="{08F50C35-66B2-443A-BDE8-8DABC2BC284A}"/>
              </a:ext>
            </a:extLst>
          </p:cNvPr>
          <p:cNvSpPr>
            <a:spLocks noGrp="1"/>
          </p:cNvSpPr>
          <p:nvPr>
            <p:ph sz="quarter" idx="4"/>
          </p:nvPr>
        </p:nvSpPr>
        <p:spPr>
          <a:xfrm>
            <a:off x="542925" y="1293589"/>
            <a:ext cx="3843445" cy="4805552"/>
          </a:xfrm>
        </p:spPr>
        <p:txBody>
          <a:bodyPr>
            <a:normAutofit/>
          </a:bodyPr>
          <a:lstStyle/>
          <a:p>
            <a:pPr>
              <a:lnSpc>
                <a:spcPts val="1600"/>
              </a:lnSpc>
            </a:pPr>
            <a:r>
              <a:rPr lang="es-ES" sz="1600" dirty="0">
                <a:solidFill>
                  <a:schemeClr val="tx1"/>
                </a:solidFill>
                <a:latin typeface="Calibri" panose="020F0502020204030204" pitchFamily="34" charset="0"/>
                <a:cs typeface="Calibri" panose="020F0502020204030204" pitchFamily="34" charset="0"/>
              </a:rPr>
              <a:t>Capacidad para caminar</a:t>
            </a:r>
          </a:p>
          <a:p>
            <a:pPr>
              <a:lnSpc>
                <a:spcPts val="1600"/>
              </a:lnSpc>
            </a:pPr>
            <a:r>
              <a:rPr lang="es-ES" sz="1600" dirty="0">
                <a:solidFill>
                  <a:schemeClr val="tx1"/>
                </a:solidFill>
                <a:latin typeface="Calibri" panose="020F0502020204030204" pitchFamily="34" charset="0"/>
                <a:cs typeface="Calibri" panose="020F0502020204030204" pitchFamily="34" charset="0"/>
              </a:rPr>
              <a:t>Espasticidad</a:t>
            </a:r>
          </a:p>
          <a:p>
            <a:pPr>
              <a:lnSpc>
                <a:spcPts val="1600"/>
              </a:lnSpc>
            </a:pPr>
            <a:r>
              <a:rPr lang="es-ES" sz="1600" dirty="0">
                <a:solidFill>
                  <a:schemeClr val="tx1"/>
                </a:solidFill>
                <a:latin typeface="Calibri" panose="020F0502020204030204" pitchFamily="34" charset="0"/>
                <a:cs typeface="Calibri" panose="020F0502020204030204" pitchFamily="34" charset="0"/>
              </a:rPr>
              <a:t>Fatiga</a:t>
            </a:r>
          </a:p>
          <a:p>
            <a:pPr>
              <a:lnSpc>
                <a:spcPts val="1600"/>
              </a:lnSpc>
            </a:pPr>
            <a:r>
              <a:rPr lang="es-ES" sz="1600" dirty="0">
                <a:solidFill>
                  <a:schemeClr val="tx1"/>
                </a:solidFill>
                <a:latin typeface="Calibri" panose="020F0502020204030204" pitchFamily="34" charset="0"/>
                <a:cs typeface="Calibri" panose="020F0502020204030204" pitchFamily="34" charset="0"/>
              </a:rPr>
              <a:t>Disfunción de la vejiga</a:t>
            </a:r>
          </a:p>
          <a:p>
            <a:pPr>
              <a:lnSpc>
                <a:spcPts val="1600"/>
              </a:lnSpc>
            </a:pPr>
            <a:r>
              <a:rPr lang="es-ES" sz="1600" dirty="0">
                <a:solidFill>
                  <a:schemeClr val="tx1"/>
                </a:solidFill>
                <a:latin typeface="Calibri" panose="020F0502020204030204" pitchFamily="34" charset="0"/>
                <a:cs typeface="Calibri" panose="020F0502020204030204" pitchFamily="34" charset="0"/>
              </a:rPr>
              <a:t>Disfunción intestinal</a:t>
            </a:r>
          </a:p>
          <a:p>
            <a:pPr>
              <a:lnSpc>
                <a:spcPts val="1600"/>
              </a:lnSpc>
            </a:pPr>
            <a:r>
              <a:rPr lang="es-ES" sz="1600" dirty="0">
                <a:solidFill>
                  <a:schemeClr val="tx1"/>
                </a:solidFill>
                <a:latin typeface="Calibri" panose="020F0502020204030204" pitchFamily="34" charset="0"/>
                <a:cs typeface="Calibri" panose="020F0502020204030204" pitchFamily="34" charset="0"/>
              </a:rPr>
              <a:t>Disfunción sexual</a:t>
            </a:r>
          </a:p>
          <a:p>
            <a:pPr>
              <a:lnSpc>
                <a:spcPts val="1600"/>
              </a:lnSpc>
            </a:pPr>
            <a:r>
              <a:rPr lang="es-ES" sz="1600" dirty="0">
                <a:solidFill>
                  <a:schemeClr val="tx1"/>
                </a:solidFill>
                <a:latin typeface="Calibri" panose="020F0502020204030204" pitchFamily="34" charset="0"/>
                <a:cs typeface="Calibri" panose="020F0502020204030204" pitchFamily="34" charset="0"/>
              </a:rPr>
              <a:t>Depresión</a:t>
            </a:r>
          </a:p>
          <a:p>
            <a:pPr>
              <a:lnSpc>
                <a:spcPts val="1600"/>
              </a:lnSpc>
            </a:pPr>
            <a:r>
              <a:rPr lang="es-ES" sz="1600" dirty="0">
                <a:solidFill>
                  <a:schemeClr val="tx1"/>
                </a:solidFill>
                <a:latin typeface="Calibri" panose="020F0502020204030204" pitchFamily="34" charset="0"/>
                <a:cs typeface="Calibri" panose="020F0502020204030204" pitchFamily="34" charset="0"/>
              </a:rPr>
              <a:t>Cognición</a:t>
            </a:r>
          </a:p>
          <a:p>
            <a:pPr>
              <a:lnSpc>
                <a:spcPts val="1600"/>
              </a:lnSpc>
            </a:pPr>
            <a:r>
              <a:rPr lang="es-ES" sz="1600" dirty="0">
                <a:solidFill>
                  <a:schemeClr val="tx1"/>
                </a:solidFill>
                <a:latin typeface="Calibri" panose="020F0502020204030204" pitchFamily="34" charset="0"/>
                <a:cs typeface="Calibri" panose="020F0502020204030204" pitchFamily="34" charset="0"/>
              </a:rPr>
              <a:t>Dolor</a:t>
            </a:r>
          </a:p>
          <a:p>
            <a:pPr marL="0" indent="0">
              <a:lnSpc>
                <a:spcPts val="1600"/>
              </a:lnSpc>
              <a:buNone/>
            </a:pPr>
            <a:endParaRPr lang="es-ES" sz="200" dirty="0">
              <a:latin typeface="Calibri" panose="020F05020202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id="{E0F1D06A-D705-5C8E-6E50-97CF4EA81B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5703" y="4363017"/>
            <a:ext cx="3018982" cy="1999586"/>
          </a:xfrm>
          <a:prstGeom prst="rect">
            <a:avLst/>
          </a:prstGeom>
        </p:spPr>
      </p:pic>
      <p:sp>
        <p:nvSpPr>
          <p:cNvPr id="7" name="Marcador de número de diapositiva 6">
            <a:extLst>
              <a:ext uri="{FF2B5EF4-FFF2-40B4-BE49-F238E27FC236}">
                <a16:creationId xmlns:a16="http://schemas.microsoft.com/office/drawing/2014/main" id="{EACD9653-3E23-5267-B1D4-97B940DB493E}"/>
              </a:ext>
            </a:extLst>
          </p:cNvPr>
          <p:cNvSpPr>
            <a:spLocks noGrp="1"/>
          </p:cNvSpPr>
          <p:nvPr>
            <p:ph type="sldNum" sz="quarter" idx="10"/>
          </p:nvPr>
        </p:nvSpPr>
        <p:spPr/>
        <p:txBody>
          <a:bodyPr/>
          <a:lstStyle/>
          <a:p>
            <a:fld id="{C2D5E945-2478-44AA-BA19-29F3FC66B24B}" type="slidenum">
              <a:rPr lang="es-ES" smtClean="0"/>
              <a:pPr/>
              <a:t>71</a:t>
            </a:fld>
            <a:endParaRPr lang="es-ES" dirty="0"/>
          </a:p>
        </p:txBody>
      </p:sp>
    </p:spTree>
    <p:extLst>
      <p:ext uri="{BB962C8B-B14F-4D97-AF65-F5344CB8AC3E}">
        <p14:creationId xmlns:p14="http://schemas.microsoft.com/office/powerpoint/2010/main" val="40869796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ADE11-7B48-9E48-B0FC-9D8C985E18A1}"/>
            </a:ext>
          </a:extLst>
        </p:cNvPr>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7D06916A-B442-4E09-75B0-3CC087181DC3}"/>
              </a:ext>
            </a:extLst>
          </p:cNvPr>
          <p:cNvSpPr/>
          <p:nvPr/>
        </p:nvSpPr>
        <p:spPr>
          <a:xfrm>
            <a:off x="487657" y="1720941"/>
            <a:ext cx="4492034" cy="4548320"/>
          </a:xfrm>
          <a:prstGeom prst="roundRect">
            <a:avLst/>
          </a:prstGeom>
          <a:solidFill>
            <a:srgbClr val="FFE699"/>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a:extLst>
              <a:ext uri="{FF2B5EF4-FFF2-40B4-BE49-F238E27FC236}">
                <a16:creationId xmlns:a16="http://schemas.microsoft.com/office/drawing/2014/main" id="{95ADBD84-25FA-E80A-9433-C51645A05C82}"/>
              </a:ext>
            </a:extLst>
          </p:cNvPr>
          <p:cNvSpPr>
            <a:spLocks noGrp="1"/>
          </p:cNvSpPr>
          <p:nvPr>
            <p:ph type="title"/>
          </p:nvPr>
        </p:nvSpPr>
        <p:spPr>
          <a:xfrm>
            <a:off x="341240" y="183437"/>
            <a:ext cx="3843445" cy="1461801"/>
          </a:xfrm>
        </p:spPr>
        <p:txBody>
          <a:bodyPr>
            <a:normAutofit/>
          </a:bodyPr>
          <a:lstStyle/>
          <a:p>
            <a:r>
              <a:rPr lang="es-ES" sz="2800" dirty="0"/>
              <a:t>2. Manejo de síntomas</a:t>
            </a:r>
          </a:p>
        </p:txBody>
      </p:sp>
      <p:sp>
        <p:nvSpPr>
          <p:cNvPr id="5" name="CuadroTexto 4">
            <a:extLst>
              <a:ext uri="{FF2B5EF4-FFF2-40B4-BE49-F238E27FC236}">
                <a16:creationId xmlns:a16="http://schemas.microsoft.com/office/drawing/2014/main" id="{A12B5502-B83B-C68A-63FC-80F8BB93AD50}"/>
              </a:ext>
            </a:extLst>
          </p:cNvPr>
          <p:cNvSpPr txBox="1"/>
          <p:nvPr/>
        </p:nvSpPr>
        <p:spPr>
          <a:xfrm>
            <a:off x="621008" y="2056257"/>
            <a:ext cx="4358683" cy="3785652"/>
          </a:xfrm>
          <a:prstGeom prst="rect">
            <a:avLst/>
          </a:prstGeom>
          <a:noFill/>
        </p:spPr>
        <p:txBody>
          <a:bodyPr wrap="square">
            <a:spAutoFit/>
          </a:bodyPr>
          <a:lstStyle/>
          <a:p>
            <a:r>
              <a:rPr lang="es-ES" sz="2000" dirty="0"/>
              <a:t>En el día a día, los síntomas de la EM </a:t>
            </a:r>
            <a:r>
              <a:rPr lang="es-ES" sz="2000" b="1" dirty="0"/>
              <a:t>pueden limitar al paciente en el desempeño de actividades cotidianas </a:t>
            </a:r>
            <a:r>
              <a:rPr lang="es-ES" sz="2000" dirty="0"/>
              <a:t>como preparar la comida, limpiar la casa o hacer gestiones en el banco. No obstante, se ha de incidir en que </a:t>
            </a:r>
            <a:r>
              <a:rPr lang="es-ES" sz="2000" b="1" dirty="0"/>
              <a:t>no todos los pacientes presentaran estos síntomas</a:t>
            </a:r>
            <a:r>
              <a:rPr lang="es-ES" sz="2000" dirty="0"/>
              <a:t>, pero es importante conocer que estos síntomas existen y en el caso de aparecer, conocer las medidas que se pueden adoptar para que el paciente pueda llevarlos mejor en su día a día.</a:t>
            </a:r>
          </a:p>
        </p:txBody>
      </p:sp>
      <p:sp>
        <p:nvSpPr>
          <p:cNvPr id="8" name="Marcador de número de diapositiva 7">
            <a:extLst>
              <a:ext uri="{FF2B5EF4-FFF2-40B4-BE49-F238E27FC236}">
                <a16:creationId xmlns:a16="http://schemas.microsoft.com/office/drawing/2014/main" id="{2BC9ACB4-1EAD-E2B4-72B9-04B5429E35F9}"/>
              </a:ext>
            </a:extLst>
          </p:cNvPr>
          <p:cNvSpPr>
            <a:spLocks noGrp="1"/>
          </p:cNvSpPr>
          <p:nvPr>
            <p:ph type="sldNum" sz="quarter" idx="10"/>
          </p:nvPr>
        </p:nvSpPr>
        <p:spPr/>
        <p:txBody>
          <a:bodyPr/>
          <a:lstStyle/>
          <a:p>
            <a:fld id="{C2D5E945-2478-44AA-BA19-29F3FC66B24B}" type="slidenum">
              <a:rPr lang="es-ES" smtClean="0"/>
              <a:pPr/>
              <a:t>72</a:t>
            </a:fld>
            <a:endParaRPr lang="es-ES" dirty="0"/>
          </a:p>
        </p:txBody>
      </p:sp>
    </p:spTree>
    <p:extLst>
      <p:ext uri="{BB962C8B-B14F-4D97-AF65-F5344CB8AC3E}">
        <p14:creationId xmlns:p14="http://schemas.microsoft.com/office/powerpoint/2010/main" val="1563306089"/>
      </p:ext>
    </p:extLst>
  </p:cSld>
  <p:clrMapOvr>
    <a:masterClrMapping/>
  </p:clrMapOvr>
  <p:extLst>
    <p:ext uri="{6950BFC3-D8DA-4A85-94F7-54DA5524770B}">
      <p188:commentRel xmlns:p188="http://schemas.microsoft.com/office/powerpoint/2018/8/main" r:id="rId3"/>
    </p:ext>
  </p:extLs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D9D28F-6407-4983-87EC-D6DFC3CBD243}"/>
              </a:ext>
            </a:extLst>
          </p:cNvPr>
          <p:cNvSpPr>
            <a:spLocks noGrp="1"/>
          </p:cNvSpPr>
          <p:nvPr>
            <p:ph type="title"/>
          </p:nvPr>
        </p:nvSpPr>
        <p:spPr>
          <a:xfrm>
            <a:off x="366713" y="2440980"/>
            <a:ext cx="4600575" cy="59036"/>
          </a:xfrm>
        </p:spPr>
        <p:txBody>
          <a:bodyPr>
            <a:normAutofit fontScale="90000"/>
          </a:bodyPr>
          <a:lstStyle/>
          <a:p>
            <a:br>
              <a:rPr lang="es-ES" dirty="0"/>
            </a:br>
            <a:br>
              <a:rPr lang="es-ES" dirty="0"/>
            </a:br>
            <a:endParaRPr lang="es-ES" dirty="0"/>
          </a:p>
        </p:txBody>
      </p:sp>
      <p:sp>
        <p:nvSpPr>
          <p:cNvPr id="3" name="Rectángulo 2">
            <a:extLst>
              <a:ext uri="{FF2B5EF4-FFF2-40B4-BE49-F238E27FC236}">
                <a16:creationId xmlns:a16="http://schemas.microsoft.com/office/drawing/2014/main" id="{53125C13-7567-4490-8345-DFD539385556}"/>
              </a:ext>
            </a:extLst>
          </p:cNvPr>
          <p:cNvSpPr/>
          <p:nvPr/>
        </p:nvSpPr>
        <p:spPr>
          <a:xfrm>
            <a:off x="542924" y="2156916"/>
            <a:ext cx="4299737" cy="4031873"/>
          </a:xfrm>
          <a:prstGeom prst="rect">
            <a:avLst/>
          </a:prstGeom>
        </p:spPr>
        <p:txBody>
          <a:bodyPr wrap="square">
            <a:spAutoFit/>
          </a:bodyPr>
          <a:lstStyle/>
          <a:p>
            <a:pPr marL="118758" marR="0" lvl="0" indent="-118758" algn="l" defTabSz="40002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Apoyar</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psicológicamente</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 y socialmente al paciente </a:t>
            </a:r>
          </a:p>
          <a:p>
            <a:pPr marL="118758" marR="0" lvl="0" indent="-118758" algn="l" defTabSz="40002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Acompañar</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 o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llevar</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 al paciente a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actividades sociales </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y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consultas</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 médicas</a:t>
            </a:r>
          </a:p>
          <a:p>
            <a:pPr marL="125009" marR="0" lvl="0" indent="-125009" algn="l" defTabSz="40002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Ayudar en las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actividades de la vida diaria</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 </a:t>
            </a:r>
            <a:endParaRPr kumimoji="0" lang="es-ES" sz="1600" b="0" i="0" u="none" strike="noStrike" kern="1200" cap="none" spc="0" normalizeH="0" baseline="0" noProof="0" dirty="0">
              <a:ln>
                <a:noFill/>
              </a:ln>
              <a:solidFill>
                <a:srgbClr val="05262A"/>
              </a:solidFill>
              <a:effectLst/>
              <a:highlight>
                <a:srgbClr val="FFFF00"/>
              </a:highlight>
              <a:uLnTx/>
              <a:uFillTx/>
              <a:latin typeface="Calibri" panose="020F0502020204030204" pitchFamily="34" charset="0"/>
              <a:ea typeface="+mn-ea"/>
              <a:cs typeface="Calibri" panose="020F0502020204030204" pitchFamily="34" charset="0"/>
            </a:endParaRPr>
          </a:p>
          <a:p>
            <a:pPr marL="325022" marR="0" lvl="1" indent="-125009" algn="l" defTabSz="40002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En función de los síntomas o si el paciente está pasando por un brote, puede necesitar apoyo físico o apoyo psicológico/motivacional para realizar las actividades del día a día (comer adecuadamente, asearse). </a:t>
            </a:r>
          </a:p>
          <a:p>
            <a:pPr marL="125009" marR="0" lvl="0" indent="-125009" algn="l" defTabSz="40002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Cuidar a los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niños</a:t>
            </a:r>
          </a:p>
          <a:p>
            <a:pPr marL="125009" marR="0" lvl="0" indent="-125009" algn="l" defTabSz="40002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Otras tareas diarias </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(preparar la comida, hacer las compras, ocuparse del manejo económico, lavar la ropa…)</a:t>
            </a:r>
          </a:p>
          <a:p>
            <a:pPr marL="125009" marR="0" lvl="0" indent="-125009" algn="l" defTabSz="40002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Apoyo en la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gestión financiera </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y en la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toma de decisiones</a:t>
            </a:r>
          </a:p>
        </p:txBody>
      </p:sp>
      <p:sp>
        <p:nvSpPr>
          <p:cNvPr id="5" name="Rectángulo 4">
            <a:extLst>
              <a:ext uri="{FF2B5EF4-FFF2-40B4-BE49-F238E27FC236}">
                <a16:creationId xmlns:a16="http://schemas.microsoft.com/office/drawing/2014/main" id="{7E4B61CF-EED2-4412-92FC-D8EEBC5C7348}"/>
              </a:ext>
            </a:extLst>
          </p:cNvPr>
          <p:cNvSpPr/>
          <p:nvPr/>
        </p:nvSpPr>
        <p:spPr>
          <a:xfrm>
            <a:off x="542924" y="371987"/>
            <a:ext cx="4299737" cy="867930"/>
          </a:xfrm>
          <a:prstGeom prst="rect">
            <a:avLst/>
          </a:prstGeom>
        </p:spPr>
        <p:txBody>
          <a:bodyPr wrap="square">
            <a:spAutoFit/>
          </a:bodyPr>
          <a:lstStyle/>
          <a:p>
            <a:pPr marL="0" marR="0" lvl="0" indent="0" defTabSz="400027"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a:noFill/>
                </a:ln>
                <a:solidFill>
                  <a:srgbClr val="1AB6C9"/>
                </a:solidFill>
                <a:effectLst/>
                <a:uLnTx/>
                <a:uFillTx/>
                <a:latin typeface="+mj-lt"/>
                <a:ea typeface="+mn-ea"/>
                <a:cs typeface="+mn-cs"/>
              </a:rPr>
              <a:t>Cuidador/Familiar en el día a día</a:t>
            </a:r>
          </a:p>
        </p:txBody>
      </p:sp>
      <p:sp>
        <p:nvSpPr>
          <p:cNvPr id="6" name="Rectángulo 5">
            <a:extLst>
              <a:ext uri="{FF2B5EF4-FFF2-40B4-BE49-F238E27FC236}">
                <a16:creationId xmlns:a16="http://schemas.microsoft.com/office/drawing/2014/main" id="{27CC01D2-423D-449F-9EC9-68F08D0D7474}"/>
              </a:ext>
            </a:extLst>
          </p:cNvPr>
          <p:cNvSpPr/>
          <p:nvPr/>
        </p:nvSpPr>
        <p:spPr>
          <a:xfrm>
            <a:off x="542925" y="1296627"/>
            <a:ext cx="4437873" cy="707886"/>
          </a:xfrm>
          <a:prstGeom prst="rect">
            <a:avLst/>
          </a:prstGeom>
        </p:spPr>
        <p:txBody>
          <a:bodyPr wrap="square">
            <a:spAutoFit/>
          </a:bodyPr>
          <a:lstStyle/>
          <a:p>
            <a:pPr marL="0" marR="0" lvl="0" indent="0" algn="l" defTabSz="400027"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FFF9E7">
                    <a:lumMod val="50000"/>
                  </a:srgbClr>
                </a:solidFill>
                <a:effectLst/>
                <a:uLnTx/>
                <a:uFillTx/>
                <a:latin typeface="+mj-lt"/>
                <a:ea typeface="+mn-ea"/>
                <a:cs typeface="+mn-cs"/>
              </a:rPr>
              <a:t>En ocasiones, el cuidador/familiar tendrá que…</a:t>
            </a:r>
          </a:p>
        </p:txBody>
      </p:sp>
      <p:sp>
        <p:nvSpPr>
          <p:cNvPr id="9" name="Marcador de número de diapositiva 8">
            <a:extLst>
              <a:ext uri="{FF2B5EF4-FFF2-40B4-BE49-F238E27FC236}">
                <a16:creationId xmlns:a16="http://schemas.microsoft.com/office/drawing/2014/main" id="{D5CDB1CD-C407-C70B-2C54-17E0F3C07421}"/>
              </a:ext>
            </a:extLst>
          </p:cNvPr>
          <p:cNvSpPr>
            <a:spLocks noGrp="1"/>
          </p:cNvSpPr>
          <p:nvPr>
            <p:ph type="sldNum" sz="quarter" idx="4"/>
          </p:nvPr>
        </p:nvSpPr>
        <p:spPr/>
        <p:txBody>
          <a:bodyPr/>
          <a:lstStyle/>
          <a:p>
            <a:fld id="{C2D5E945-2478-44AA-BA19-29F3FC66B24B}" type="slidenum">
              <a:rPr lang="es-ES" smtClean="0"/>
              <a:pPr/>
              <a:t>73</a:t>
            </a:fld>
            <a:endParaRPr lang="es-ES" dirty="0"/>
          </a:p>
        </p:txBody>
      </p:sp>
    </p:spTree>
    <p:extLst>
      <p:ext uri="{BB962C8B-B14F-4D97-AF65-F5344CB8AC3E}">
        <p14:creationId xmlns:p14="http://schemas.microsoft.com/office/powerpoint/2010/main" val="2393214449"/>
      </p:ext>
    </p:extLst>
  </p:cSld>
  <p:clrMapOvr>
    <a:masterClrMapping/>
  </p:clrMapOvr>
  <p:extLst>
    <p:ext uri="{6950BFC3-D8DA-4A85-94F7-54DA5524770B}">
      <p188:commentRel xmlns:p188="http://schemas.microsoft.com/office/powerpoint/2018/8/main" r:id="rId3"/>
    </p:ext>
  </p:extLs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8646D-BD48-4322-9C15-7747D9200859}"/>
              </a:ext>
            </a:extLst>
          </p:cNvPr>
          <p:cNvSpPr>
            <a:spLocks noGrp="1"/>
          </p:cNvSpPr>
          <p:nvPr>
            <p:ph type="title"/>
          </p:nvPr>
        </p:nvSpPr>
        <p:spPr>
          <a:xfrm>
            <a:off x="-1022873" y="213957"/>
            <a:ext cx="4600575" cy="1461801"/>
          </a:xfrm>
        </p:spPr>
        <p:txBody>
          <a:bodyPr>
            <a:normAutofit/>
          </a:bodyPr>
          <a:lstStyle/>
          <a:p>
            <a:r>
              <a:rPr lang="es-ES" sz="2800" dirty="0"/>
              <a:t>2.1 Fatiga</a:t>
            </a:r>
          </a:p>
        </p:txBody>
      </p:sp>
      <p:sp>
        <p:nvSpPr>
          <p:cNvPr id="6" name="Marcador de contenido 5">
            <a:extLst>
              <a:ext uri="{FF2B5EF4-FFF2-40B4-BE49-F238E27FC236}">
                <a16:creationId xmlns:a16="http://schemas.microsoft.com/office/drawing/2014/main" id="{08F50C35-66B2-443A-BDE8-8DABC2BC284A}"/>
              </a:ext>
            </a:extLst>
          </p:cNvPr>
          <p:cNvSpPr>
            <a:spLocks noGrp="1"/>
          </p:cNvSpPr>
          <p:nvPr>
            <p:ph sz="quarter" idx="4"/>
          </p:nvPr>
        </p:nvSpPr>
        <p:spPr>
          <a:xfrm>
            <a:off x="542924" y="2223292"/>
            <a:ext cx="8718034" cy="2679665"/>
          </a:xfrm>
        </p:spPr>
        <p:txBody>
          <a:bodyPr numCol="2">
            <a:normAutofit/>
          </a:bodyPr>
          <a:lstStyle/>
          <a:p>
            <a:r>
              <a:rPr lang="es-ES" sz="1600" dirty="0">
                <a:latin typeface="Calibri" panose="020F0502020204030204" pitchFamily="34" charset="0"/>
                <a:cs typeface="Calibri" panose="020F0502020204030204" pitchFamily="34" charset="0"/>
              </a:rPr>
              <a:t>Falta de ejercicio </a:t>
            </a:r>
          </a:p>
          <a:p>
            <a:r>
              <a:rPr lang="es-ES" sz="1600" dirty="0">
                <a:latin typeface="Calibri" panose="020F0502020204030204" pitchFamily="34" charset="0"/>
                <a:cs typeface="Calibri" panose="020F0502020204030204" pitchFamily="34" charset="0"/>
              </a:rPr>
              <a:t>Falta de descanso</a:t>
            </a:r>
          </a:p>
          <a:p>
            <a:r>
              <a:rPr lang="es-ES" sz="1600" dirty="0">
                <a:latin typeface="Calibri" panose="020F0502020204030204" pitchFamily="34" charset="0"/>
                <a:cs typeface="Calibri" panose="020F0502020204030204" pitchFamily="34" charset="0"/>
              </a:rPr>
              <a:t>Levantarse muchas veces por la noche al baño</a:t>
            </a:r>
          </a:p>
          <a:p>
            <a:r>
              <a:rPr lang="es-ES" sz="1600" dirty="0">
                <a:latin typeface="Calibri" panose="020F0502020204030204" pitchFamily="34" charset="0"/>
                <a:cs typeface="Calibri" panose="020F0502020204030204" pitchFamily="34" charset="0"/>
              </a:rPr>
              <a:t>Algunos medicamentos</a:t>
            </a:r>
          </a:p>
          <a:p>
            <a:r>
              <a:rPr lang="es-ES" sz="1600" dirty="0">
                <a:latin typeface="Calibri" panose="020F0502020204030204" pitchFamily="34" charset="0"/>
                <a:cs typeface="Calibri" panose="020F0502020204030204" pitchFamily="34" charset="0"/>
              </a:rPr>
              <a:t>Estrés</a:t>
            </a:r>
          </a:p>
          <a:p>
            <a:r>
              <a:rPr lang="es-ES" sz="1600" dirty="0">
                <a:latin typeface="Calibri" panose="020F0502020204030204" pitchFamily="34" charset="0"/>
                <a:cs typeface="Calibri" panose="020F0502020204030204" pitchFamily="34" charset="0"/>
              </a:rPr>
              <a:t>Mala alimentación</a:t>
            </a:r>
          </a:p>
          <a:p>
            <a:r>
              <a:rPr lang="es-ES" sz="1600" dirty="0">
                <a:latin typeface="Calibri" panose="020F0502020204030204" pitchFamily="34" charset="0"/>
                <a:cs typeface="Calibri" panose="020F0502020204030204" pitchFamily="34" charset="0"/>
              </a:rPr>
              <a:t>…</a:t>
            </a:r>
          </a:p>
          <a:p>
            <a:endParaRPr lang="es-ES" sz="1600" dirty="0">
              <a:latin typeface="Calibri" panose="020F0502020204030204" pitchFamily="34" charset="0"/>
              <a:cs typeface="Calibri" panose="020F0502020204030204" pitchFamily="34" charset="0"/>
            </a:endParaRPr>
          </a:p>
          <a:p>
            <a:endParaRPr lang="es-ES" sz="1600" dirty="0">
              <a:latin typeface="Calibri" panose="020F0502020204030204" pitchFamily="34" charset="0"/>
              <a:cs typeface="Calibri" panose="020F0502020204030204" pitchFamily="34" charset="0"/>
            </a:endParaRPr>
          </a:p>
        </p:txBody>
      </p:sp>
      <p:sp>
        <p:nvSpPr>
          <p:cNvPr id="3" name="Rectángulo 2">
            <a:extLst>
              <a:ext uri="{FF2B5EF4-FFF2-40B4-BE49-F238E27FC236}">
                <a16:creationId xmlns:a16="http://schemas.microsoft.com/office/drawing/2014/main" id="{188F8C30-509B-4F40-B16F-67B1424FC47C}"/>
              </a:ext>
            </a:extLst>
          </p:cNvPr>
          <p:cNvSpPr/>
          <p:nvPr/>
        </p:nvSpPr>
        <p:spPr>
          <a:xfrm>
            <a:off x="542925" y="1270857"/>
            <a:ext cx="4600575" cy="707886"/>
          </a:xfrm>
          <a:prstGeom prst="rect">
            <a:avLst/>
          </a:prstGeom>
        </p:spPr>
        <p:txBody>
          <a:bodyPr wrap="square">
            <a:spAutoFit/>
          </a:bodyPr>
          <a:lstStyle/>
          <a:p>
            <a:pPr marL="0" marR="0" lvl="0" indent="0" defTabSz="400027"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FFF9E7">
                    <a:lumMod val="50000"/>
                  </a:srgbClr>
                </a:solidFill>
                <a:effectLst/>
                <a:uLnTx/>
                <a:uFillTx/>
                <a:latin typeface="+mj-lt"/>
                <a:ea typeface="+mn-ea"/>
                <a:cs typeface="+mn-cs"/>
              </a:rPr>
              <a:t>Hay muchos factores que influyen sobre la fatiga… </a:t>
            </a:r>
          </a:p>
        </p:txBody>
      </p:sp>
      <p:pic>
        <p:nvPicPr>
          <p:cNvPr id="4" name="Imagen 3">
            <a:extLst>
              <a:ext uri="{FF2B5EF4-FFF2-40B4-BE49-F238E27FC236}">
                <a16:creationId xmlns:a16="http://schemas.microsoft.com/office/drawing/2014/main" id="{7D5DBA36-CD0F-DBF7-236D-6408C9627C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4536091"/>
            <a:ext cx="2743200" cy="1828800"/>
          </a:xfrm>
          <a:prstGeom prst="rect">
            <a:avLst/>
          </a:prstGeom>
        </p:spPr>
      </p:pic>
      <p:sp>
        <p:nvSpPr>
          <p:cNvPr id="9" name="Marcador de número de diapositiva 8">
            <a:extLst>
              <a:ext uri="{FF2B5EF4-FFF2-40B4-BE49-F238E27FC236}">
                <a16:creationId xmlns:a16="http://schemas.microsoft.com/office/drawing/2014/main" id="{57B10A3D-99A1-8C53-53C2-AA002B7259DE}"/>
              </a:ext>
            </a:extLst>
          </p:cNvPr>
          <p:cNvSpPr>
            <a:spLocks noGrp="1"/>
          </p:cNvSpPr>
          <p:nvPr>
            <p:ph type="sldNum" sz="quarter" idx="10"/>
          </p:nvPr>
        </p:nvSpPr>
        <p:spPr/>
        <p:txBody>
          <a:bodyPr/>
          <a:lstStyle/>
          <a:p>
            <a:fld id="{C2D5E945-2478-44AA-BA19-29F3FC66B24B}" type="slidenum">
              <a:rPr lang="es-ES" smtClean="0"/>
              <a:pPr/>
              <a:t>74</a:t>
            </a:fld>
            <a:endParaRPr lang="es-ES" dirty="0"/>
          </a:p>
        </p:txBody>
      </p:sp>
    </p:spTree>
    <p:extLst>
      <p:ext uri="{BB962C8B-B14F-4D97-AF65-F5344CB8AC3E}">
        <p14:creationId xmlns:p14="http://schemas.microsoft.com/office/powerpoint/2010/main" val="21311051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8646D-BD48-4322-9C15-7747D9200859}"/>
              </a:ext>
            </a:extLst>
          </p:cNvPr>
          <p:cNvSpPr>
            <a:spLocks noGrp="1"/>
          </p:cNvSpPr>
          <p:nvPr>
            <p:ph type="title"/>
          </p:nvPr>
        </p:nvSpPr>
        <p:spPr>
          <a:xfrm>
            <a:off x="532744" y="210070"/>
            <a:ext cx="4600575" cy="1461801"/>
          </a:xfrm>
        </p:spPr>
        <p:txBody>
          <a:bodyPr>
            <a:normAutofit/>
          </a:bodyPr>
          <a:lstStyle/>
          <a:p>
            <a:pPr algn="l"/>
            <a:r>
              <a:rPr lang="es-ES" sz="2800" dirty="0"/>
              <a:t>2.1 Fatiga</a:t>
            </a:r>
          </a:p>
        </p:txBody>
      </p:sp>
      <p:sp>
        <p:nvSpPr>
          <p:cNvPr id="3" name="Rectángulo 2">
            <a:extLst>
              <a:ext uri="{FF2B5EF4-FFF2-40B4-BE49-F238E27FC236}">
                <a16:creationId xmlns:a16="http://schemas.microsoft.com/office/drawing/2014/main" id="{188F8C30-509B-4F40-B16F-67B1424FC47C}"/>
              </a:ext>
            </a:extLst>
          </p:cNvPr>
          <p:cNvSpPr/>
          <p:nvPr/>
        </p:nvSpPr>
        <p:spPr>
          <a:xfrm>
            <a:off x="-79855" y="1278252"/>
            <a:ext cx="4557675" cy="461665"/>
          </a:xfrm>
          <a:prstGeom prst="rect">
            <a:avLst/>
          </a:prstGeom>
        </p:spPr>
        <p:txBody>
          <a:bodyPr wrap="square">
            <a:spAutoFit/>
          </a:bodyPr>
          <a:lstStyle/>
          <a:p>
            <a:pPr marL="0" marR="0" lvl="0" indent="0" algn="ctr" defTabSz="400027"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FF9E7">
                    <a:lumMod val="50000"/>
                  </a:srgbClr>
                </a:solidFill>
                <a:effectLst/>
                <a:uLnTx/>
                <a:uFillTx/>
                <a:latin typeface="+mj-lt"/>
                <a:ea typeface="+mn-ea"/>
                <a:cs typeface="+mn-cs"/>
              </a:rPr>
              <a:t>¿Qué ayuda a manejarla?</a:t>
            </a:r>
          </a:p>
        </p:txBody>
      </p:sp>
      <p:sp>
        <p:nvSpPr>
          <p:cNvPr id="4" name="Rectángulo 3">
            <a:extLst>
              <a:ext uri="{FF2B5EF4-FFF2-40B4-BE49-F238E27FC236}">
                <a16:creationId xmlns:a16="http://schemas.microsoft.com/office/drawing/2014/main" id="{AEE2D4F7-B304-43E6-B963-184A8D6D14C8}"/>
              </a:ext>
            </a:extLst>
          </p:cNvPr>
          <p:cNvSpPr/>
          <p:nvPr/>
        </p:nvSpPr>
        <p:spPr>
          <a:xfrm>
            <a:off x="532744" y="1878140"/>
            <a:ext cx="3668134" cy="3137782"/>
          </a:xfrm>
          <a:prstGeom prst="rect">
            <a:avLst/>
          </a:prstGeom>
        </p:spPr>
        <p:txBody>
          <a:bodyPr wrap="square">
            <a:spAutoFit/>
          </a:bodyPr>
          <a:lstStyle/>
          <a:p>
            <a:pPr marL="125009" marR="0" lvl="0" indent="-125009"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Tomar descansos frecuentes</a:t>
            </a:r>
          </a:p>
          <a:p>
            <a:pPr marL="125009" marR="0" lvl="0" indent="-125009"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Priorizar las actividades</a:t>
            </a:r>
          </a:p>
          <a:p>
            <a:pPr marL="125009" marR="0" lvl="0" indent="-125009"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Planificar con anticipación</a:t>
            </a:r>
          </a:p>
          <a:p>
            <a:pPr marL="125009" marR="0" lvl="0" indent="-125009"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Organizar herramientas, materiales y el área de trabajo</a:t>
            </a:r>
          </a:p>
          <a:p>
            <a:pPr marL="125009" marR="0" lvl="0" indent="-125009"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Adoptar una buena postura</a:t>
            </a:r>
          </a:p>
          <a:p>
            <a:pPr marL="125009" marR="0" lvl="0" indent="-125009"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Llevar un estilo de vida saludable</a:t>
            </a:r>
          </a:p>
          <a:p>
            <a:pPr marL="125009" marR="0" lvl="0" indent="-125009"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endParaRPr kumimoji="0" lang="es-ES"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endParaRPr>
          </a:p>
        </p:txBody>
      </p:sp>
      <p:pic>
        <p:nvPicPr>
          <p:cNvPr id="5" name="Gráfico 4" descr="Portapapeles comprobado contorno">
            <a:extLst>
              <a:ext uri="{FF2B5EF4-FFF2-40B4-BE49-F238E27FC236}">
                <a16:creationId xmlns:a16="http://schemas.microsoft.com/office/drawing/2014/main" id="{9AFE89FD-387A-E284-7297-5B92C32F3C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8707" y="4600462"/>
            <a:ext cx="1722958" cy="1722958"/>
          </a:xfrm>
          <a:prstGeom prst="rect">
            <a:avLst/>
          </a:prstGeom>
        </p:spPr>
      </p:pic>
      <p:sp>
        <p:nvSpPr>
          <p:cNvPr id="9" name="Marcador de número de diapositiva 8">
            <a:extLst>
              <a:ext uri="{FF2B5EF4-FFF2-40B4-BE49-F238E27FC236}">
                <a16:creationId xmlns:a16="http://schemas.microsoft.com/office/drawing/2014/main" id="{88351B53-AABE-DA47-DE47-1C4026E18EA2}"/>
              </a:ext>
            </a:extLst>
          </p:cNvPr>
          <p:cNvSpPr>
            <a:spLocks noGrp="1"/>
          </p:cNvSpPr>
          <p:nvPr>
            <p:ph type="sldNum" sz="quarter" idx="10"/>
          </p:nvPr>
        </p:nvSpPr>
        <p:spPr/>
        <p:txBody>
          <a:bodyPr/>
          <a:lstStyle/>
          <a:p>
            <a:fld id="{C2D5E945-2478-44AA-BA19-29F3FC66B24B}" type="slidenum">
              <a:rPr lang="es-ES" smtClean="0"/>
              <a:pPr/>
              <a:t>75</a:t>
            </a:fld>
            <a:endParaRPr lang="es-ES" dirty="0"/>
          </a:p>
        </p:txBody>
      </p:sp>
    </p:spTree>
    <p:extLst>
      <p:ext uri="{BB962C8B-B14F-4D97-AF65-F5344CB8AC3E}">
        <p14:creationId xmlns:p14="http://schemas.microsoft.com/office/powerpoint/2010/main" val="33037535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8646D-BD48-4322-9C15-7747D9200859}"/>
              </a:ext>
            </a:extLst>
          </p:cNvPr>
          <p:cNvSpPr>
            <a:spLocks noGrp="1"/>
          </p:cNvSpPr>
          <p:nvPr>
            <p:ph type="title"/>
          </p:nvPr>
        </p:nvSpPr>
        <p:spPr>
          <a:xfrm>
            <a:off x="-600986" y="167213"/>
            <a:ext cx="4600575" cy="1461801"/>
          </a:xfrm>
        </p:spPr>
        <p:txBody>
          <a:bodyPr>
            <a:normAutofit/>
          </a:bodyPr>
          <a:lstStyle/>
          <a:p>
            <a:r>
              <a:rPr lang="es-ES" sz="2800" dirty="0"/>
              <a:t>2.2 Cognición</a:t>
            </a:r>
          </a:p>
        </p:txBody>
      </p:sp>
      <p:sp>
        <p:nvSpPr>
          <p:cNvPr id="6" name="Marcador de contenido 5">
            <a:extLst>
              <a:ext uri="{FF2B5EF4-FFF2-40B4-BE49-F238E27FC236}">
                <a16:creationId xmlns:a16="http://schemas.microsoft.com/office/drawing/2014/main" id="{08F50C35-66B2-443A-BDE8-8DABC2BC284A}"/>
              </a:ext>
            </a:extLst>
          </p:cNvPr>
          <p:cNvSpPr>
            <a:spLocks noGrp="1"/>
          </p:cNvSpPr>
          <p:nvPr>
            <p:ph sz="quarter" idx="4"/>
          </p:nvPr>
        </p:nvSpPr>
        <p:spPr>
          <a:xfrm>
            <a:off x="465029" y="3096572"/>
            <a:ext cx="7262402" cy="3043868"/>
          </a:xfrm>
        </p:spPr>
        <p:txBody>
          <a:bodyPr numCol="2">
            <a:normAutofit/>
          </a:bodyPr>
          <a:lstStyle/>
          <a:p>
            <a:r>
              <a:rPr lang="es-ES" sz="1600" dirty="0">
                <a:latin typeface="Calibri" panose="020F0502020204030204" pitchFamily="34" charset="0"/>
                <a:cs typeface="Calibri" panose="020F0502020204030204" pitchFamily="34" charset="0"/>
              </a:rPr>
              <a:t>Hacer listas</a:t>
            </a:r>
          </a:p>
          <a:p>
            <a:r>
              <a:rPr lang="es-ES" sz="1600" dirty="0">
                <a:latin typeface="Calibri" panose="020F0502020204030204" pitchFamily="34" charset="0"/>
                <a:cs typeface="Calibri" panose="020F0502020204030204" pitchFamily="34" charset="0"/>
              </a:rPr>
              <a:t>Anotar en calendario</a:t>
            </a:r>
          </a:p>
          <a:p>
            <a:r>
              <a:rPr lang="es-ES" sz="1600" dirty="0">
                <a:latin typeface="Calibri" panose="020F0502020204030204" pitchFamily="34" charset="0"/>
                <a:cs typeface="Calibri" panose="020F0502020204030204" pitchFamily="34" charset="0"/>
              </a:rPr>
              <a:t>Hacer ejercicios cognitivos</a:t>
            </a:r>
          </a:p>
          <a:p>
            <a:r>
              <a:rPr lang="es-ES" sz="1600" dirty="0">
                <a:latin typeface="Calibri" panose="020F0502020204030204" pitchFamily="34" charset="0"/>
                <a:cs typeface="Calibri" panose="020F0502020204030204" pitchFamily="34" charset="0"/>
              </a:rPr>
              <a:t>Entablar conversaciones en entornos tranquilos</a:t>
            </a:r>
          </a:p>
          <a:p>
            <a:r>
              <a:rPr lang="es-ES" sz="1600" dirty="0">
                <a:latin typeface="Calibri" panose="020F0502020204030204" pitchFamily="34" charset="0"/>
                <a:cs typeface="Calibri" panose="020F0502020204030204" pitchFamily="34" charset="0"/>
              </a:rPr>
              <a:t>Involucrar a los familiares en el cuidado</a:t>
            </a:r>
          </a:p>
          <a:p>
            <a:r>
              <a:rPr lang="es-ES" sz="1600" dirty="0">
                <a:latin typeface="Calibri" panose="020F0502020204030204" pitchFamily="34" charset="0"/>
                <a:cs typeface="Calibri" panose="020F0502020204030204" pitchFamily="34" charset="0"/>
              </a:rPr>
              <a:t>Introducir los cambios poco a poco</a:t>
            </a:r>
          </a:p>
          <a:p>
            <a:r>
              <a:rPr lang="es-ES" sz="1600" dirty="0">
                <a:latin typeface="Calibri" panose="020F0502020204030204" pitchFamily="34" charset="0"/>
                <a:cs typeface="Calibri" panose="020F0502020204030204" pitchFamily="34" charset="0"/>
              </a:rPr>
              <a:t>Comprender e identificar síntomas del deterioro cognitivo y pedir ayuda</a:t>
            </a:r>
          </a:p>
          <a:p>
            <a:endParaRPr lang="es-ES" sz="1600" dirty="0">
              <a:latin typeface="Calibri" panose="020F0502020204030204" pitchFamily="34" charset="0"/>
              <a:cs typeface="Calibri" panose="020F0502020204030204" pitchFamily="34" charset="0"/>
            </a:endParaRPr>
          </a:p>
        </p:txBody>
      </p:sp>
      <p:sp>
        <p:nvSpPr>
          <p:cNvPr id="3" name="Rectángulo 2">
            <a:extLst>
              <a:ext uri="{FF2B5EF4-FFF2-40B4-BE49-F238E27FC236}">
                <a16:creationId xmlns:a16="http://schemas.microsoft.com/office/drawing/2014/main" id="{188F8C30-509B-4F40-B16F-67B1424FC47C}"/>
              </a:ext>
            </a:extLst>
          </p:cNvPr>
          <p:cNvSpPr/>
          <p:nvPr/>
        </p:nvSpPr>
        <p:spPr>
          <a:xfrm>
            <a:off x="422129" y="1260232"/>
            <a:ext cx="4600575" cy="1077218"/>
          </a:xfrm>
          <a:prstGeom prst="rect">
            <a:avLst/>
          </a:prstGeom>
        </p:spPr>
        <p:txBody>
          <a:bodyPr wrap="square">
            <a:spAutoFit/>
          </a:bodyPr>
          <a:lstStyle/>
          <a:p>
            <a:pPr marL="0" marR="0" lvl="0" indent="0" algn="l" defTabSz="400027" rtl="0" eaLnBrk="1" fontAlgn="auto" latinLnBrk="0" hangingPunct="1">
              <a:lnSpc>
                <a:spcPct val="100000"/>
              </a:lnSpc>
              <a:spcBef>
                <a:spcPts val="0"/>
              </a:spcBef>
              <a:spcAft>
                <a:spcPts val="0"/>
              </a:spcAft>
              <a:buClrTx/>
              <a:buSzTx/>
              <a:buFontTx/>
              <a:buNone/>
              <a:tabLst/>
              <a:defRPr/>
            </a:pPr>
            <a:r>
              <a:rPr kumimoji="0" lang="es-ES" sz="160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Entre el </a:t>
            </a:r>
            <a:r>
              <a:rPr kumimoji="0" lang="es-ES" sz="1600" b="1" i="0" u="none" strike="noStrike" kern="1200" cap="none" spc="0" normalizeH="0" baseline="0" noProof="0" dirty="0">
                <a:ln>
                  <a:noFill/>
                </a:ln>
                <a:solidFill>
                  <a:srgbClr val="FFF9E7">
                    <a:lumMod val="50000"/>
                  </a:srgbClr>
                </a:solidFill>
                <a:effectLst/>
                <a:uLnTx/>
                <a:uFillTx/>
                <a:latin typeface="Calibri" panose="020F0502020204030204" pitchFamily="34" charset="0"/>
                <a:ea typeface="+mn-ea"/>
                <a:cs typeface="Calibri" panose="020F0502020204030204" pitchFamily="34" charset="0"/>
              </a:rPr>
              <a:t>45% y el 65%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de los pacientes con EM presentan deterioro cognitivo </a:t>
            </a:r>
            <a:r>
              <a:rPr kumimoji="0" lang="es-ES" sz="160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en forma de problemas de concentración, fatiga, agotamiento mental, dificultades de aprendizaje y “despistes”.</a:t>
            </a:r>
          </a:p>
        </p:txBody>
      </p:sp>
      <p:sp>
        <p:nvSpPr>
          <p:cNvPr id="7" name="Rectángulo 6">
            <a:extLst>
              <a:ext uri="{FF2B5EF4-FFF2-40B4-BE49-F238E27FC236}">
                <a16:creationId xmlns:a16="http://schemas.microsoft.com/office/drawing/2014/main" id="{4AE2BBAF-D8AF-4153-967A-2CA6A26266AA}"/>
              </a:ext>
            </a:extLst>
          </p:cNvPr>
          <p:cNvSpPr/>
          <p:nvPr/>
        </p:nvSpPr>
        <p:spPr>
          <a:xfrm>
            <a:off x="465029" y="2544235"/>
            <a:ext cx="4557675" cy="400110"/>
          </a:xfrm>
          <a:prstGeom prst="rect">
            <a:avLst/>
          </a:prstGeom>
        </p:spPr>
        <p:txBody>
          <a:bodyPr wrap="square">
            <a:spAutoFit/>
          </a:bodyPr>
          <a:lstStyle/>
          <a:p>
            <a:pPr marL="0" marR="0" lvl="0" indent="0" algn="l" defTabSz="400027"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FFF9E7">
                    <a:lumMod val="50000"/>
                  </a:srgbClr>
                </a:solidFill>
                <a:effectLst/>
                <a:uLnTx/>
                <a:uFillTx/>
                <a:latin typeface="+mj-lt"/>
                <a:ea typeface="+mn-ea"/>
                <a:cs typeface="+mn-cs"/>
              </a:rPr>
              <a:t>¿Qué ayuda a manejarlo?</a:t>
            </a:r>
          </a:p>
        </p:txBody>
      </p:sp>
      <p:sp>
        <p:nvSpPr>
          <p:cNvPr id="9" name="Marcador de número de diapositiva 8">
            <a:extLst>
              <a:ext uri="{FF2B5EF4-FFF2-40B4-BE49-F238E27FC236}">
                <a16:creationId xmlns:a16="http://schemas.microsoft.com/office/drawing/2014/main" id="{C941FA21-A70F-D3F4-5C4F-A81B0EA48C03}"/>
              </a:ext>
            </a:extLst>
          </p:cNvPr>
          <p:cNvSpPr>
            <a:spLocks noGrp="1"/>
          </p:cNvSpPr>
          <p:nvPr>
            <p:ph type="sldNum" sz="quarter" idx="10"/>
          </p:nvPr>
        </p:nvSpPr>
        <p:spPr/>
        <p:txBody>
          <a:bodyPr/>
          <a:lstStyle/>
          <a:p>
            <a:fld id="{C2D5E945-2478-44AA-BA19-29F3FC66B24B}" type="slidenum">
              <a:rPr lang="es-ES" smtClean="0"/>
              <a:pPr/>
              <a:t>76</a:t>
            </a:fld>
            <a:endParaRPr lang="es-ES" dirty="0"/>
          </a:p>
        </p:txBody>
      </p:sp>
    </p:spTree>
    <p:extLst>
      <p:ext uri="{BB962C8B-B14F-4D97-AF65-F5344CB8AC3E}">
        <p14:creationId xmlns:p14="http://schemas.microsoft.com/office/powerpoint/2010/main" val="3950314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8646D-BD48-4322-9C15-7747D9200859}"/>
              </a:ext>
            </a:extLst>
          </p:cNvPr>
          <p:cNvSpPr>
            <a:spLocks noGrp="1"/>
          </p:cNvSpPr>
          <p:nvPr>
            <p:ph type="title"/>
          </p:nvPr>
        </p:nvSpPr>
        <p:spPr>
          <a:xfrm>
            <a:off x="173444" y="199722"/>
            <a:ext cx="4600575" cy="1461801"/>
          </a:xfrm>
        </p:spPr>
        <p:txBody>
          <a:bodyPr>
            <a:normAutofit/>
          </a:bodyPr>
          <a:lstStyle/>
          <a:p>
            <a:r>
              <a:rPr lang="es-ES" sz="2800" dirty="0"/>
              <a:t>2.3 Disfunción de la vejiga</a:t>
            </a:r>
          </a:p>
        </p:txBody>
      </p:sp>
      <p:sp>
        <p:nvSpPr>
          <p:cNvPr id="6" name="Marcador de contenido 5">
            <a:extLst>
              <a:ext uri="{FF2B5EF4-FFF2-40B4-BE49-F238E27FC236}">
                <a16:creationId xmlns:a16="http://schemas.microsoft.com/office/drawing/2014/main" id="{08F50C35-66B2-443A-BDE8-8DABC2BC284A}"/>
              </a:ext>
            </a:extLst>
          </p:cNvPr>
          <p:cNvSpPr>
            <a:spLocks noGrp="1"/>
          </p:cNvSpPr>
          <p:nvPr>
            <p:ph sz="quarter" idx="4"/>
          </p:nvPr>
        </p:nvSpPr>
        <p:spPr>
          <a:xfrm>
            <a:off x="2536019" y="4017664"/>
            <a:ext cx="2489791" cy="2639441"/>
          </a:xfrm>
        </p:spPr>
        <p:txBody>
          <a:bodyPr numCol="1">
            <a:normAutofit fontScale="62500" lnSpcReduction="20000"/>
          </a:bodyPr>
          <a:lstStyle/>
          <a:p>
            <a:pPr marL="0" indent="0">
              <a:buNone/>
            </a:pPr>
            <a:r>
              <a:rPr lang="es-ES" sz="3200" b="1" dirty="0">
                <a:solidFill>
                  <a:schemeClr val="bg2">
                    <a:lumMod val="50000"/>
                  </a:schemeClr>
                </a:solidFill>
                <a:latin typeface="Calibri" panose="020F0502020204030204" pitchFamily="34" charset="0"/>
                <a:cs typeface="Calibri" panose="020F0502020204030204" pitchFamily="34" charset="0"/>
              </a:rPr>
              <a:t>Factores de riesgo</a:t>
            </a:r>
          </a:p>
          <a:p>
            <a:pPr marL="150010" indent="-150010">
              <a:lnSpc>
                <a:spcPct val="110000"/>
              </a:lnSpc>
              <a:buClr>
                <a:schemeClr val="bg2">
                  <a:lumMod val="50000"/>
                </a:schemeClr>
              </a:buClr>
            </a:pPr>
            <a:r>
              <a:rPr lang="es-ES" sz="2600" dirty="0">
                <a:solidFill>
                  <a:schemeClr val="tx1"/>
                </a:solidFill>
                <a:latin typeface="Calibri" panose="020F0502020204030204" pitchFamily="34" charset="0"/>
                <a:cs typeface="Calibri" panose="020F0502020204030204" pitchFamily="34" charset="0"/>
              </a:rPr>
              <a:t>Infecciones concurrentes</a:t>
            </a:r>
          </a:p>
          <a:p>
            <a:pPr marL="150010" indent="-150010">
              <a:lnSpc>
                <a:spcPct val="110000"/>
              </a:lnSpc>
              <a:buClr>
                <a:schemeClr val="bg2">
                  <a:lumMod val="50000"/>
                </a:schemeClr>
              </a:buClr>
            </a:pPr>
            <a:r>
              <a:rPr lang="es-ES" sz="2600" dirty="0">
                <a:solidFill>
                  <a:schemeClr val="tx1"/>
                </a:solidFill>
                <a:latin typeface="Calibri" panose="020F0502020204030204" pitchFamily="34" charset="0"/>
                <a:cs typeface="Calibri" panose="020F0502020204030204" pitchFamily="34" charset="0"/>
              </a:rPr>
              <a:t>Medicamentos</a:t>
            </a:r>
          </a:p>
          <a:p>
            <a:pPr marL="150010" indent="-150010">
              <a:lnSpc>
                <a:spcPct val="110000"/>
              </a:lnSpc>
              <a:buClr>
                <a:schemeClr val="bg2">
                  <a:lumMod val="50000"/>
                </a:schemeClr>
              </a:buClr>
            </a:pPr>
            <a:r>
              <a:rPr lang="es-ES" sz="2600" dirty="0">
                <a:solidFill>
                  <a:schemeClr val="tx1"/>
                </a:solidFill>
                <a:latin typeface="Calibri" panose="020F0502020204030204" pitchFamily="34" charset="0"/>
                <a:cs typeface="Calibri" panose="020F0502020204030204" pitchFamily="34" charset="0"/>
              </a:rPr>
              <a:t>Movilidad reducida</a:t>
            </a:r>
          </a:p>
          <a:p>
            <a:pPr marL="150010" indent="-150010">
              <a:lnSpc>
                <a:spcPct val="110000"/>
              </a:lnSpc>
              <a:buClr>
                <a:schemeClr val="bg2">
                  <a:lumMod val="50000"/>
                </a:schemeClr>
              </a:buClr>
            </a:pPr>
            <a:r>
              <a:rPr lang="es-ES" sz="2600" dirty="0">
                <a:solidFill>
                  <a:schemeClr val="tx1"/>
                </a:solidFill>
                <a:latin typeface="Calibri" panose="020F0502020204030204" pitchFamily="34" charset="0"/>
                <a:cs typeface="Calibri" panose="020F0502020204030204" pitchFamily="34" charset="0"/>
              </a:rPr>
              <a:t>Nutrición e ingesta de líquidos</a:t>
            </a:r>
          </a:p>
          <a:p>
            <a:pPr marL="150010" indent="-150010">
              <a:lnSpc>
                <a:spcPct val="110000"/>
              </a:lnSpc>
              <a:buClr>
                <a:schemeClr val="bg2">
                  <a:lumMod val="50000"/>
                </a:schemeClr>
              </a:buClr>
            </a:pPr>
            <a:r>
              <a:rPr lang="es-ES" sz="2600" dirty="0">
                <a:solidFill>
                  <a:schemeClr val="tx1"/>
                </a:solidFill>
                <a:latin typeface="Calibri" panose="020F0502020204030204" pitchFamily="34" charset="0"/>
                <a:cs typeface="Calibri" panose="020F0502020204030204" pitchFamily="34" charset="0"/>
              </a:rPr>
              <a:t>Problemas del estilo de vida</a:t>
            </a:r>
          </a:p>
          <a:p>
            <a:endParaRPr lang="es-ES" sz="1050" dirty="0">
              <a:latin typeface="Calibri" panose="020F0502020204030204" pitchFamily="34" charset="0"/>
              <a:cs typeface="Calibri" panose="020F0502020204030204" pitchFamily="34" charset="0"/>
            </a:endParaRPr>
          </a:p>
          <a:p>
            <a:endParaRPr lang="es-ES" sz="1050" dirty="0">
              <a:latin typeface="Calibri" panose="020F0502020204030204" pitchFamily="34" charset="0"/>
              <a:cs typeface="Calibri" panose="020F0502020204030204" pitchFamily="34" charset="0"/>
            </a:endParaRPr>
          </a:p>
        </p:txBody>
      </p:sp>
      <p:sp>
        <p:nvSpPr>
          <p:cNvPr id="3" name="Rectángulo 2">
            <a:extLst>
              <a:ext uri="{FF2B5EF4-FFF2-40B4-BE49-F238E27FC236}">
                <a16:creationId xmlns:a16="http://schemas.microsoft.com/office/drawing/2014/main" id="{188F8C30-509B-4F40-B16F-67B1424FC47C}"/>
              </a:ext>
            </a:extLst>
          </p:cNvPr>
          <p:cNvSpPr/>
          <p:nvPr/>
        </p:nvSpPr>
        <p:spPr>
          <a:xfrm>
            <a:off x="515393" y="1301004"/>
            <a:ext cx="4557675" cy="830997"/>
          </a:xfrm>
          <a:prstGeom prst="rect">
            <a:avLst/>
          </a:prstGeom>
        </p:spPr>
        <p:txBody>
          <a:bodyPr wrap="square">
            <a:spAutoFit/>
          </a:bodyPr>
          <a:lstStyle/>
          <a:p>
            <a:pPr marL="150010" marR="0" lvl="0" indent="-150010" algn="l" defTabSz="40002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Incapacidad de almacenar</a:t>
            </a:r>
          </a:p>
          <a:p>
            <a:pPr marL="150010" marR="0" lvl="0" indent="-150010" algn="l" defTabSz="40002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Dificultad para vaciar</a:t>
            </a:r>
          </a:p>
          <a:p>
            <a:pPr marL="150010" marR="0" lvl="0" indent="-150010" algn="l" defTabSz="40002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Combinación de ambas</a:t>
            </a:r>
          </a:p>
        </p:txBody>
      </p:sp>
      <p:sp>
        <p:nvSpPr>
          <p:cNvPr id="4" name="Rectángulo 3">
            <a:extLst>
              <a:ext uri="{FF2B5EF4-FFF2-40B4-BE49-F238E27FC236}">
                <a16:creationId xmlns:a16="http://schemas.microsoft.com/office/drawing/2014/main" id="{40825A45-4CAB-4D2E-8B02-03B0F6FB7B93}"/>
              </a:ext>
            </a:extLst>
          </p:cNvPr>
          <p:cNvSpPr/>
          <p:nvPr/>
        </p:nvSpPr>
        <p:spPr>
          <a:xfrm>
            <a:off x="543818" y="3889786"/>
            <a:ext cx="2123182" cy="2639441"/>
          </a:xfrm>
          <a:prstGeom prst="rect">
            <a:avLst/>
          </a:prstGeom>
        </p:spPr>
        <p:txBody>
          <a:bodyPr wrap="square">
            <a:spAutoFit/>
          </a:bodyPr>
          <a:lstStyle/>
          <a:p>
            <a:pPr marL="0" marR="0" lvl="0" indent="0" algn="l" defTabSz="400027" rtl="0" eaLnBrk="1" fontAlgn="auto" latinLnBrk="0" hangingPunct="1">
              <a:spcBef>
                <a:spcPts val="0"/>
              </a:spcBef>
              <a:spcAft>
                <a:spcPts val="0"/>
              </a:spcAft>
              <a:buClrTx/>
              <a:buSzTx/>
              <a:buFontTx/>
              <a:buNone/>
              <a:tabLst/>
              <a:defRPr/>
            </a:pPr>
            <a:r>
              <a:rPr kumimoji="0" lang="es-ES" sz="2000" b="1" i="0" u="none" strike="noStrike" kern="1200" cap="none" spc="0" normalizeH="0" baseline="0" noProof="0" dirty="0">
                <a:ln>
                  <a:noFill/>
                </a:ln>
                <a:solidFill>
                  <a:srgbClr val="FFF9E7">
                    <a:lumMod val="50000"/>
                  </a:srgbClr>
                </a:solidFill>
                <a:effectLst/>
                <a:uLnTx/>
                <a:uFillTx/>
                <a:latin typeface="Calibri" panose="020F0502020204030204" pitchFamily="34" charset="0"/>
                <a:ea typeface="+mn-ea"/>
                <a:cs typeface="Calibri" panose="020F0502020204030204" pitchFamily="34" charset="0"/>
              </a:rPr>
              <a:t>Factores que la empeoran</a:t>
            </a:r>
          </a:p>
          <a:p>
            <a:pPr marL="0" marR="0" lvl="0" indent="0" algn="l" defTabSz="400027" rtl="0" eaLnBrk="1" fontAlgn="auto" latinLnBrk="0" hangingPunct="1">
              <a:spcBef>
                <a:spcPts val="0"/>
              </a:spcBef>
              <a:spcAft>
                <a:spcPts val="0"/>
              </a:spcAft>
              <a:buClrTx/>
              <a:buSzTx/>
              <a:buFontTx/>
              <a:buNone/>
              <a:tabLst/>
              <a:defRPr/>
            </a:pPr>
            <a:endParaRPr kumimoji="0" lang="es-ES" sz="800" b="1" i="0" u="none" strike="noStrike" kern="1200" cap="none" spc="0" normalizeH="0" baseline="0" noProof="0" dirty="0">
              <a:ln>
                <a:noFill/>
              </a:ln>
              <a:solidFill>
                <a:srgbClr val="FFF9E7">
                  <a:lumMod val="50000"/>
                </a:srgbClr>
              </a:solidFill>
              <a:effectLst/>
              <a:uLnTx/>
              <a:uFillTx/>
              <a:latin typeface="Calibri" panose="020F0502020204030204" pitchFamily="34" charset="0"/>
              <a:ea typeface="+mn-ea"/>
              <a:cs typeface="Calibri" panose="020F0502020204030204" pitchFamily="34" charset="0"/>
            </a:endParaRPr>
          </a:p>
          <a:p>
            <a:pPr marL="150010" marR="0" lvl="0" indent="-150010"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Cafeína</a:t>
            </a:r>
          </a:p>
          <a:p>
            <a:pPr marL="150010" marR="0" lvl="0" indent="-150010"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Aspartamo</a:t>
            </a:r>
          </a:p>
          <a:p>
            <a:pPr marL="150010" marR="0" lvl="0" indent="-150010"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Alcohol</a:t>
            </a:r>
          </a:p>
          <a:p>
            <a:pPr marL="150010" marR="0" lvl="0" indent="-150010"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Infección</a:t>
            </a:r>
          </a:p>
          <a:p>
            <a:pPr marL="150010" marR="0" lvl="0" indent="-150010"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Estreñimiento</a:t>
            </a:r>
          </a:p>
        </p:txBody>
      </p:sp>
      <p:sp>
        <p:nvSpPr>
          <p:cNvPr id="5" name="CuadroTexto 4">
            <a:extLst>
              <a:ext uri="{FF2B5EF4-FFF2-40B4-BE49-F238E27FC236}">
                <a16:creationId xmlns:a16="http://schemas.microsoft.com/office/drawing/2014/main" id="{E9A4B907-3AC6-48AF-A5B3-B738D116AECE}"/>
              </a:ext>
            </a:extLst>
          </p:cNvPr>
          <p:cNvSpPr txBox="1"/>
          <p:nvPr/>
        </p:nvSpPr>
        <p:spPr>
          <a:xfrm>
            <a:off x="543818" y="2502382"/>
            <a:ext cx="4230201" cy="1077218"/>
          </a:xfrm>
          <a:prstGeom prst="rect">
            <a:avLst/>
          </a:prstGeom>
          <a:solidFill>
            <a:schemeClr val="accent2"/>
          </a:solidFill>
          <a:ln>
            <a:solidFill>
              <a:srgbClr val="FF0000"/>
            </a:solidFill>
          </a:ln>
        </p:spPr>
        <p:txBody>
          <a:bodyPr wrap="square" rtlCol="0">
            <a:spAutoFit/>
          </a:bodyPr>
          <a:lstStyle/>
          <a:p>
            <a:pPr marL="0" marR="0" lvl="0" indent="0" algn="just" defTabSz="400027" rtl="0" eaLnBrk="1" fontAlgn="auto" latinLnBrk="0" hangingPunct="1">
              <a:lnSpc>
                <a:spcPct val="100000"/>
              </a:lnSpc>
              <a:spcBef>
                <a:spcPts val="0"/>
              </a:spcBef>
              <a:spcAft>
                <a:spcPts val="0"/>
              </a:spcAft>
              <a:buClrTx/>
              <a:buSzTx/>
              <a:buFontTx/>
              <a:buNone/>
              <a:tabLst/>
              <a:defRPr/>
            </a:pPr>
            <a:r>
              <a:rPr lang="es-ES" sz="1600" dirty="0">
                <a:solidFill>
                  <a:srgbClr val="05262A"/>
                </a:solidFill>
                <a:latin typeface="Calibri" panose="020F0502020204030204" pitchFamily="34" charset="0"/>
                <a:cs typeface="Calibri" panose="020F0502020204030204" pitchFamily="34" charset="0"/>
              </a:rPr>
              <a:t>E</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l neurólogo y la enfermera están acostumbrados a tratar estos síntomas. Que la vergüenza de comunicarlo, no sea una traba para tratarla.</a:t>
            </a:r>
          </a:p>
        </p:txBody>
      </p:sp>
      <p:sp>
        <p:nvSpPr>
          <p:cNvPr id="10" name="Marcador de número de diapositiva 9">
            <a:extLst>
              <a:ext uri="{FF2B5EF4-FFF2-40B4-BE49-F238E27FC236}">
                <a16:creationId xmlns:a16="http://schemas.microsoft.com/office/drawing/2014/main" id="{D8793802-BF2E-D6CC-9AB3-642C46ED512C}"/>
              </a:ext>
            </a:extLst>
          </p:cNvPr>
          <p:cNvSpPr>
            <a:spLocks noGrp="1"/>
          </p:cNvSpPr>
          <p:nvPr>
            <p:ph type="sldNum" sz="quarter" idx="10"/>
          </p:nvPr>
        </p:nvSpPr>
        <p:spPr/>
        <p:txBody>
          <a:bodyPr/>
          <a:lstStyle/>
          <a:p>
            <a:fld id="{C2D5E945-2478-44AA-BA19-29F3FC66B24B}" type="slidenum">
              <a:rPr lang="es-ES" smtClean="0"/>
              <a:pPr/>
              <a:t>77</a:t>
            </a:fld>
            <a:endParaRPr lang="es-ES" dirty="0"/>
          </a:p>
        </p:txBody>
      </p:sp>
    </p:spTree>
    <p:extLst>
      <p:ext uri="{BB962C8B-B14F-4D97-AF65-F5344CB8AC3E}">
        <p14:creationId xmlns:p14="http://schemas.microsoft.com/office/powerpoint/2010/main" val="37266871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8646D-BD48-4322-9C15-7747D9200859}"/>
              </a:ext>
            </a:extLst>
          </p:cNvPr>
          <p:cNvSpPr>
            <a:spLocks noGrp="1"/>
          </p:cNvSpPr>
          <p:nvPr>
            <p:ph type="title"/>
          </p:nvPr>
        </p:nvSpPr>
        <p:spPr>
          <a:xfrm>
            <a:off x="542925" y="0"/>
            <a:ext cx="4600575" cy="1461801"/>
          </a:xfrm>
        </p:spPr>
        <p:txBody>
          <a:bodyPr>
            <a:normAutofit/>
          </a:bodyPr>
          <a:lstStyle/>
          <a:p>
            <a:pPr algn="l"/>
            <a:r>
              <a:rPr lang="es-ES" sz="2800" dirty="0"/>
              <a:t>2.4 Disfunción intestinal: Estreñimiento</a:t>
            </a:r>
          </a:p>
        </p:txBody>
      </p:sp>
      <p:sp>
        <p:nvSpPr>
          <p:cNvPr id="3" name="Rectángulo 2">
            <a:extLst>
              <a:ext uri="{FF2B5EF4-FFF2-40B4-BE49-F238E27FC236}">
                <a16:creationId xmlns:a16="http://schemas.microsoft.com/office/drawing/2014/main" id="{188F8C30-509B-4F40-B16F-67B1424FC47C}"/>
              </a:ext>
            </a:extLst>
          </p:cNvPr>
          <p:cNvSpPr/>
          <p:nvPr/>
        </p:nvSpPr>
        <p:spPr>
          <a:xfrm>
            <a:off x="465643" y="1300134"/>
            <a:ext cx="4402714" cy="1015663"/>
          </a:xfrm>
          <a:prstGeom prst="rect">
            <a:avLst/>
          </a:prstGeom>
        </p:spPr>
        <p:txBody>
          <a:bodyPr wrap="square">
            <a:spAutoFit/>
          </a:bodyPr>
          <a:lstStyle/>
          <a:p>
            <a:pPr marL="0" marR="0" lvl="0" indent="0" defTabSz="400027"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FFF9E7">
                    <a:lumMod val="50000"/>
                  </a:srgbClr>
                </a:solidFill>
                <a:effectLst/>
                <a:uLnTx/>
                <a:uFillTx/>
                <a:latin typeface="+mj-lt"/>
                <a:ea typeface="+mn-ea"/>
                <a:cs typeface="+mn-cs"/>
              </a:rPr>
              <a:t>Originado por la propia enfermedad o como efecto secundario de los fármacos</a:t>
            </a:r>
          </a:p>
        </p:txBody>
      </p:sp>
      <p:sp>
        <p:nvSpPr>
          <p:cNvPr id="4" name="Rectángulo 3">
            <a:extLst>
              <a:ext uri="{FF2B5EF4-FFF2-40B4-BE49-F238E27FC236}">
                <a16:creationId xmlns:a16="http://schemas.microsoft.com/office/drawing/2014/main" id="{40825A45-4CAB-4D2E-8B02-03B0F6FB7B93}"/>
              </a:ext>
            </a:extLst>
          </p:cNvPr>
          <p:cNvSpPr/>
          <p:nvPr/>
        </p:nvSpPr>
        <p:spPr>
          <a:xfrm>
            <a:off x="472924" y="2516787"/>
            <a:ext cx="4388151" cy="3185487"/>
          </a:xfrm>
          <a:prstGeom prst="rect">
            <a:avLst/>
          </a:prstGeom>
        </p:spPr>
        <p:txBody>
          <a:bodyPr wrap="square">
            <a:spAutoFit/>
          </a:bodyPr>
          <a:lstStyle/>
          <a:p>
            <a:pPr marL="0" marR="0" lvl="0" indent="0" algn="l" defTabSz="400027"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1AB6C9"/>
                </a:solidFill>
                <a:effectLst/>
                <a:uLnTx/>
                <a:uFillTx/>
                <a:latin typeface="Calibri" panose="020F0502020204030204" pitchFamily="34" charset="0"/>
                <a:ea typeface="+mn-ea"/>
                <a:cs typeface="Calibri" panose="020F0502020204030204" pitchFamily="34" charset="0"/>
              </a:rPr>
              <a:t>Recomendaciones</a:t>
            </a:r>
          </a:p>
          <a:p>
            <a:pPr marL="0" marR="0" lvl="0" indent="0" algn="l" defTabSz="400027"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srgbClr val="1AB6C9"/>
              </a:solidFill>
              <a:effectLst/>
              <a:uLnTx/>
              <a:uFillTx/>
              <a:latin typeface="Calibri" panose="020F0502020204030204" pitchFamily="34" charset="0"/>
              <a:ea typeface="+mn-ea"/>
              <a:cs typeface="Calibri" panose="020F0502020204030204" pitchFamily="34" charset="0"/>
            </a:endParaRPr>
          </a:p>
          <a:p>
            <a:pPr marL="150010" marR="0" lvl="0" indent="-150010" algn="l" defTabSz="400027" rtl="0" eaLnBrk="1" fontAlgn="auto" latinLnBrk="0" hangingPunct="1">
              <a:lnSpc>
                <a:spcPct val="10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Consultar con el médico para ayudar a identificar la causa última del estreñimiento</a:t>
            </a:r>
          </a:p>
          <a:p>
            <a:pPr marL="150010" marR="0" lvl="0" indent="-150010" algn="l" defTabSz="400027" rtl="0" eaLnBrk="1" fontAlgn="auto" latinLnBrk="0" hangingPunct="1">
              <a:lnSpc>
                <a:spcPct val="10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Establecer un horario regular para la defecación</a:t>
            </a:r>
          </a:p>
          <a:p>
            <a:pPr marL="150010" marR="0" lvl="0" indent="-150010" algn="l" defTabSz="400027" rtl="0" eaLnBrk="1" fontAlgn="auto" latinLnBrk="0" hangingPunct="1">
              <a:lnSpc>
                <a:spcPct val="10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Introducir cambios en la dieta: Alimentos ricos en fibra, beber suficiente agua…</a:t>
            </a:r>
          </a:p>
          <a:p>
            <a:pPr marL="150010" marR="0" lvl="0" indent="-150010" algn="l" defTabSz="400027" rtl="0" eaLnBrk="1" fontAlgn="auto" latinLnBrk="0" hangingPunct="1">
              <a:lnSpc>
                <a:spcPct val="10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Realizar actividad física todos los días</a:t>
            </a:r>
          </a:p>
          <a:p>
            <a:pPr marL="150010" marR="0" lvl="0" indent="-150010" algn="l" defTabSz="400027" rtl="0" eaLnBrk="1" fontAlgn="auto" latinLnBrk="0" hangingPunct="1">
              <a:lnSpc>
                <a:spcPct val="10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Tomar laxantes solo si lo prescribe el médico y en la pauta que indique</a:t>
            </a:r>
          </a:p>
          <a:p>
            <a:pPr marL="150010" marR="0" lvl="0" indent="-150010" algn="l" defTabSz="400027" rtl="0" eaLnBrk="1" fontAlgn="auto" latinLnBrk="0" hangingPunct="1">
              <a:lnSpc>
                <a:spcPct val="100000"/>
              </a:lnSpc>
              <a:spcBef>
                <a:spcPts val="0"/>
              </a:spcBef>
              <a:spcAft>
                <a:spcPts val="0"/>
              </a:spcAft>
              <a:buClr>
                <a:srgbClr val="FFF9E7">
                  <a:lumMod val="50000"/>
                </a:srgbClr>
              </a:buClr>
              <a:buSzTx/>
              <a:buFont typeface="Arial" panose="020B0604020202020204" pitchFamily="34" charset="0"/>
              <a:buChar char="•"/>
              <a:tabLst/>
              <a:defRPr/>
            </a:pPr>
            <a:endParaRPr kumimoji="0" lang="es-ES" sz="12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endParaRPr>
          </a:p>
          <a:p>
            <a:pPr marL="0" marR="0" lvl="0" indent="0" algn="just" defTabSz="400027" rtl="0" eaLnBrk="1" fontAlgn="auto" latinLnBrk="0" hangingPunct="1">
              <a:lnSpc>
                <a:spcPct val="100000"/>
              </a:lnSpc>
              <a:spcBef>
                <a:spcPts val="0"/>
              </a:spcBef>
              <a:spcAft>
                <a:spcPts val="0"/>
              </a:spcAft>
              <a:buClr>
                <a:srgbClr val="FFF9E7">
                  <a:lumMod val="50000"/>
                </a:srgbClr>
              </a:buClr>
              <a:buSzTx/>
              <a:buFontTx/>
              <a:buNone/>
              <a:tabLst/>
              <a:defRPr/>
            </a:pPr>
            <a:r>
              <a:rPr kumimoji="0" lang="es-ES" sz="1600" b="0" i="1" u="none" strike="noStrike" kern="1200" cap="none" spc="0" normalizeH="0" baseline="0" noProof="0" dirty="0">
                <a:ln>
                  <a:noFill/>
                </a:ln>
                <a:solidFill>
                  <a:srgbClr val="05262A">
                    <a:lumMod val="75000"/>
                    <a:lumOff val="25000"/>
                  </a:srgbClr>
                </a:solidFill>
                <a:effectLst/>
                <a:uLnTx/>
                <a:uFillTx/>
                <a:latin typeface="Calibri" panose="020F0502020204030204" pitchFamily="34" charset="0"/>
                <a:ea typeface="+mn-ea"/>
                <a:cs typeface="Calibri" panose="020F0502020204030204" pitchFamily="34" charset="0"/>
              </a:rPr>
              <a:t>Tener en cuenta que el reflejo </a:t>
            </a:r>
            <a:r>
              <a:rPr kumimoji="0" lang="es-ES" sz="1600" b="0" i="1" u="none" strike="noStrike" kern="1200" cap="none" spc="0" normalizeH="0" baseline="0" noProof="0" dirty="0" err="1">
                <a:ln>
                  <a:noFill/>
                </a:ln>
                <a:solidFill>
                  <a:srgbClr val="05262A">
                    <a:lumMod val="75000"/>
                    <a:lumOff val="25000"/>
                  </a:srgbClr>
                </a:solidFill>
                <a:effectLst/>
                <a:uLnTx/>
                <a:uFillTx/>
                <a:latin typeface="Calibri" panose="020F0502020204030204" pitchFamily="34" charset="0"/>
                <a:ea typeface="+mn-ea"/>
                <a:cs typeface="Calibri" panose="020F0502020204030204" pitchFamily="34" charset="0"/>
              </a:rPr>
              <a:t>gastrocólico</a:t>
            </a:r>
            <a:r>
              <a:rPr kumimoji="0" lang="es-ES" sz="1600" b="0" i="1" u="none" strike="noStrike" kern="1200" cap="none" spc="0" normalizeH="0" baseline="0" noProof="0" dirty="0">
                <a:ln>
                  <a:noFill/>
                </a:ln>
                <a:solidFill>
                  <a:srgbClr val="05262A">
                    <a:lumMod val="75000"/>
                    <a:lumOff val="25000"/>
                  </a:srgbClr>
                </a:solidFill>
                <a:effectLst/>
                <a:uLnTx/>
                <a:uFillTx/>
                <a:latin typeface="Calibri" panose="020F0502020204030204" pitchFamily="34" charset="0"/>
                <a:ea typeface="+mn-ea"/>
                <a:cs typeface="Calibri" panose="020F0502020204030204" pitchFamily="34" charset="0"/>
              </a:rPr>
              <a:t> sucede unos </a:t>
            </a:r>
            <a:r>
              <a:rPr kumimoji="0" lang="es-ES" sz="1600" b="1" i="1" u="none" strike="noStrike" kern="1200" cap="none" spc="0" normalizeH="0" baseline="0" noProof="0" dirty="0">
                <a:ln>
                  <a:noFill/>
                </a:ln>
                <a:solidFill>
                  <a:srgbClr val="05262A">
                    <a:lumMod val="75000"/>
                    <a:lumOff val="25000"/>
                  </a:srgbClr>
                </a:solidFill>
                <a:effectLst/>
                <a:uLnTx/>
                <a:uFillTx/>
                <a:latin typeface="Calibri" panose="020F0502020204030204" pitchFamily="34" charset="0"/>
                <a:ea typeface="+mn-ea"/>
                <a:cs typeface="Calibri" panose="020F0502020204030204" pitchFamily="34" charset="0"/>
              </a:rPr>
              <a:t>30 minutos </a:t>
            </a:r>
            <a:r>
              <a:rPr kumimoji="0" lang="es-ES" sz="1600" b="0" i="1" u="none" strike="noStrike" kern="1200" cap="none" spc="0" normalizeH="0" baseline="0" noProof="0" dirty="0">
                <a:ln>
                  <a:noFill/>
                </a:ln>
                <a:solidFill>
                  <a:srgbClr val="05262A">
                    <a:lumMod val="75000"/>
                    <a:lumOff val="25000"/>
                  </a:srgbClr>
                </a:solidFill>
                <a:effectLst/>
                <a:uLnTx/>
                <a:uFillTx/>
                <a:latin typeface="Calibri" panose="020F0502020204030204" pitchFamily="34" charset="0"/>
                <a:ea typeface="+mn-ea"/>
                <a:cs typeface="Calibri" panose="020F0502020204030204" pitchFamily="34" charset="0"/>
              </a:rPr>
              <a:t>después de las comidas. </a:t>
            </a:r>
            <a:endPar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endParaRPr>
          </a:p>
        </p:txBody>
      </p:sp>
      <p:sp>
        <p:nvSpPr>
          <p:cNvPr id="8" name="Marcador de número de diapositiva 7">
            <a:extLst>
              <a:ext uri="{FF2B5EF4-FFF2-40B4-BE49-F238E27FC236}">
                <a16:creationId xmlns:a16="http://schemas.microsoft.com/office/drawing/2014/main" id="{D1C22844-5DEA-77E6-9437-55BA381A62E1}"/>
              </a:ext>
            </a:extLst>
          </p:cNvPr>
          <p:cNvSpPr>
            <a:spLocks noGrp="1"/>
          </p:cNvSpPr>
          <p:nvPr>
            <p:ph type="sldNum" sz="quarter" idx="10"/>
          </p:nvPr>
        </p:nvSpPr>
        <p:spPr/>
        <p:txBody>
          <a:bodyPr/>
          <a:lstStyle/>
          <a:p>
            <a:fld id="{C2D5E945-2478-44AA-BA19-29F3FC66B24B}" type="slidenum">
              <a:rPr lang="es-ES" smtClean="0"/>
              <a:pPr/>
              <a:t>78</a:t>
            </a:fld>
            <a:endParaRPr lang="es-ES" dirty="0"/>
          </a:p>
        </p:txBody>
      </p:sp>
    </p:spTree>
    <p:extLst>
      <p:ext uri="{BB962C8B-B14F-4D97-AF65-F5344CB8AC3E}">
        <p14:creationId xmlns:p14="http://schemas.microsoft.com/office/powerpoint/2010/main" val="5503995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88F8C30-509B-4F40-B16F-67B1424FC47C}"/>
              </a:ext>
            </a:extLst>
          </p:cNvPr>
          <p:cNvSpPr/>
          <p:nvPr/>
        </p:nvSpPr>
        <p:spPr>
          <a:xfrm>
            <a:off x="512364" y="1156820"/>
            <a:ext cx="4424363" cy="707886"/>
          </a:xfrm>
          <a:prstGeom prst="rect">
            <a:avLst/>
          </a:prstGeom>
        </p:spPr>
        <p:txBody>
          <a:bodyPr wrap="square">
            <a:spAutoFit/>
          </a:bodyPr>
          <a:lstStyle/>
          <a:p>
            <a:pPr marL="0" marR="0" lvl="0" indent="0" defTabSz="400027"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FFF9E7">
                    <a:lumMod val="50000"/>
                  </a:srgbClr>
                </a:solidFill>
                <a:effectLst/>
                <a:uLnTx/>
                <a:uFillTx/>
                <a:latin typeface="+mj-lt"/>
                <a:ea typeface="+mn-ea"/>
                <a:cs typeface="+mn-cs"/>
              </a:rPr>
              <a:t>Normalmente esta situación se produce por lesiones medulares</a:t>
            </a:r>
          </a:p>
        </p:txBody>
      </p:sp>
      <p:sp>
        <p:nvSpPr>
          <p:cNvPr id="4" name="Rectángulo 3">
            <a:extLst>
              <a:ext uri="{FF2B5EF4-FFF2-40B4-BE49-F238E27FC236}">
                <a16:creationId xmlns:a16="http://schemas.microsoft.com/office/drawing/2014/main" id="{40825A45-4CAB-4D2E-8B02-03B0F6FB7B93}"/>
              </a:ext>
            </a:extLst>
          </p:cNvPr>
          <p:cNvSpPr/>
          <p:nvPr/>
        </p:nvSpPr>
        <p:spPr>
          <a:xfrm>
            <a:off x="542925" y="2006401"/>
            <a:ext cx="4424363" cy="3877985"/>
          </a:xfrm>
          <a:prstGeom prst="rect">
            <a:avLst/>
          </a:prstGeom>
        </p:spPr>
        <p:txBody>
          <a:bodyPr wrap="square">
            <a:spAutoFit/>
          </a:bodyPr>
          <a:lstStyle/>
          <a:p>
            <a:pPr marL="0" marR="0" lvl="0" indent="0" algn="l" defTabSz="400027" rtl="0" eaLnBrk="1" fontAlgn="auto" latinLnBrk="0" hangingPunct="1">
              <a:lnSpc>
                <a:spcPct val="15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1AB6C9"/>
                </a:solidFill>
                <a:effectLst/>
                <a:uLnTx/>
                <a:uFillTx/>
                <a:latin typeface="Calibri" panose="020F0502020204030204" pitchFamily="34" charset="0"/>
                <a:ea typeface="+mn-ea"/>
                <a:cs typeface="Calibri" panose="020F0502020204030204" pitchFamily="34" charset="0"/>
              </a:rPr>
              <a:t>Recomendaciones</a:t>
            </a:r>
          </a:p>
          <a:p>
            <a:pPr marL="150010" marR="0" lvl="0" indent="-150010"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Planificar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ir al baño de forma regular</a:t>
            </a:r>
          </a:p>
          <a:p>
            <a:pPr marL="150010" marR="0" lvl="0" indent="-150010" algn="l" defTabSz="400027" rtl="0" eaLnBrk="1" fontAlgn="auto" latinLnBrk="0" hangingPunct="1">
              <a:lnSpc>
                <a:spcPct val="100000"/>
              </a:lnSpc>
              <a:spcBef>
                <a:spcPts val="0"/>
              </a:spcBef>
              <a:spcAft>
                <a:spcPts val="0"/>
              </a:spcAft>
              <a:buClr>
                <a:srgbClr val="FFF9E7">
                  <a:lumMod val="50000"/>
                </a:srgbClr>
              </a:buClr>
              <a:buSzTx/>
              <a:buFont typeface="Arial" panose="020B0604020202020204" pitchFamily="34" charset="0"/>
              <a:buChar char="•"/>
              <a:tabLst/>
              <a:defRPr/>
            </a:pP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Descartar una infección </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mediante el cultivo de heces</a:t>
            </a:r>
          </a:p>
          <a:p>
            <a:pPr marL="150010" marR="0" lvl="0" indent="-150010" algn="l" defTabSz="400027" rtl="0" eaLnBrk="1" fontAlgn="auto" latinLnBrk="0" hangingPunct="1">
              <a:lnSpc>
                <a:spcPct val="100000"/>
              </a:lnSpc>
              <a:spcBef>
                <a:spcPts val="0"/>
              </a:spcBef>
              <a:spcAft>
                <a:spcPts val="0"/>
              </a:spcAft>
              <a:buClr>
                <a:srgbClr val="FFF9E7">
                  <a:lumMod val="50000"/>
                </a:srgbClr>
              </a:buClr>
              <a:buSzTx/>
              <a:buFont typeface="Arial" panose="020B0604020202020204" pitchFamily="34" charset="0"/>
              <a:buChar char="•"/>
              <a:tabLst/>
              <a:defRPr/>
            </a:pP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Evitar el uso innecesario de antibióticos</a:t>
            </a:r>
          </a:p>
          <a:p>
            <a:pPr marL="150010" marR="0" lvl="0" indent="-150010" algn="l" defTabSz="400027" rtl="0" eaLnBrk="1" fontAlgn="auto" latinLnBrk="0" hangingPunct="1">
              <a:lnSpc>
                <a:spcPct val="10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La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ansiedad y el estrés </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empeoran la situación</a:t>
            </a:r>
          </a:p>
          <a:p>
            <a:pPr marL="150010" marR="0" lvl="0" indent="-150010" algn="l" defTabSz="400027" rtl="0" eaLnBrk="1" fontAlgn="auto" latinLnBrk="0" hangingPunct="1">
              <a:lnSpc>
                <a:spcPct val="10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Evitar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irritantes intestinales </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como la cafeína, comidas picantes, alcohol…</a:t>
            </a:r>
          </a:p>
          <a:p>
            <a:pPr marL="150010" marR="0" lvl="0" indent="-150010" algn="l" defTabSz="400027" rtl="0" eaLnBrk="1" fontAlgn="auto" latinLnBrk="0" hangingPunct="1">
              <a:lnSpc>
                <a:spcPct val="10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Los polialcoholes que contienen muchos alimentos sin azúcar para endulzarlos, también pueden tener efecto laxante.</a:t>
            </a:r>
          </a:p>
          <a:p>
            <a:pPr marL="150010" marR="0" lvl="0" indent="-150010" algn="l" defTabSz="400027" rtl="0" eaLnBrk="1" fontAlgn="auto" latinLnBrk="0" hangingPunct="1">
              <a:lnSpc>
                <a:spcPct val="10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Utilizar medicación para el control de la incontinencia o el movimiento intestinal involuntario según pauta médica</a:t>
            </a:r>
          </a:p>
        </p:txBody>
      </p:sp>
      <p:sp>
        <p:nvSpPr>
          <p:cNvPr id="8" name="Título 1">
            <a:extLst>
              <a:ext uri="{FF2B5EF4-FFF2-40B4-BE49-F238E27FC236}">
                <a16:creationId xmlns:a16="http://schemas.microsoft.com/office/drawing/2014/main" id="{9677AE59-988F-8470-40EF-6A86862ED0F2}"/>
              </a:ext>
            </a:extLst>
          </p:cNvPr>
          <p:cNvSpPr>
            <a:spLocks noGrp="1"/>
          </p:cNvSpPr>
          <p:nvPr>
            <p:ph type="title"/>
          </p:nvPr>
        </p:nvSpPr>
        <p:spPr>
          <a:xfrm>
            <a:off x="542925" y="0"/>
            <a:ext cx="4600575" cy="1461801"/>
          </a:xfrm>
        </p:spPr>
        <p:txBody>
          <a:bodyPr>
            <a:normAutofit/>
          </a:bodyPr>
          <a:lstStyle/>
          <a:p>
            <a:pPr algn="l"/>
            <a:r>
              <a:rPr lang="es-ES" sz="2800" dirty="0"/>
              <a:t>2.4 Disfunción intestinal: Estreñimiento</a:t>
            </a:r>
          </a:p>
        </p:txBody>
      </p:sp>
      <p:sp>
        <p:nvSpPr>
          <p:cNvPr id="7" name="Marcador de número de diapositiva 6">
            <a:extLst>
              <a:ext uri="{FF2B5EF4-FFF2-40B4-BE49-F238E27FC236}">
                <a16:creationId xmlns:a16="http://schemas.microsoft.com/office/drawing/2014/main" id="{BF526131-13CA-3E3D-0E77-564D042C3947}"/>
              </a:ext>
            </a:extLst>
          </p:cNvPr>
          <p:cNvSpPr>
            <a:spLocks noGrp="1"/>
          </p:cNvSpPr>
          <p:nvPr>
            <p:ph type="sldNum" sz="quarter" idx="10"/>
          </p:nvPr>
        </p:nvSpPr>
        <p:spPr/>
        <p:txBody>
          <a:bodyPr/>
          <a:lstStyle/>
          <a:p>
            <a:fld id="{C2D5E945-2478-44AA-BA19-29F3FC66B24B}" type="slidenum">
              <a:rPr lang="es-ES" smtClean="0"/>
              <a:pPr/>
              <a:t>79</a:t>
            </a:fld>
            <a:endParaRPr lang="es-ES" dirty="0"/>
          </a:p>
        </p:txBody>
      </p:sp>
    </p:spTree>
    <p:extLst>
      <p:ext uri="{BB962C8B-B14F-4D97-AF65-F5344CB8AC3E}">
        <p14:creationId xmlns:p14="http://schemas.microsoft.com/office/powerpoint/2010/main" val="3134025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72470" y="650237"/>
            <a:ext cx="2244725" cy="436778"/>
          </a:xfrm>
          <a:prstGeom prst="rect">
            <a:avLst/>
          </a:prstGeom>
        </p:spPr>
        <p:txBody>
          <a:bodyPr vert="horz" wrap="square" lIns="0" tIns="5834" rIns="0" bIns="0" rtlCol="0" anchor="t">
            <a:spAutoFit/>
          </a:bodyPr>
          <a:lstStyle/>
          <a:p>
            <a:pPr marL="5080">
              <a:lnSpc>
                <a:spcPct val="100000"/>
              </a:lnSpc>
              <a:spcBef>
                <a:spcPts val="46"/>
              </a:spcBef>
            </a:pPr>
            <a:r>
              <a:rPr sz="2800" b="1" spc="-2" dirty="0" err="1"/>
              <a:t>Otros</a:t>
            </a:r>
            <a:r>
              <a:rPr sz="2800" b="1" spc="-41" dirty="0"/>
              <a:t> </a:t>
            </a:r>
            <a:r>
              <a:rPr sz="2800" b="1" spc="-2" dirty="0" err="1"/>
              <a:t>síntomas</a:t>
            </a:r>
            <a:endParaRPr lang="en-US" sz="2800" b="1" spc="-2" dirty="0"/>
          </a:p>
        </p:txBody>
      </p:sp>
      <p:sp>
        <p:nvSpPr>
          <p:cNvPr id="3" name="object 3"/>
          <p:cNvSpPr txBox="1"/>
          <p:nvPr/>
        </p:nvSpPr>
        <p:spPr>
          <a:xfrm>
            <a:off x="572470" y="1417560"/>
            <a:ext cx="4189060" cy="4812054"/>
          </a:xfrm>
          <a:prstGeom prst="rect">
            <a:avLst/>
          </a:prstGeom>
        </p:spPr>
        <p:txBody>
          <a:bodyPr vert="horz" wrap="square" lIns="0" tIns="5556" rIns="0" bIns="0" rtlCol="0" anchor="t">
            <a:spAutoFit/>
          </a:bodyPr>
          <a:lstStyle>
            <a:lvl1pPr>
              <a:buClr>
                <a:srgbClr val="FFC50B"/>
              </a:buClr>
              <a:buFont typeface="Arial" panose="020B0604020202020204" pitchFamily="34" charset="0"/>
              <a:buChar char="•"/>
            </a:lvl1pPr>
            <a:lvl2pPr>
              <a:buClr>
                <a:srgbClr val="FFC50B"/>
              </a:buClr>
              <a:buFont typeface="Arial" panose="020B0604020202020204" pitchFamily="34" charset="0"/>
              <a:buChar char="•"/>
            </a:lvl2pPr>
            <a:lvl3pPr>
              <a:buClr>
                <a:srgbClr val="FFC50B"/>
              </a:buClr>
              <a:buFont typeface="Arial" panose="020B0604020202020204" pitchFamily="34" charset="0"/>
              <a:buChar char="•"/>
            </a:lvl3pPr>
            <a:lvl4pPr>
              <a:buClr>
                <a:srgbClr val="FFC50B"/>
              </a:buClr>
              <a:buFont typeface="Arial" panose="020B0604020202020204" pitchFamily="34" charset="0"/>
              <a:buChar char="•"/>
            </a:lvl4pPr>
            <a:lvl5pPr>
              <a:buClr>
                <a:srgbClr val="FFC50B"/>
              </a:buClr>
              <a:buFont typeface="Arial" panose="020B0604020202020204" pitchFamily="34" charset="0"/>
              <a:buChar char="•"/>
            </a:lvl5pPr>
            <a:lvl6pPr>
              <a:buFont typeface="Arial" panose="020B0604020202020204" pitchFamily="34" charset="0"/>
              <a:buChar char="•"/>
            </a:lvl6pPr>
            <a:lvl7pPr>
              <a:buFont typeface="Arial" panose="020B0604020202020204" pitchFamily="34" charset="0"/>
              <a:buChar char="•"/>
            </a:lvl7pPr>
            <a:lvl8pPr>
              <a:buFont typeface="Arial" panose="020B0604020202020204" pitchFamily="34" charset="0"/>
              <a:buChar char="•"/>
            </a:lvl8pPr>
            <a:lvl9pPr>
              <a:buFont typeface="Arial" panose="020B0604020202020204" pitchFamily="34" charset="0"/>
              <a:buChar char="•"/>
            </a:lvl9pPr>
          </a:lstStyle>
          <a:p>
            <a:pPr marL="105410" indent="-99695">
              <a:spcBef>
                <a:spcPts val="44"/>
              </a:spcBef>
              <a:tabLst>
                <a:tab pos="105840" algn="l"/>
              </a:tabLst>
            </a:pPr>
            <a:r>
              <a:rPr sz="1600" spc="-6" dirty="0" err="1">
                <a:solidFill>
                  <a:srgbClr val="05252A"/>
                </a:solidFill>
                <a:latin typeface="Calibri"/>
                <a:cs typeface="Calibri"/>
              </a:rPr>
              <a:t>Otros</a:t>
            </a:r>
            <a:r>
              <a:rPr sz="1600" spc="-5" dirty="0">
                <a:solidFill>
                  <a:srgbClr val="05252A"/>
                </a:solidFill>
                <a:latin typeface="Calibri"/>
                <a:cs typeface="Calibri"/>
              </a:rPr>
              <a:t> </a:t>
            </a:r>
            <a:r>
              <a:rPr sz="1600" spc="-5" dirty="0" err="1">
                <a:solidFill>
                  <a:srgbClr val="05252A"/>
                </a:solidFill>
                <a:latin typeface="Calibri"/>
                <a:cs typeface="Calibri"/>
              </a:rPr>
              <a:t>síntomas</a:t>
            </a:r>
            <a:r>
              <a:rPr sz="1600" spc="-9" dirty="0">
                <a:solidFill>
                  <a:srgbClr val="05252A"/>
                </a:solidFill>
                <a:latin typeface="Calibri"/>
                <a:cs typeface="Calibri"/>
              </a:rPr>
              <a:t> </a:t>
            </a:r>
            <a:r>
              <a:rPr sz="1600" spc="-2" dirty="0">
                <a:solidFill>
                  <a:srgbClr val="05252A"/>
                </a:solidFill>
                <a:latin typeface="Calibri"/>
                <a:cs typeface="Calibri"/>
              </a:rPr>
              <a:t>que </a:t>
            </a:r>
            <a:r>
              <a:rPr sz="1600" spc="-2" dirty="0" err="1">
                <a:solidFill>
                  <a:srgbClr val="05252A"/>
                </a:solidFill>
                <a:latin typeface="Calibri"/>
                <a:cs typeface="Calibri"/>
              </a:rPr>
              <a:t>nos</a:t>
            </a:r>
            <a:r>
              <a:rPr sz="1600" spc="-2" dirty="0">
                <a:solidFill>
                  <a:srgbClr val="05252A"/>
                </a:solidFill>
                <a:latin typeface="Calibri"/>
                <a:cs typeface="Calibri"/>
              </a:rPr>
              <a:t> </a:t>
            </a:r>
            <a:r>
              <a:rPr sz="1600" spc="-2" dirty="0" err="1">
                <a:solidFill>
                  <a:srgbClr val="05252A"/>
                </a:solidFill>
                <a:latin typeface="Calibri"/>
                <a:cs typeface="Calibri"/>
              </a:rPr>
              <a:t>deben</a:t>
            </a:r>
            <a:r>
              <a:rPr sz="1600" spc="-2" dirty="0">
                <a:solidFill>
                  <a:srgbClr val="05252A"/>
                </a:solidFill>
                <a:latin typeface="Calibri"/>
                <a:cs typeface="Calibri"/>
              </a:rPr>
              <a:t> </a:t>
            </a:r>
            <a:r>
              <a:rPr sz="1600" spc="-2" dirty="0" err="1">
                <a:solidFill>
                  <a:srgbClr val="05252A"/>
                </a:solidFill>
                <a:latin typeface="Calibri"/>
                <a:cs typeface="Calibri"/>
              </a:rPr>
              <a:t>hacer</a:t>
            </a:r>
            <a:r>
              <a:rPr sz="1600" spc="-2" dirty="0">
                <a:solidFill>
                  <a:srgbClr val="05252A"/>
                </a:solidFill>
                <a:latin typeface="Calibri"/>
                <a:cs typeface="Calibri"/>
              </a:rPr>
              <a:t> </a:t>
            </a:r>
            <a:r>
              <a:rPr sz="1600" spc="-2" dirty="0" err="1">
                <a:solidFill>
                  <a:srgbClr val="05252A"/>
                </a:solidFill>
                <a:latin typeface="Calibri"/>
                <a:cs typeface="Calibri"/>
              </a:rPr>
              <a:t>sospechar</a:t>
            </a:r>
            <a:r>
              <a:rPr sz="1600" dirty="0">
                <a:solidFill>
                  <a:srgbClr val="05252A"/>
                </a:solidFill>
                <a:latin typeface="Calibri"/>
                <a:cs typeface="Calibri"/>
              </a:rPr>
              <a:t> </a:t>
            </a:r>
            <a:r>
              <a:rPr sz="1600" spc="-2" dirty="0" err="1">
                <a:solidFill>
                  <a:srgbClr val="05252A"/>
                </a:solidFill>
                <a:latin typeface="Calibri"/>
                <a:cs typeface="Calibri"/>
              </a:rPr>
              <a:t>una</a:t>
            </a:r>
            <a:r>
              <a:rPr sz="1600" spc="-2" dirty="0">
                <a:solidFill>
                  <a:srgbClr val="05252A"/>
                </a:solidFill>
                <a:latin typeface="Calibri"/>
                <a:cs typeface="Calibri"/>
              </a:rPr>
              <a:t> </a:t>
            </a:r>
            <a:r>
              <a:rPr sz="1600" spc="-2" dirty="0" err="1">
                <a:solidFill>
                  <a:srgbClr val="05252A"/>
                </a:solidFill>
                <a:latin typeface="Calibri"/>
                <a:cs typeface="Calibri"/>
              </a:rPr>
              <a:t>posible</a:t>
            </a:r>
            <a:r>
              <a:rPr sz="1600" dirty="0">
                <a:solidFill>
                  <a:srgbClr val="05252A"/>
                </a:solidFill>
                <a:latin typeface="Calibri"/>
                <a:cs typeface="Calibri"/>
              </a:rPr>
              <a:t> EM</a:t>
            </a:r>
            <a:r>
              <a:rPr sz="1600" spc="-6" dirty="0">
                <a:solidFill>
                  <a:srgbClr val="05252A"/>
                </a:solidFill>
                <a:latin typeface="Calibri"/>
                <a:cs typeface="Calibri"/>
              </a:rPr>
              <a:t> </a:t>
            </a:r>
            <a:r>
              <a:rPr sz="1600" spc="-5" dirty="0">
                <a:solidFill>
                  <a:srgbClr val="05252A"/>
                </a:solidFill>
                <a:latin typeface="Calibri"/>
                <a:cs typeface="Calibri"/>
              </a:rPr>
              <a:t>son:</a:t>
            </a:r>
            <a:endParaRPr lang="en-US" sz="1600" dirty="0">
              <a:latin typeface="Calibri"/>
              <a:ea typeface="Calibri"/>
              <a:cs typeface="Calibri"/>
            </a:endParaRPr>
          </a:p>
          <a:p>
            <a:pPr marL="491490" lvl="1" indent="-285750">
              <a:spcBef>
                <a:spcPts val="17"/>
              </a:spcBef>
              <a:buFont typeface="Wingdings" panose="05000000000000000000" pitchFamily="2" charset="2"/>
              <a:buChar char="ü"/>
              <a:tabLst>
                <a:tab pos="305576" algn="l"/>
                <a:tab pos="305854" algn="l"/>
              </a:tabLst>
            </a:pPr>
            <a:r>
              <a:rPr sz="1600" spc="-5" dirty="0">
                <a:solidFill>
                  <a:srgbClr val="05252A"/>
                </a:solidFill>
                <a:latin typeface="Calibri"/>
                <a:cs typeface="Calibri"/>
              </a:rPr>
              <a:t>Cuadros</a:t>
            </a:r>
            <a:r>
              <a:rPr sz="1600" spc="-13" dirty="0">
                <a:solidFill>
                  <a:srgbClr val="05252A"/>
                </a:solidFill>
                <a:latin typeface="Calibri"/>
                <a:cs typeface="Calibri"/>
              </a:rPr>
              <a:t> </a:t>
            </a:r>
            <a:r>
              <a:rPr sz="1600" spc="-2" dirty="0" err="1">
                <a:solidFill>
                  <a:srgbClr val="05252A"/>
                </a:solidFill>
                <a:latin typeface="Calibri"/>
                <a:cs typeface="Calibri"/>
              </a:rPr>
              <a:t>vertiginosos</a:t>
            </a:r>
            <a:r>
              <a:rPr sz="1600" spc="-2" dirty="0">
                <a:solidFill>
                  <a:srgbClr val="05252A"/>
                </a:solidFill>
                <a:latin typeface="Calibri"/>
                <a:cs typeface="Calibri"/>
              </a:rPr>
              <a:t>.</a:t>
            </a:r>
            <a:endParaRPr sz="1600" dirty="0">
              <a:latin typeface="Calibri"/>
              <a:ea typeface="Calibri"/>
              <a:cs typeface="Calibri"/>
            </a:endParaRPr>
          </a:p>
          <a:p>
            <a:pPr marL="491490" marR="18415" lvl="1" indent="-285750">
              <a:spcBef>
                <a:spcPts val="208"/>
              </a:spcBef>
              <a:buFont typeface="Wingdings" panose="05000000000000000000" pitchFamily="2" charset="2"/>
              <a:buChar char="ü"/>
              <a:tabLst>
                <a:tab pos="305576" algn="l"/>
                <a:tab pos="305854" algn="l"/>
              </a:tabLst>
            </a:pPr>
            <a:r>
              <a:rPr sz="1600" spc="-2" dirty="0">
                <a:solidFill>
                  <a:srgbClr val="05252A"/>
                </a:solidFill>
                <a:latin typeface="Calibri"/>
                <a:cs typeface="Calibri"/>
              </a:rPr>
              <a:t>Neuralgia</a:t>
            </a:r>
            <a:r>
              <a:rPr sz="1600" spc="-5" dirty="0">
                <a:solidFill>
                  <a:srgbClr val="05252A"/>
                </a:solidFill>
                <a:latin typeface="Calibri"/>
                <a:cs typeface="Calibri"/>
              </a:rPr>
              <a:t> </a:t>
            </a:r>
            <a:r>
              <a:rPr sz="1600" spc="-2" dirty="0">
                <a:solidFill>
                  <a:srgbClr val="05252A"/>
                </a:solidFill>
                <a:latin typeface="Calibri"/>
                <a:cs typeface="Calibri"/>
              </a:rPr>
              <a:t>del</a:t>
            </a:r>
            <a:r>
              <a:rPr sz="1600" dirty="0">
                <a:solidFill>
                  <a:srgbClr val="05252A"/>
                </a:solidFill>
                <a:latin typeface="Calibri"/>
                <a:cs typeface="Calibri"/>
              </a:rPr>
              <a:t> </a:t>
            </a:r>
            <a:r>
              <a:rPr sz="1600" spc="-2" dirty="0" err="1">
                <a:solidFill>
                  <a:srgbClr val="05252A"/>
                </a:solidFill>
                <a:latin typeface="Calibri"/>
                <a:cs typeface="Calibri"/>
              </a:rPr>
              <a:t>trigémino</a:t>
            </a:r>
            <a:r>
              <a:rPr sz="1600" spc="-2" dirty="0">
                <a:solidFill>
                  <a:srgbClr val="05252A"/>
                </a:solidFill>
                <a:latin typeface="Calibri"/>
                <a:cs typeface="Calibri"/>
              </a:rPr>
              <a:t>: </a:t>
            </a:r>
            <a:r>
              <a:rPr sz="1600" spc="-2" dirty="0" err="1">
                <a:solidFill>
                  <a:srgbClr val="05252A"/>
                </a:solidFill>
                <a:latin typeface="Calibri"/>
                <a:cs typeface="Calibri"/>
              </a:rPr>
              <a:t>calambres</a:t>
            </a:r>
            <a:r>
              <a:rPr sz="1600" spc="6" dirty="0">
                <a:solidFill>
                  <a:srgbClr val="05252A"/>
                </a:solidFill>
                <a:latin typeface="Calibri"/>
                <a:cs typeface="Calibri"/>
              </a:rPr>
              <a:t> </a:t>
            </a:r>
            <a:r>
              <a:rPr sz="1600" spc="-5" dirty="0" err="1">
                <a:solidFill>
                  <a:srgbClr val="05252A"/>
                </a:solidFill>
                <a:latin typeface="Calibri"/>
                <a:cs typeface="Calibri"/>
              </a:rPr>
              <a:t>frecuentes</a:t>
            </a:r>
            <a:r>
              <a:rPr sz="1600" spc="6" dirty="0">
                <a:solidFill>
                  <a:srgbClr val="05252A"/>
                </a:solidFill>
                <a:latin typeface="Calibri"/>
                <a:cs typeface="Calibri"/>
              </a:rPr>
              <a:t> </a:t>
            </a:r>
            <a:r>
              <a:rPr sz="1600" dirty="0">
                <a:solidFill>
                  <a:srgbClr val="05252A"/>
                </a:solidFill>
                <a:latin typeface="Calibri"/>
                <a:cs typeface="Calibri"/>
              </a:rPr>
              <a:t>y</a:t>
            </a:r>
            <a:r>
              <a:rPr sz="1600" spc="2" dirty="0">
                <a:solidFill>
                  <a:srgbClr val="05252A"/>
                </a:solidFill>
                <a:latin typeface="Calibri"/>
                <a:cs typeface="Calibri"/>
              </a:rPr>
              <a:t> </a:t>
            </a:r>
            <a:r>
              <a:rPr sz="1600" spc="-2" dirty="0" err="1">
                <a:solidFill>
                  <a:srgbClr val="05252A"/>
                </a:solidFill>
                <a:latin typeface="Calibri"/>
                <a:cs typeface="Calibri"/>
              </a:rPr>
              <a:t>repetidos</a:t>
            </a:r>
            <a:r>
              <a:rPr sz="1600" spc="2" dirty="0">
                <a:solidFill>
                  <a:srgbClr val="05252A"/>
                </a:solidFill>
                <a:latin typeface="Calibri"/>
                <a:cs typeface="Calibri"/>
              </a:rPr>
              <a:t> </a:t>
            </a:r>
            <a:r>
              <a:rPr sz="1600" dirty="0" err="1">
                <a:solidFill>
                  <a:srgbClr val="05252A"/>
                </a:solidFill>
                <a:latin typeface="Calibri"/>
                <a:cs typeface="Calibri"/>
              </a:rPr>
              <a:t>en</a:t>
            </a:r>
            <a:r>
              <a:rPr sz="1600" spc="-2" dirty="0">
                <a:solidFill>
                  <a:srgbClr val="05252A"/>
                </a:solidFill>
                <a:latin typeface="Calibri"/>
                <a:cs typeface="Calibri"/>
              </a:rPr>
              <a:t> </a:t>
            </a:r>
            <a:r>
              <a:rPr sz="1600" dirty="0" err="1">
                <a:solidFill>
                  <a:srgbClr val="05252A"/>
                </a:solidFill>
                <a:latin typeface="Calibri"/>
                <a:cs typeface="Calibri"/>
              </a:rPr>
              <a:t>una</a:t>
            </a:r>
            <a:r>
              <a:rPr sz="1600" dirty="0">
                <a:solidFill>
                  <a:srgbClr val="05252A"/>
                </a:solidFill>
                <a:latin typeface="Calibri"/>
                <a:cs typeface="Calibri"/>
              </a:rPr>
              <a:t> </a:t>
            </a:r>
            <a:r>
              <a:rPr sz="1600" spc="-6" dirty="0">
                <a:solidFill>
                  <a:srgbClr val="05252A"/>
                </a:solidFill>
                <a:latin typeface="Calibri"/>
                <a:cs typeface="Calibri"/>
              </a:rPr>
              <a:t>zona</a:t>
            </a:r>
            <a:r>
              <a:rPr sz="1600" dirty="0">
                <a:solidFill>
                  <a:srgbClr val="05252A"/>
                </a:solidFill>
                <a:latin typeface="Calibri"/>
                <a:cs typeface="Calibri"/>
              </a:rPr>
              <a:t> </a:t>
            </a:r>
            <a:r>
              <a:rPr sz="1600" spc="-2" dirty="0" err="1">
                <a:solidFill>
                  <a:srgbClr val="05252A"/>
                </a:solidFill>
                <a:latin typeface="Calibri"/>
                <a:cs typeface="Calibri"/>
              </a:rPr>
              <a:t>delimitada</a:t>
            </a:r>
            <a:r>
              <a:rPr sz="1600" spc="9" dirty="0">
                <a:solidFill>
                  <a:srgbClr val="05252A"/>
                </a:solidFill>
                <a:latin typeface="Calibri"/>
                <a:cs typeface="Calibri"/>
              </a:rPr>
              <a:t> </a:t>
            </a:r>
            <a:r>
              <a:rPr sz="1600" spc="-2" dirty="0">
                <a:solidFill>
                  <a:srgbClr val="05252A"/>
                </a:solidFill>
                <a:latin typeface="Calibri"/>
                <a:cs typeface="Calibri"/>
              </a:rPr>
              <a:t>de</a:t>
            </a:r>
            <a:r>
              <a:rPr sz="1600" dirty="0">
                <a:solidFill>
                  <a:srgbClr val="05252A"/>
                </a:solidFill>
                <a:latin typeface="Calibri"/>
                <a:cs typeface="Calibri"/>
              </a:rPr>
              <a:t> un</a:t>
            </a:r>
            <a:r>
              <a:rPr sz="1600" spc="-6" dirty="0">
                <a:solidFill>
                  <a:srgbClr val="05252A"/>
                </a:solidFill>
                <a:latin typeface="Calibri"/>
                <a:cs typeface="Calibri"/>
              </a:rPr>
              <a:t> </a:t>
            </a:r>
            <a:r>
              <a:rPr sz="1600" dirty="0" err="1">
                <a:solidFill>
                  <a:srgbClr val="05252A"/>
                </a:solidFill>
                <a:latin typeface="Calibri"/>
                <a:cs typeface="Calibri"/>
              </a:rPr>
              <a:t>lado</a:t>
            </a:r>
            <a:r>
              <a:rPr sz="1600" dirty="0">
                <a:solidFill>
                  <a:srgbClr val="05252A"/>
                </a:solidFill>
                <a:latin typeface="Calibri"/>
                <a:cs typeface="Calibri"/>
              </a:rPr>
              <a:t> </a:t>
            </a:r>
            <a:r>
              <a:rPr sz="1600" spc="-190" dirty="0">
                <a:solidFill>
                  <a:srgbClr val="05252A"/>
                </a:solidFill>
                <a:latin typeface="Calibri"/>
                <a:cs typeface="Calibri"/>
              </a:rPr>
              <a:t> </a:t>
            </a:r>
            <a:r>
              <a:rPr sz="1600" spc="-2" dirty="0">
                <a:solidFill>
                  <a:srgbClr val="05252A"/>
                </a:solidFill>
                <a:latin typeface="Calibri"/>
                <a:cs typeface="Calibri"/>
              </a:rPr>
              <a:t>de</a:t>
            </a:r>
            <a:r>
              <a:rPr sz="1600" spc="-6" dirty="0">
                <a:solidFill>
                  <a:srgbClr val="05252A"/>
                </a:solidFill>
                <a:latin typeface="Calibri"/>
                <a:cs typeface="Calibri"/>
              </a:rPr>
              <a:t> </a:t>
            </a:r>
            <a:r>
              <a:rPr sz="1600" dirty="0">
                <a:solidFill>
                  <a:srgbClr val="05252A"/>
                </a:solidFill>
                <a:latin typeface="Calibri"/>
                <a:cs typeface="Calibri"/>
              </a:rPr>
              <a:t>la</a:t>
            </a:r>
            <a:r>
              <a:rPr sz="1600" spc="5" dirty="0">
                <a:solidFill>
                  <a:srgbClr val="05252A"/>
                </a:solidFill>
                <a:latin typeface="Calibri"/>
                <a:cs typeface="Calibri"/>
              </a:rPr>
              <a:t> </a:t>
            </a:r>
            <a:r>
              <a:rPr sz="1600" spc="-5" dirty="0" err="1">
                <a:solidFill>
                  <a:srgbClr val="05252A"/>
                </a:solidFill>
                <a:latin typeface="Calibri"/>
                <a:cs typeface="Calibri"/>
              </a:rPr>
              <a:t>cara</a:t>
            </a:r>
            <a:r>
              <a:rPr sz="1600" spc="-5" dirty="0">
                <a:solidFill>
                  <a:srgbClr val="05252A"/>
                </a:solidFill>
                <a:latin typeface="Calibri"/>
                <a:cs typeface="Calibri"/>
              </a:rPr>
              <a:t>.</a:t>
            </a:r>
            <a:endParaRPr sz="1600" dirty="0">
              <a:latin typeface="Calibri"/>
              <a:ea typeface="Calibri"/>
              <a:cs typeface="Calibri"/>
            </a:endParaRPr>
          </a:p>
          <a:p>
            <a:pPr marL="491490" marR="1905" lvl="1" indent="-285750">
              <a:spcBef>
                <a:spcPts val="221"/>
              </a:spcBef>
              <a:buFont typeface="Wingdings" panose="05000000000000000000" pitchFamily="2" charset="2"/>
              <a:buChar char="ü"/>
              <a:tabLst>
                <a:tab pos="305576" algn="l"/>
                <a:tab pos="305854" algn="l"/>
              </a:tabLst>
            </a:pPr>
            <a:r>
              <a:rPr sz="1600" spc="-2" dirty="0" err="1">
                <a:solidFill>
                  <a:srgbClr val="05252A"/>
                </a:solidFill>
                <a:latin typeface="Calibri"/>
                <a:cs typeface="Calibri"/>
              </a:rPr>
              <a:t>Dificultad</a:t>
            </a:r>
            <a:r>
              <a:rPr sz="1600" dirty="0">
                <a:solidFill>
                  <a:srgbClr val="05252A"/>
                </a:solidFill>
                <a:latin typeface="Calibri"/>
                <a:cs typeface="Calibri"/>
              </a:rPr>
              <a:t> </a:t>
            </a:r>
            <a:r>
              <a:rPr sz="1600" spc="-6" dirty="0">
                <a:solidFill>
                  <a:srgbClr val="05252A"/>
                </a:solidFill>
                <a:latin typeface="Calibri"/>
                <a:cs typeface="Calibri"/>
              </a:rPr>
              <a:t>para</a:t>
            </a:r>
            <a:r>
              <a:rPr sz="1600" spc="2" dirty="0">
                <a:solidFill>
                  <a:srgbClr val="05252A"/>
                </a:solidFill>
                <a:latin typeface="Calibri"/>
                <a:cs typeface="Calibri"/>
              </a:rPr>
              <a:t> </a:t>
            </a:r>
            <a:r>
              <a:rPr sz="1600" dirty="0" err="1">
                <a:solidFill>
                  <a:srgbClr val="05252A"/>
                </a:solidFill>
                <a:latin typeface="Calibri"/>
                <a:cs typeface="Calibri"/>
              </a:rPr>
              <a:t>caminar</a:t>
            </a:r>
            <a:r>
              <a:rPr sz="1600" spc="2" dirty="0">
                <a:solidFill>
                  <a:srgbClr val="05252A"/>
                </a:solidFill>
                <a:latin typeface="Calibri"/>
                <a:cs typeface="Calibri"/>
              </a:rPr>
              <a:t> </a:t>
            </a:r>
            <a:r>
              <a:rPr sz="1600" spc="-2" dirty="0">
                <a:solidFill>
                  <a:srgbClr val="05252A"/>
                </a:solidFill>
                <a:latin typeface="Calibri"/>
                <a:cs typeface="Calibri"/>
              </a:rPr>
              <a:t>con</a:t>
            </a:r>
            <a:r>
              <a:rPr sz="1600" spc="-9" dirty="0">
                <a:solidFill>
                  <a:srgbClr val="05252A"/>
                </a:solidFill>
                <a:latin typeface="Calibri"/>
                <a:cs typeface="Calibri"/>
              </a:rPr>
              <a:t> </a:t>
            </a:r>
            <a:r>
              <a:rPr sz="1600" spc="-2" dirty="0" err="1">
                <a:solidFill>
                  <a:srgbClr val="05252A"/>
                </a:solidFill>
                <a:latin typeface="Calibri"/>
                <a:cs typeface="Calibri"/>
              </a:rPr>
              <a:t>necesidad</a:t>
            </a:r>
            <a:r>
              <a:rPr sz="1600" spc="5" dirty="0">
                <a:solidFill>
                  <a:srgbClr val="05252A"/>
                </a:solidFill>
                <a:latin typeface="Calibri"/>
                <a:cs typeface="Calibri"/>
              </a:rPr>
              <a:t> </a:t>
            </a:r>
            <a:r>
              <a:rPr sz="1600" dirty="0">
                <a:solidFill>
                  <a:srgbClr val="05252A"/>
                </a:solidFill>
                <a:latin typeface="Calibri"/>
                <a:cs typeface="Calibri"/>
              </a:rPr>
              <a:t>de</a:t>
            </a:r>
            <a:r>
              <a:rPr sz="1600" spc="-2" dirty="0">
                <a:solidFill>
                  <a:srgbClr val="05252A"/>
                </a:solidFill>
                <a:latin typeface="Calibri"/>
                <a:cs typeface="Calibri"/>
              </a:rPr>
              <a:t> </a:t>
            </a:r>
            <a:r>
              <a:rPr sz="1600" spc="-5" dirty="0" err="1">
                <a:solidFill>
                  <a:srgbClr val="05252A"/>
                </a:solidFill>
                <a:latin typeface="Calibri"/>
                <a:cs typeface="Calibri"/>
              </a:rPr>
              <a:t>separar</a:t>
            </a:r>
            <a:r>
              <a:rPr sz="1600" spc="6" dirty="0">
                <a:solidFill>
                  <a:srgbClr val="05252A"/>
                </a:solidFill>
                <a:latin typeface="Calibri"/>
                <a:cs typeface="Calibri"/>
              </a:rPr>
              <a:t> </a:t>
            </a:r>
            <a:r>
              <a:rPr sz="1600" dirty="0" err="1">
                <a:solidFill>
                  <a:srgbClr val="05252A"/>
                </a:solidFill>
                <a:latin typeface="Calibri"/>
                <a:cs typeface="Calibri"/>
              </a:rPr>
              <a:t>mucho</a:t>
            </a:r>
            <a:r>
              <a:rPr sz="1600" spc="-11" dirty="0">
                <a:solidFill>
                  <a:srgbClr val="05252A"/>
                </a:solidFill>
                <a:latin typeface="Calibri"/>
                <a:cs typeface="Calibri"/>
              </a:rPr>
              <a:t> </a:t>
            </a:r>
            <a:r>
              <a:rPr sz="1600" dirty="0">
                <a:solidFill>
                  <a:srgbClr val="05252A"/>
                </a:solidFill>
                <a:latin typeface="Calibri"/>
                <a:cs typeface="Calibri"/>
              </a:rPr>
              <a:t>las</a:t>
            </a:r>
            <a:r>
              <a:rPr sz="1600" spc="5" dirty="0">
                <a:solidFill>
                  <a:srgbClr val="05252A"/>
                </a:solidFill>
                <a:latin typeface="Calibri"/>
                <a:cs typeface="Calibri"/>
              </a:rPr>
              <a:t> </a:t>
            </a:r>
            <a:r>
              <a:rPr sz="1600" spc="-2" dirty="0" err="1">
                <a:solidFill>
                  <a:srgbClr val="05252A"/>
                </a:solidFill>
                <a:latin typeface="Calibri"/>
                <a:cs typeface="Calibri"/>
              </a:rPr>
              <a:t>piernas</a:t>
            </a:r>
            <a:r>
              <a:rPr sz="1600" dirty="0">
                <a:solidFill>
                  <a:srgbClr val="05252A"/>
                </a:solidFill>
                <a:latin typeface="Calibri"/>
                <a:cs typeface="Calibri"/>
              </a:rPr>
              <a:t> </a:t>
            </a:r>
            <a:r>
              <a:rPr sz="1600" spc="-5" dirty="0">
                <a:solidFill>
                  <a:srgbClr val="05252A"/>
                </a:solidFill>
                <a:latin typeface="Calibri"/>
                <a:cs typeface="Calibri"/>
              </a:rPr>
              <a:t>(ataxia)</a:t>
            </a:r>
            <a:r>
              <a:rPr sz="1600" spc="15" dirty="0">
                <a:solidFill>
                  <a:srgbClr val="05252A"/>
                </a:solidFill>
                <a:latin typeface="Calibri"/>
                <a:cs typeface="Calibri"/>
              </a:rPr>
              <a:t> </a:t>
            </a:r>
            <a:r>
              <a:rPr sz="1600" spc="-5" dirty="0">
                <a:solidFill>
                  <a:srgbClr val="05252A"/>
                </a:solidFill>
                <a:latin typeface="Calibri"/>
                <a:cs typeface="Calibri"/>
              </a:rPr>
              <a:t>junto </a:t>
            </a:r>
            <a:r>
              <a:rPr sz="1600" dirty="0">
                <a:solidFill>
                  <a:srgbClr val="05252A"/>
                </a:solidFill>
                <a:latin typeface="Calibri"/>
                <a:cs typeface="Calibri"/>
              </a:rPr>
              <a:t>a</a:t>
            </a:r>
            <a:r>
              <a:rPr sz="1600" spc="-2" dirty="0">
                <a:solidFill>
                  <a:srgbClr val="05252A"/>
                </a:solidFill>
                <a:latin typeface="Calibri"/>
                <a:cs typeface="Calibri"/>
              </a:rPr>
              <a:t> </a:t>
            </a:r>
            <a:r>
              <a:rPr sz="1600" spc="-6" dirty="0" err="1">
                <a:solidFill>
                  <a:srgbClr val="05252A"/>
                </a:solidFill>
                <a:latin typeface="Calibri"/>
                <a:cs typeface="Calibri"/>
              </a:rPr>
              <a:t>trastorno</a:t>
            </a:r>
            <a:r>
              <a:rPr sz="1600" spc="-6" dirty="0">
                <a:solidFill>
                  <a:srgbClr val="05252A"/>
                </a:solidFill>
                <a:latin typeface="Calibri"/>
                <a:cs typeface="Calibri"/>
              </a:rPr>
              <a:t> </a:t>
            </a:r>
            <a:r>
              <a:rPr sz="1600" spc="-190" dirty="0">
                <a:solidFill>
                  <a:srgbClr val="05252A"/>
                </a:solidFill>
                <a:latin typeface="Calibri"/>
                <a:cs typeface="Calibri"/>
              </a:rPr>
              <a:t> </a:t>
            </a:r>
            <a:r>
              <a:rPr sz="1600" dirty="0" err="1">
                <a:solidFill>
                  <a:srgbClr val="05252A"/>
                </a:solidFill>
                <a:latin typeface="Calibri"/>
                <a:cs typeface="Calibri"/>
              </a:rPr>
              <a:t>en</a:t>
            </a:r>
            <a:r>
              <a:rPr sz="1600" spc="-2" dirty="0">
                <a:solidFill>
                  <a:srgbClr val="05252A"/>
                </a:solidFill>
                <a:latin typeface="Calibri"/>
                <a:cs typeface="Calibri"/>
              </a:rPr>
              <a:t> </a:t>
            </a:r>
            <a:r>
              <a:rPr sz="1600" dirty="0">
                <a:solidFill>
                  <a:srgbClr val="05252A"/>
                </a:solidFill>
                <a:latin typeface="Calibri"/>
                <a:cs typeface="Calibri"/>
              </a:rPr>
              <a:t>la</a:t>
            </a:r>
            <a:r>
              <a:rPr sz="1600" spc="5" dirty="0">
                <a:solidFill>
                  <a:srgbClr val="05252A"/>
                </a:solidFill>
                <a:latin typeface="Calibri"/>
                <a:cs typeface="Calibri"/>
              </a:rPr>
              <a:t> </a:t>
            </a:r>
            <a:r>
              <a:rPr sz="1600" spc="-2" dirty="0" err="1">
                <a:solidFill>
                  <a:srgbClr val="05252A"/>
                </a:solidFill>
                <a:latin typeface="Calibri"/>
                <a:cs typeface="Calibri"/>
              </a:rPr>
              <a:t>pronunciación</a:t>
            </a:r>
            <a:r>
              <a:rPr sz="1600" spc="-15" dirty="0">
                <a:solidFill>
                  <a:srgbClr val="05252A"/>
                </a:solidFill>
                <a:latin typeface="Calibri"/>
                <a:cs typeface="Calibri"/>
              </a:rPr>
              <a:t> </a:t>
            </a:r>
            <a:r>
              <a:rPr sz="1600" spc="-5" dirty="0" err="1">
                <a:solidFill>
                  <a:srgbClr val="05252A"/>
                </a:solidFill>
                <a:latin typeface="Calibri"/>
                <a:cs typeface="Calibri"/>
              </a:rPr>
              <a:t>correcta</a:t>
            </a:r>
            <a:r>
              <a:rPr sz="1600" dirty="0">
                <a:solidFill>
                  <a:srgbClr val="05252A"/>
                </a:solidFill>
                <a:latin typeface="Calibri"/>
                <a:cs typeface="Calibri"/>
              </a:rPr>
              <a:t> de</a:t>
            </a:r>
            <a:r>
              <a:rPr sz="1600" spc="-5" dirty="0">
                <a:solidFill>
                  <a:srgbClr val="05252A"/>
                </a:solidFill>
                <a:latin typeface="Calibri"/>
                <a:cs typeface="Calibri"/>
              </a:rPr>
              <a:t> </a:t>
            </a:r>
            <a:r>
              <a:rPr sz="1600" dirty="0">
                <a:solidFill>
                  <a:srgbClr val="05252A"/>
                </a:solidFill>
                <a:latin typeface="Calibri"/>
                <a:cs typeface="Calibri"/>
              </a:rPr>
              <a:t>las</a:t>
            </a:r>
            <a:r>
              <a:rPr sz="1600" spc="2" dirty="0">
                <a:solidFill>
                  <a:srgbClr val="05252A"/>
                </a:solidFill>
                <a:latin typeface="Calibri"/>
                <a:cs typeface="Calibri"/>
              </a:rPr>
              <a:t> </a:t>
            </a:r>
            <a:r>
              <a:rPr sz="1600" spc="-5" dirty="0">
                <a:solidFill>
                  <a:srgbClr val="05252A"/>
                </a:solidFill>
                <a:latin typeface="Calibri"/>
                <a:cs typeface="Calibri"/>
              </a:rPr>
              <a:t>palabras</a:t>
            </a:r>
            <a:r>
              <a:rPr sz="1600" spc="2" dirty="0">
                <a:solidFill>
                  <a:srgbClr val="05252A"/>
                </a:solidFill>
                <a:latin typeface="Calibri"/>
                <a:cs typeface="Calibri"/>
              </a:rPr>
              <a:t> </a:t>
            </a:r>
            <a:r>
              <a:rPr sz="1600" spc="-2" dirty="0">
                <a:solidFill>
                  <a:srgbClr val="05252A"/>
                </a:solidFill>
                <a:latin typeface="Calibri"/>
                <a:cs typeface="Calibri"/>
              </a:rPr>
              <a:t>(</a:t>
            </a:r>
            <a:r>
              <a:rPr sz="1600" spc="-2" dirty="0" err="1">
                <a:solidFill>
                  <a:srgbClr val="05252A"/>
                </a:solidFill>
                <a:latin typeface="Calibri"/>
                <a:cs typeface="Calibri"/>
              </a:rPr>
              <a:t>disartria</a:t>
            </a:r>
            <a:r>
              <a:rPr sz="1600" spc="-2" dirty="0">
                <a:solidFill>
                  <a:srgbClr val="05252A"/>
                </a:solidFill>
                <a:latin typeface="Calibri"/>
                <a:cs typeface="Calibri"/>
              </a:rPr>
              <a:t>).</a:t>
            </a:r>
            <a:endParaRPr sz="1600" dirty="0">
              <a:latin typeface="Calibri"/>
              <a:ea typeface="Calibri"/>
              <a:cs typeface="Calibri"/>
            </a:endParaRPr>
          </a:p>
          <a:p>
            <a:pPr lvl="1"/>
            <a:endParaRPr sz="1600" dirty="0">
              <a:latin typeface="Calibri"/>
              <a:ea typeface="Calibri"/>
              <a:cs typeface="Calibri"/>
            </a:endParaRPr>
          </a:p>
          <a:p>
            <a:pPr marL="105410" indent="-99695">
              <a:spcBef>
                <a:spcPts val="566"/>
              </a:spcBef>
              <a:tabLst>
                <a:tab pos="105840" algn="l"/>
              </a:tabLst>
            </a:pPr>
            <a:r>
              <a:rPr sz="1600" b="1" spc="-5" dirty="0" err="1">
                <a:solidFill>
                  <a:srgbClr val="2FD2E6"/>
                </a:solidFill>
                <a:latin typeface="Calibri"/>
                <a:cs typeface="Calibri"/>
              </a:rPr>
              <a:t>Síntomas</a:t>
            </a:r>
            <a:r>
              <a:rPr sz="1600" b="1" spc="-2" dirty="0">
                <a:solidFill>
                  <a:srgbClr val="2FD2E6"/>
                </a:solidFill>
                <a:latin typeface="Calibri"/>
                <a:cs typeface="Calibri"/>
              </a:rPr>
              <a:t> </a:t>
            </a:r>
            <a:r>
              <a:rPr sz="1600" spc="-2" dirty="0">
                <a:solidFill>
                  <a:srgbClr val="05252A"/>
                </a:solidFill>
                <a:latin typeface="Calibri"/>
                <a:cs typeface="Calibri"/>
              </a:rPr>
              <a:t>que </a:t>
            </a:r>
            <a:r>
              <a:rPr sz="1600" spc="-2" dirty="0" err="1">
                <a:solidFill>
                  <a:srgbClr val="05252A"/>
                </a:solidFill>
                <a:latin typeface="Calibri"/>
                <a:cs typeface="Calibri"/>
              </a:rPr>
              <a:t>pueden</a:t>
            </a:r>
            <a:r>
              <a:rPr sz="1600" dirty="0">
                <a:solidFill>
                  <a:srgbClr val="05252A"/>
                </a:solidFill>
                <a:latin typeface="Calibri"/>
                <a:cs typeface="Calibri"/>
              </a:rPr>
              <a:t> </a:t>
            </a:r>
            <a:r>
              <a:rPr sz="1600" spc="-2" dirty="0" err="1">
                <a:solidFill>
                  <a:srgbClr val="05252A"/>
                </a:solidFill>
                <a:latin typeface="Calibri"/>
                <a:cs typeface="Calibri"/>
              </a:rPr>
              <a:t>aparecer</a:t>
            </a:r>
            <a:r>
              <a:rPr sz="1600" spc="5" dirty="0">
                <a:solidFill>
                  <a:srgbClr val="05252A"/>
                </a:solidFill>
                <a:latin typeface="Calibri"/>
                <a:cs typeface="Calibri"/>
              </a:rPr>
              <a:t> </a:t>
            </a:r>
            <a:r>
              <a:rPr sz="1600" b="1" dirty="0">
                <a:solidFill>
                  <a:srgbClr val="2FD2E6"/>
                </a:solidFill>
                <a:latin typeface="Calibri"/>
                <a:cs typeface="Calibri"/>
              </a:rPr>
              <a:t>a</a:t>
            </a:r>
            <a:r>
              <a:rPr sz="1600" b="1" spc="-6" dirty="0">
                <a:solidFill>
                  <a:srgbClr val="2FD2E6"/>
                </a:solidFill>
                <a:latin typeface="Calibri"/>
                <a:cs typeface="Calibri"/>
              </a:rPr>
              <a:t> </a:t>
            </a:r>
            <a:r>
              <a:rPr sz="1600" b="1" dirty="0">
                <a:solidFill>
                  <a:srgbClr val="2FD2E6"/>
                </a:solidFill>
                <a:latin typeface="Calibri"/>
                <a:cs typeface="Calibri"/>
              </a:rPr>
              <a:t>lo</a:t>
            </a:r>
            <a:r>
              <a:rPr sz="1600" b="1" spc="-9" dirty="0">
                <a:solidFill>
                  <a:srgbClr val="2FD2E6"/>
                </a:solidFill>
                <a:latin typeface="Calibri"/>
                <a:cs typeface="Calibri"/>
              </a:rPr>
              <a:t> </a:t>
            </a:r>
            <a:r>
              <a:rPr sz="1600" b="1" spc="-5" dirty="0">
                <a:solidFill>
                  <a:srgbClr val="2FD2E6"/>
                </a:solidFill>
                <a:latin typeface="Calibri"/>
                <a:cs typeface="Calibri"/>
              </a:rPr>
              <a:t>largo </a:t>
            </a:r>
            <a:r>
              <a:rPr sz="1600" b="1" dirty="0">
                <a:solidFill>
                  <a:srgbClr val="2FD2E6"/>
                </a:solidFill>
                <a:latin typeface="Calibri"/>
                <a:cs typeface="Calibri"/>
              </a:rPr>
              <a:t>de la</a:t>
            </a:r>
            <a:r>
              <a:rPr sz="1600" b="1" spc="-2" dirty="0">
                <a:solidFill>
                  <a:srgbClr val="2FD2E6"/>
                </a:solidFill>
                <a:latin typeface="Calibri"/>
                <a:cs typeface="Calibri"/>
              </a:rPr>
              <a:t> </a:t>
            </a:r>
            <a:r>
              <a:rPr sz="1600" b="1" spc="-2" dirty="0" err="1">
                <a:solidFill>
                  <a:srgbClr val="2FD2E6"/>
                </a:solidFill>
                <a:latin typeface="Calibri"/>
                <a:cs typeface="Calibri"/>
              </a:rPr>
              <a:t>evolución</a:t>
            </a:r>
            <a:r>
              <a:rPr sz="1600" b="1" spc="-11" dirty="0">
                <a:solidFill>
                  <a:srgbClr val="2FD2E6"/>
                </a:solidFill>
                <a:latin typeface="Calibri"/>
                <a:cs typeface="Calibri"/>
              </a:rPr>
              <a:t> </a:t>
            </a:r>
            <a:r>
              <a:rPr sz="1600" b="1" dirty="0">
                <a:solidFill>
                  <a:srgbClr val="2FD2E6"/>
                </a:solidFill>
                <a:latin typeface="Calibri"/>
                <a:cs typeface="Calibri"/>
              </a:rPr>
              <a:t>de</a:t>
            </a:r>
            <a:r>
              <a:rPr sz="1600" b="1" spc="-2" dirty="0">
                <a:solidFill>
                  <a:srgbClr val="2FD2E6"/>
                </a:solidFill>
                <a:latin typeface="Calibri"/>
                <a:cs typeface="Calibri"/>
              </a:rPr>
              <a:t> </a:t>
            </a:r>
            <a:r>
              <a:rPr sz="1600" b="1" dirty="0">
                <a:solidFill>
                  <a:srgbClr val="2FD2E6"/>
                </a:solidFill>
                <a:latin typeface="Calibri"/>
                <a:cs typeface="Calibri"/>
              </a:rPr>
              <a:t>la </a:t>
            </a:r>
            <a:r>
              <a:rPr sz="1600" b="1" spc="-5" dirty="0" err="1">
                <a:solidFill>
                  <a:srgbClr val="2FD2E6"/>
                </a:solidFill>
                <a:latin typeface="Calibri"/>
                <a:cs typeface="Calibri"/>
              </a:rPr>
              <a:t>enfermedad</a:t>
            </a:r>
            <a:r>
              <a:rPr lang="es-ES" sz="1600" b="1" dirty="0">
                <a:latin typeface="Calibri"/>
                <a:ea typeface="Calibri"/>
                <a:cs typeface="Calibri"/>
              </a:rPr>
              <a:t> </a:t>
            </a:r>
            <a:r>
              <a:rPr sz="1600" spc="-2" dirty="0" err="1">
                <a:solidFill>
                  <a:srgbClr val="05252A"/>
                </a:solidFill>
                <a:latin typeface="Calibri"/>
                <a:cs typeface="Calibri"/>
              </a:rPr>
              <a:t>serían</a:t>
            </a:r>
            <a:r>
              <a:rPr sz="1600" spc="-2" dirty="0">
                <a:solidFill>
                  <a:srgbClr val="05252A"/>
                </a:solidFill>
                <a:latin typeface="Calibri"/>
                <a:cs typeface="Calibri"/>
              </a:rPr>
              <a:t>:</a:t>
            </a:r>
            <a:endParaRPr sz="1600" dirty="0">
              <a:latin typeface="Calibri"/>
              <a:ea typeface="Calibri"/>
              <a:cs typeface="Calibri"/>
            </a:endParaRPr>
          </a:p>
          <a:p>
            <a:pPr marL="305435" lvl="1" indent="-99695">
              <a:spcBef>
                <a:spcPts val="11"/>
              </a:spcBef>
              <a:tabLst>
                <a:tab pos="305576" algn="l"/>
                <a:tab pos="305854" algn="l"/>
              </a:tabLst>
            </a:pPr>
            <a:r>
              <a:rPr sz="1600" spc="-2" dirty="0" err="1">
                <a:solidFill>
                  <a:srgbClr val="05252A"/>
                </a:solidFill>
                <a:latin typeface="Calibri"/>
                <a:cs typeface="Calibri"/>
              </a:rPr>
              <a:t>Espasticidad</a:t>
            </a:r>
            <a:r>
              <a:rPr sz="1600" spc="-5" dirty="0">
                <a:solidFill>
                  <a:srgbClr val="05252A"/>
                </a:solidFill>
                <a:latin typeface="Calibri"/>
                <a:cs typeface="Calibri"/>
              </a:rPr>
              <a:t> </a:t>
            </a:r>
            <a:r>
              <a:rPr sz="1600" dirty="0">
                <a:solidFill>
                  <a:srgbClr val="05252A"/>
                </a:solidFill>
                <a:latin typeface="Calibri"/>
                <a:cs typeface="Calibri"/>
              </a:rPr>
              <a:t>o</a:t>
            </a:r>
            <a:r>
              <a:rPr sz="1600" spc="-9" dirty="0">
                <a:solidFill>
                  <a:srgbClr val="05252A"/>
                </a:solidFill>
                <a:latin typeface="Calibri"/>
                <a:cs typeface="Calibri"/>
              </a:rPr>
              <a:t> </a:t>
            </a:r>
            <a:r>
              <a:rPr sz="1600" spc="-15" dirty="0">
                <a:solidFill>
                  <a:srgbClr val="05252A"/>
                </a:solidFill>
                <a:latin typeface="Calibri"/>
                <a:cs typeface="Calibri"/>
              </a:rPr>
              <a:t>temblor.</a:t>
            </a:r>
            <a:endParaRPr sz="1600" dirty="0">
              <a:latin typeface="Calibri"/>
              <a:ea typeface="Calibri"/>
              <a:cs typeface="Calibri"/>
            </a:endParaRPr>
          </a:p>
          <a:p>
            <a:pPr marL="305435" lvl="1" indent="-99695">
              <a:spcBef>
                <a:spcPts val="11"/>
              </a:spcBef>
              <a:tabLst>
                <a:tab pos="305576" algn="l"/>
                <a:tab pos="305854" algn="l"/>
              </a:tabLst>
            </a:pPr>
            <a:r>
              <a:rPr sz="1600" spc="-5" dirty="0" err="1">
                <a:solidFill>
                  <a:srgbClr val="05252A"/>
                </a:solidFill>
                <a:latin typeface="Calibri"/>
                <a:cs typeface="Calibri"/>
              </a:rPr>
              <a:t>Síntomas</a:t>
            </a:r>
            <a:r>
              <a:rPr sz="1600" spc="5" dirty="0">
                <a:solidFill>
                  <a:srgbClr val="05252A"/>
                </a:solidFill>
                <a:latin typeface="Calibri"/>
                <a:cs typeface="Calibri"/>
              </a:rPr>
              <a:t> </a:t>
            </a:r>
            <a:r>
              <a:rPr sz="1600" spc="-6" dirty="0" err="1">
                <a:latin typeface="Calibri"/>
                <a:cs typeface="Calibri"/>
              </a:rPr>
              <a:t>paroxísticos</a:t>
            </a:r>
            <a:r>
              <a:rPr sz="1600" spc="6" dirty="0">
                <a:latin typeface="Calibri"/>
                <a:cs typeface="Calibri"/>
              </a:rPr>
              <a:t> </a:t>
            </a:r>
            <a:r>
              <a:rPr sz="1600" spc="-2" dirty="0" err="1">
                <a:latin typeface="Calibri"/>
                <a:cs typeface="Calibri"/>
              </a:rPr>
              <a:t>como</a:t>
            </a:r>
            <a:r>
              <a:rPr sz="1600" spc="-6" dirty="0">
                <a:latin typeface="Calibri"/>
                <a:cs typeface="Calibri"/>
              </a:rPr>
              <a:t> </a:t>
            </a:r>
            <a:r>
              <a:rPr sz="1600" spc="-2" dirty="0">
                <a:latin typeface="Calibri"/>
                <a:cs typeface="Calibri"/>
              </a:rPr>
              <a:t>dolor</a:t>
            </a:r>
            <a:r>
              <a:rPr sz="1600" spc="-6" dirty="0">
                <a:latin typeface="Calibri"/>
                <a:cs typeface="Calibri"/>
              </a:rPr>
              <a:t> </a:t>
            </a:r>
            <a:r>
              <a:rPr sz="1600" dirty="0" err="1">
                <a:latin typeface="Calibri"/>
                <a:cs typeface="Calibri"/>
              </a:rPr>
              <a:t>tipo</a:t>
            </a:r>
            <a:r>
              <a:rPr sz="1600" spc="5" dirty="0">
                <a:latin typeface="Calibri"/>
                <a:cs typeface="Calibri"/>
              </a:rPr>
              <a:t> </a:t>
            </a:r>
            <a:r>
              <a:rPr sz="1600" spc="-5" dirty="0" err="1">
                <a:latin typeface="Calibri"/>
                <a:cs typeface="Calibri"/>
              </a:rPr>
              <a:t>calambre</a:t>
            </a:r>
            <a:r>
              <a:rPr sz="1600" spc="5" dirty="0">
                <a:latin typeface="Calibri"/>
                <a:cs typeface="Calibri"/>
              </a:rPr>
              <a:t> </a:t>
            </a:r>
            <a:r>
              <a:rPr sz="1600" dirty="0" err="1">
                <a:latin typeface="Calibri"/>
                <a:cs typeface="Calibri"/>
              </a:rPr>
              <a:t>en</a:t>
            </a:r>
            <a:r>
              <a:rPr sz="1600" dirty="0">
                <a:latin typeface="Calibri"/>
                <a:cs typeface="Calibri"/>
              </a:rPr>
              <a:t> la </a:t>
            </a:r>
            <a:r>
              <a:rPr sz="1600" dirty="0" err="1">
                <a:latin typeface="Calibri"/>
                <a:cs typeface="Calibri"/>
              </a:rPr>
              <a:t>espalda</a:t>
            </a:r>
            <a:r>
              <a:rPr sz="1600" spc="9" dirty="0">
                <a:latin typeface="Calibri"/>
                <a:cs typeface="Calibri"/>
              </a:rPr>
              <a:t> </a:t>
            </a:r>
            <a:r>
              <a:rPr sz="1600" spc="-2" dirty="0">
                <a:latin typeface="Calibri"/>
                <a:cs typeface="Calibri"/>
              </a:rPr>
              <a:t>(</a:t>
            </a:r>
            <a:r>
              <a:rPr sz="1600" spc="-2" dirty="0" err="1">
                <a:latin typeface="Calibri"/>
                <a:cs typeface="Calibri"/>
              </a:rPr>
              <a:t>signo</a:t>
            </a:r>
            <a:r>
              <a:rPr sz="1600" spc="-2" dirty="0">
                <a:latin typeface="Calibri"/>
                <a:cs typeface="Calibri"/>
              </a:rPr>
              <a:t> </a:t>
            </a:r>
            <a:r>
              <a:rPr sz="1600" dirty="0">
                <a:latin typeface="Calibri"/>
                <a:cs typeface="Calibri"/>
              </a:rPr>
              <a:t>de</a:t>
            </a:r>
            <a:r>
              <a:rPr sz="1600" spc="-2" dirty="0">
                <a:latin typeface="Calibri"/>
                <a:cs typeface="Calibri"/>
              </a:rPr>
              <a:t> </a:t>
            </a:r>
            <a:r>
              <a:rPr sz="1600" spc="-2" dirty="0" err="1">
                <a:latin typeface="Calibri"/>
                <a:cs typeface="Calibri"/>
              </a:rPr>
              <a:t>Lhermite</a:t>
            </a:r>
            <a:r>
              <a:rPr sz="1600" spc="-2" dirty="0">
                <a:latin typeface="Calibri"/>
                <a:cs typeface="Calibri"/>
              </a:rPr>
              <a:t>).</a:t>
            </a:r>
            <a:endParaRPr sz="1600" dirty="0">
              <a:latin typeface="Calibri"/>
              <a:ea typeface="Calibri"/>
              <a:cs typeface="Calibri"/>
            </a:endParaRPr>
          </a:p>
          <a:p>
            <a:pPr marL="305435" lvl="1" indent="-99695">
              <a:spcBef>
                <a:spcPts val="11"/>
              </a:spcBef>
              <a:tabLst>
                <a:tab pos="305576" algn="l"/>
                <a:tab pos="305854" algn="l"/>
              </a:tabLst>
            </a:pPr>
            <a:r>
              <a:rPr sz="1600" spc="-2" dirty="0" err="1">
                <a:latin typeface="Calibri"/>
                <a:cs typeface="Calibri"/>
              </a:rPr>
              <a:t>Depresión</a:t>
            </a:r>
            <a:r>
              <a:rPr sz="1600" spc="-13" dirty="0">
                <a:latin typeface="Calibri"/>
                <a:cs typeface="Calibri"/>
              </a:rPr>
              <a:t> </a:t>
            </a:r>
            <a:r>
              <a:rPr sz="1600" dirty="0">
                <a:latin typeface="Calibri"/>
                <a:cs typeface="Calibri"/>
              </a:rPr>
              <a:t>o</a:t>
            </a:r>
            <a:r>
              <a:rPr sz="1600" spc="-17" dirty="0">
                <a:latin typeface="Calibri"/>
                <a:cs typeface="Calibri"/>
              </a:rPr>
              <a:t> </a:t>
            </a:r>
            <a:r>
              <a:rPr sz="1600" spc="-6" dirty="0" err="1">
                <a:latin typeface="Calibri"/>
                <a:cs typeface="Calibri"/>
              </a:rPr>
              <a:t>fatiga</a:t>
            </a:r>
            <a:r>
              <a:rPr sz="1600" spc="-6" dirty="0">
                <a:latin typeface="Calibri"/>
                <a:cs typeface="Calibri"/>
              </a:rPr>
              <a:t>.</a:t>
            </a:r>
            <a:endParaRPr sz="1600" dirty="0">
              <a:latin typeface="Calibri"/>
              <a:ea typeface="Calibri"/>
              <a:cs typeface="Calibri"/>
            </a:endParaRPr>
          </a:p>
          <a:p>
            <a:pPr marL="305435" lvl="1" indent="-99695">
              <a:spcBef>
                <a:spcPts val="6"/>
              </a:spcBef>
              <a:tabLst>
                <a:tab pos="305576" algn="l"/>
                <a:tab pos="305854" algn="l"/>
              </a:tabLst>
            </a:pPr>
            <a:r>
              <a:rPr sz="1600" spc="-5" dirty="0" err="1">
                <a:latin typeface="Calibri"/>
                <a:cs typeface="Calibri"/>
              </a:rPr>
              <a:t>Síntomas</a:t>
            </a:r>
            <a:r>
              <a:rPr sz="1600" spc="5" dirty="0">
                <a:latin typeface="Calibri"/>
                <a:cs typeface="Calibri"/>
              </a:rPr>
              <a:t> </a:t>
            </a:r>
            <a:r>
              <a:rPr sz="1600" spc="-5" dirty="0" err="1">
                <a:latin typeface="Calibri"/>
                <a:cs typeface="Calibri"/>
              </a:rPr>
              <a:t>esfinterianos</a:t>
            </a:r>
            <a:r>
              <a:rPr sz="1600" spc="17" dirty="0">
                <a:latin typeface="Calibri"/>
                <a:cs typeface="Calibri"/>
              </a:rPr>
              <a:t> </a:t>
            </a:r>
            <a:r>
              <a:rPr sz="1600" dirty="0">
                <a:latin typeface="Calibri"/>
                <a:cs typeface="Calibri"/>
              </a:rPr>
              <a:t>o</a:t>
            </a:r>
            <a:r>
              <a:rPr sz="1600" spc="-2" dirty="0">
                <a:latin typeface="Calibri"/>
                <a:cs typeface="Calibri"/>
              </a:rPr>
              <a:t> </a:t>
            </a:r>
            <a:r>
              <a:rPr sz="1600" spc="-2" dirty="0" err="1">
                <a:latin typeface="Calibri"/>
                <a:cs typeface="Calibri"/>
              </a:rPr>
              <a:t>disfunción</a:t>
            </a:r>
            <a:r>
              <a:rPr sz="1600" spc="2" dirty="0">
                <a:latin typeface="Calibri"/>
                <a:cs typeface="Calibri"/>
              </a:rPr>
              <a:t> </a:t>
            </a:r>
            <a:r>
              <a:rPr sz="1600" spc="-6" dirty="0">
                <a:latin typeface="Calibri"/>
                <a:cs typeface="Calibri"/>
              </a:rPr>
              <a:t>sexual</a:t>
            </a:r>
            <a:r>
              <a:rPr lang="es-ES" sz="1600" spc="-6" dirty="0">
                <a:latin typeface="Calibri"/>
                <a:cs typeface="Calibri"/>
              </a:rPr>
              <a:t>.</a:t>
            </a:r>
            <a:endParaRPr sz="1600" dirty="0">
              <a:latin typeface="Calibri"/>
              <a:ea typeface="Calibri"/>
              <a:cs typeface="Calibri"/>
            </a:endParaRPr>
          </a:p>
          <a:p>
            <a:pPr marL="305435" lvl="1" indent="-99695">
              <a:spcBef>
                <a:spcPts val="11"/>
              </a:spcBef>
              <a:tabLst>
                <a:tab pos="305576" algn="l"/>
                <a:tab pos="305854" algn="l"/>
              </a:tabLst>
            </a:pPr>
            <a:r>
              <a:rPr sz="1600" spc="-5" dirty="0" err="1">
                <a:latin typeface="Calibri"/>
                <a:cs typeface="Calibri"/>
              </a:rPr>
              <a:t>Fallos</a:t>
            </a:r>
            <a:r>
              <a:rPr sz="1600" spc="2" dirty="0">
                <a:latin typeface="Calibri"/>
                <a:cs typeface="Calibri"/>
              </a:rPr>
              <a:t> </a:t>
            </a:r>
            <a:r>
              <a:rPr sz="1600" spc="-2" dirty="0">
                <a:latin typeface="Calibri"/>
                <a:cs typeface="Calibri"/>
              </a:rPr>
              <a:t>de</a:t>
            </a:r>
            <a:r>
              <a:rPr sz="1600" spc="-5" dirty="0">
                <a:latin typeface="Calibri"/>
                <a:cs typeface="Calibri"/>
              </a:rPr>
              <a:t> </a:t>
            </a:r>
            <a:r>
              <a:rPr sz="1600" spc="-2" dirty="0" err="1">
                <a:latin typeface="Calibri"/>
                <a:cs typeface="Calibri"/>
              </a:rPr>
              <a:t>memoria</a:t>
            </a:r>
            <a:r>
              <a:rPr sz="1600" spc="5" dirty="0">
                <a:latin typeface="Calibri"/>
                <a:cs typeface="Calibri"/>
              </a:rPr>
              <a:t> </a:t>
            </a:r>
            <a:r>
              <a:rPr sz="1600" dirty="0">
                <a:latin typeface="Calibri"/>
                <a:cs typeface="Calibri"/>
              </a:rPr>
              <a:t>o</a:t>
            </a:r>
            <a:r>
              <a:rPr sz="1600" spc="-5" dirty="0">
                <a:latin typeface="Calibri"/>
                <a:cs typeface="Calibri"/>
              </a:rPr>
              <a:t> </a:t>
            </a:r>
            <a:r>
              <a:rPr sz="1600" spc="-2" dirty="0" err="1">
                <a:latin typeface="Calibri"/>
                <a:cs typeface="Calibri"/>
              </a:rPr>
              <a:t>lentitud</a:t>
            </a:r>
            <a:r>
              <a:rPr sz="1600" spc="5" dirty="0">
                <a:latin typeface="Calibri"/>
                <a:cs typeface="Calibri"/>
              </a:rPr>
              <a:t> </a:t>
            </a:r>
            <a:r>
              <a:rPr sz="1600" spc="-5" dirty="0">
                <a:latin typeface="Calibri"/>
                <a:cs typeface="Calibri"/>
              </a:rPr>
              <a:t>mental</a:t>
            </a:r>
            <a:r>
              <a:rPr lang="es-ES" sz="1600" spc="-5" dirty="0">
                <a:latin typeface="Calibri"/>
                <a:cs typeface="Calibri"/>
              </a:rPr>
              <a:t>.</a:t>
            </a:r>
            <a:endParaRPr sz="1600" dirty="0">
              <a:latin typeface="Calibri"/>
              <a:ea typeface="Calibri"/>
              <a:cs typeface="Calibri"/>
            </a:endParaRPr>
          </a:p>
        </p:txBody>
      </p:sp>
      <p:sp>
        <p:nvSpPr>
          <p:cNvPr id="7" name="Marcador de número de diapositiva 6">
            <a:extLst>
              <a:ext uri="{FF2B5EF4-FFF2-40B4-BE49-F238E27FC236}">
                <a16:creationId xmlns:a16="http://schemas.microsoft.com/office/drawing/2014/main" id="{70A113DD-9330-68C5-2DAA-072248AB1940}"/>
              </a:ext>
            </a:extLst>
          </p:cNvPr>
          <p:cNvSpPr>
            <a:spLocks noGrp="1"/>
          </p:cNvSpPr>
          <p:nvPr>
            <p:ph type="sldNum" sz="quarter" idx="4"/>
          </p:nvPr>
        </p:nvSpPr>
        <p:spPr/>
        <p:txBody>
          <a:bodyPr/>
          <a:lstStyle/>
          <a:p>
            <a:fld id="{C2D5E945-2478-44AA-BA19-29F3FC66B24B}" type="slidenum">
              <a:rPr lang="es-ES" smtClean="0"/>
              <a:pPr/>
              <a:t>8</a:t>
            </a:fld>
            <a:endParaRPr lang="es-E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8646D-BD48-4322-9C15-7747D9200859}"/>
              </a:ext>
            </a:extLst>
          </p:cNvPr>
          <p:cNvSpPr>
            <a:spLocks noGrp="1"/>
          </p:cNvSpPr>
          <p:nvPr>
            <p:ph type="title"/>
          </p:nvPr>
        </p:nvSpPr>
        <p:spPr>
          <a:xfrm>
            <a:off x="366713" y="146966"/>
            <a:ext cx="4600575" cy="1461801"/>
          </a:xfrm>
        </p:spPr>
        <p:txBody>
          <a:bodyPr>
            <a:normAutofit/>
          </a:bodyPr>
          <a:lstStyle/>
          <a:p>
            <a:r>
              <a:rPr lang="es-ES" sz="2800" dirty="0"/>
              <a:t>2.5 Espasticidad y movilidad</a:t>
            </a:r>
          </a:p>
        </p:txBody>
      </p:sp>
      <p:sp>
        <p:nvSpPr>
          <p:cNvPr id="3" name="Rectángulo 2">
            <a:extLst>
              <a:ext uri="{FF2B5EF4-FFF2-40B4-BE49-F238E27FC236}">
                <a16:creationId xmlns:a16="http://schemas.microsoft.com/office/drawing/2014/main" id="{188F8C30-509B-4F40-B16F-67B1424FC47C}"/>
              </a:ext>
            </a:extLst>
          </p:cNvPr>
          <p:cNvSpPr/>
          <p:nvPr/>
        </p:nvSpPr>
        <p:spPr>
          <a:xfrm>
            <a:off x="542925" y="1260575"/>
            <a:ext cx="4305522" cy="1015663"/>
          </a:xfrm>
          <a:prstGeom prst="rect">
            <a:avLst/>
          </a:prstGeom>
        </p:spPr>
        <p:txBody>
          <a:bodyPr wrap="square">
            <a:spAutoFit/>
          </a:bodyPr>
          <a:lstStyle/>
          <a:p>
            <a:pPr marL="0" marR="0" lvl="0" indent="0" algn="just" defTabSz="400027"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FFF9E7">
                    <a:lumMod val="50000"/>
                  </a:srgbClr>
                </a:solidFill>
                <a:effectLst/>
                <a:uLnTx/>
                <a:uFillTx/>
                <a:latin typeface="+mj-lt"/>
                <a:ea typeface="+mn-ea"/>
                <a:cs typeface="+mn-cs"/>
              </a:rPr>
              <a:t>El tratamiento de la espasticidad es fundamentalmente físico y apoyado por fármacos</a:t>
            </a:r>
          </a:p>
        </p:txBody>
      </p:sp>
      <p:sp>
        <p:nvSpPr>
          <p:cNvPr id="4" name="Rectángulo 3">
            <a:extLst>
              <a:ext uri="{FF2B5EF4-FFF2-40B4-BE49-F238E27FC236}">
                <a16:creationId xmlns:a16="http://schemas.microsoft.com/office/drawing/2014/main" id="{40825A45-4CAB-4D2E-8B02-03B0F6FB7B93}"/>
              </a:ext>
            </a:extLst>
          </p:cNvPr>
          <p:cNvSpPr/>
          <p:nvPr/>
        </p:nvSpPr>
        <p:spPr>
          <a:xfrm>
            <a:off x="542925" y="2307816"/>
            <a:ext cx="4424363" cy="2947217"/>
          </a:xfrm>
          <a:prstGeom prst="rect">
            <a:avLst/>
          </a:prstGeom>
        </p:spPr>
        <p:txBody>
          <a:bodyPr wrap="square">
            <a:spAutoFit/>
          </a:bodyPr>
          <a:lstStyle/>
          <a:p>
            <a:pPr marL="0" marR="0" lvl="0" indent="0" algn="l" defTabSz="400027"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1AB6C9"/>
                </a:solidFill>
                <a:effectLst/>
                <a:uLnTx/>
                <a:uFillTx/>
                <a:latin typeface="Calibri" panose="020F0502020204030204" pitchFamily="34" charset="0"/>
                <a:ea typeface="+mn-ea"/>
                <a:cs typeface="Calibri" panose="020F0502020204030204" pitchFamily="34" charset="0"/>
              </a:rPr>
              <a:t>Recomendaciones</a:t>
            </a:r>
          </a:p>
          <a:p>
            <a:pPr marL="150010" marR="0" lvl="0" indent="-150010"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Posturas adecuadas y estiramientos</a:t>
            </a:r>
          </a:p>
          <a:p>
            <a:pPr marL="150010" marR="0" lvl="0" indent="-150010"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No utilizar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ropa ajustada</a:t>
            </a:r>
          </a:p>
          <a:p>
            <a:pPr marL="150010" marR="0" lvl="0" indent="-150010"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Mantener la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integridad de la piel</a:t>
            </a:r>
          </a:p>
          <a:p>
            <a:pPr marL="150010" marR="0" lvl="0" indent="-150010"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Maximizar la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higiene</a:t>
            </a:r>
          </a:p>
          <a:p>
            <a:pPr marL="150010" marR="0" lvl="0" indent="-150010"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Los espasmos dolorosos se pueden manejar con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estiramientos y electroestimulación </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transcutánea (TENS)</a:t>
            </a:r>
          </a:p>
        </p:txBody>
      </p:sp>
      <p:pic>
        <p:nvPicPr>
          <p:cNvPr id="5" name="Imagen 4">
            <a:extLst>
              <a:ext uri="{FF2B5EF4-FFF2-40B4-BE49-F238E27FC236}">
                <a16:creationId xmlns:a16="http://schemas.microsoft.com/office/drawing/2014/main" id="{B78925A3-2F5A-1B2D-0C3C-AAA60BDED2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5730" y="5084310"/>
            <a:ext cx="1945758" cy="1459319"/>
          </a:xfrm>
          <a:prstGeom prst="rect">
            <a:avLst/>
          </a:prstGeom>
        </p:spPr>
      </p:pic>
      <p:sp>
        <p:nvSpPr>
          <p:cNvPr id="9" name="Marcador de número de diapositiva 8">
            <a:extLst>
              <a:ext uri="{FF2B5EF4-FFF2-40B4-BE49-F238E27FC236}">
                <a16:creationId xmlns:a16="http://schemas.microsoft.com/office/drawing/2014/main" id="{F630ACAB-845F-1CB5-282F-C17E7B08FBDF}"/>
              </a:ext>
            </a:extLst>
          </p:cNvPr>
          <p:cNvSpPr>
            <a:spLocks noGrp="1"/>
          </p:cNvSpPr>
          <p:nvPr>
            <p:ph type="sldNum" sz="quarter" idx="10"/>
          </p:nvPr>
        </p:nvSpPr>
        <p:spPr/>
        <p:txBody>
          <a:bodyPr/>
          <a:lstStyle/>
          <a:p>
            <a:fld id="{C2D5E945-2478-44AA-BA19-29F3FC66B24B}" type="slidenum">
              <a:rPr lang="es-ES" smtClean="0"/>
              <a:pPr/>
              <a:t>80</a:t>
            </a:fld>
            <a:endParaRPr lang="es-ES" dirty="0"/>
          </a:p>
        </p:txBody>
      </p:sp>
    </p:spTree>
    <p:extLst>
      <p:ext uri="{BB962C8B-B14F-4D97-AF65-F5344CB8AC3E}">
        <p14:creationId xmlns:p14="http://schemas.microsoft.com/office/powerpoint/2010/main" val="20377835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8646D-BD48-4322-9C15-7747D9200859}"/>
              </a:ext>
            </a:extLst>
          </p:cNvPr>
          <p:cNvSpPr>
            <a:spLocks noGrp="1"/>
          </p:cNvSpPr>
          <p:nvPr>
            <p:ph type="title"/>
          </p:nvPr>
        </p:nvSpPr>
        <p:spPr>
          <a:xfrm>
            <a:off x="-233362" y="150555"/>
            <a:ext cx="4600575" cy="1461801"/>
          </a:xfrm>
        </p:spPr>
        <p:txBody>
          <a:bodyPr>
            <a:normAutofit/>
          </a:bodyPr>
          <a:lstStyle/>
          <a:p>
            <a:r>
              <a:rPr lang="es-ES" sz="2800" dirty="0"/>
              <a:t>Equilibrio y marcha</a:t>
            </a:r>
          </a:p>
        </p:txBody>
      </p:sp>
      <p:sp>
        <p:nvSpPr>
          <p:cNvPr id="3" name="Rectángulo 2">
            <a:extLst>
              <a:ext uri="{FF2B5EF4-FFF2-40B4-BE49-F238E27FC236}">
                <a16:creationId xmlns:a16="http://schemas.microsoft.com/office/drawing/2014/main" id="{188F8C30-509B-4F40-B16F-67B1424FC47C}"/>
              </a:ext>
            </a:extLst>
          </p:cNvPr>
          <p:cNvSpPr/>
          <p:nvPr/>
        </p:nvSpPr>
        <p:spPr>
          <a:xfrm>
            <a:off x="564009" y="1329898"/>
            <a:ext cx="4403279" cy="1077218"/>
          </a:xfrm>
          <a:prstGeom prst="rect">
            <a:avLst/>
          </a:prstGeom>
        </p:spPr>
        <p:txBody>
          <a:bodyPr wrap="square">
            <a:spAutoFit/>
          </a:bodyPr>
          <a:lstStyle/>
          <a:p>
            <a:pPr marL="0" marR="0" lvl="0" indent="0" algn="just" defTabSz="400027" rtl="0" eaLnBrk="1" fontAlgn="auto" latinLnBrk="0" hangingPunct="1">
              <a:lnSpc>
                <a:spcPct val="100000"/>
              </a:lnSpc>
              <a:spcBef>
                <a:spcPts val="0"/>
              </a:spcBef>
              <a:spcAft>
                <a:spcPts val="0"/>
              </a:spcAft>
              <a:buClrTx/>
              <a:buSzTx/>
              <a:buFontTx/>
              <a:buNone/>
              <a:tabLst/>
              <a:defRPr/>
            </a:pPr>
            <a:r>
              <a:rPr kumimoji="0" lang="es-ES" sz="1600" i="0" u="none" strike="noStrike" kern="1200" cap="none" spc="0" normalizeH="0" baseline="0" noProof="0" dirty="0">
                <a:ln>
                  <a:noFill/>
                </a:ln>
                <a:solidFill>
                  <a:srgbClr val="FBFFFF">
                    <a:lumMod val="10000"/>
                  </a:srgbClr>
                </a:solidFill>
                <a:effectLst/>
                <a:uLnTx/>
                <a:uFillTx/>
                <a:latin typeface="Calibri" panose="020F0502020204030204" pitchFamily="34" charset="0"/>
                <a:ea typeface="+mn-ea"/>
                <a:cs typeface="Calibri" panose="020F0502020204030204" pitchFamily="34" charset="0"/>
              </a:rPr>
              <a:t>Mantener el </a:t>
            </a:r>
            <a:r>
              <a:rPr kumimoji="0" lang="es-ES" sz="1600" b="1" i="0" u="none" strike="noStrike" kern="1200" cap="none" spc="0" normalizeH="0" baseline="0" noProof="0" dirty="0">
                <a:ln>
                  <a:noFill/>
                </a:ln>
                <a:solidFill>
                  <a:srgbClr val="FBFFFF">
                    <a:lumMod val="10000"/>
                  </a:srgbClr>
                </a:solidFill>
                <a:effectLst/>
                <a:uLnTx/>
                <a:uFillTx/>
                <a:latin typeface="Calibri" panose="020F0502020204030204" pitchFamily="34" charset="0"/>
                <a:ea typeface="+mn-ea"/>
                <a:cs typeface="Calibri" panose="020F0502020204030204" pitchFamily="34" charset="0"/>
              </a:rPr>
              <a:t>equilibrio es una labor de un </a:t>
            </a:r>
            <a:r>
              <a:rPr kumimoji="0" lang="es-ES" sz="1600" b="1" i="0" u="none" strike="noStrike" kern="1200" cap="none" spc="0" normalizeH="0" baseline="0" noProof="0" dirty="0">
                <a:ln>
                  <a:noFill/>
                </a:ln>
                <a:solidFill>
                  <a:srgbClr val="FFF9E7">
                    <a:lumMod val="50000"/>
                  </a:srgbClr>
                </a:solidFill>
                <a:effectLst/>
                <a:uLnTx/>
                <a:uFillTx/>
                <a:latin typeface="Calibri" panose="020F0502020204030204" pitchFamily="34" charset="0"/>
                <a:ea typeface="+mn-ea"/>
                <a:cs typeface="Calibri" panose="020F0502020204030204" pitchFamily="34" charset="0"/>
              </a:rPr>
              <a:t>equipo multidisciplinar</a:t>
            </a:r>
            <a:r>
              <a:rPr kumimoji="0" lang="es-ES" sz="1600" b="1" i="0" u="none" strike="noStrike" kern="1200" cap="none" spc="0" normalizeH="0" baseline="0" noProof="0" dirty="0">
                <a:ln>
                  <a:noFill/>
                </a:ln>
                <a:solidFill>
                  <a:srgbClr val="FBFFFF">
                    <a:lumMod val="10000"/>
                  </a:srgbClr>
                </a:solidFill>
                <a:effectLst/>
                <a:uLnTx/>
                <a:uFillTx/>
                <a:latin typeface="Calibri" panose="020F0502020204030204" pitchFamily="34" charset="0"/>
                <a:ea typeface="+mn-ea"/>
                <a:cs typeface="Calibri" panose="020F0502020204030204" pitchFamily="34" charset="0"/>
              </a:rPr>
              <a:t> </a:t>
            </a:r>
            <a:r>
              <a:rPr kumimoji="0" lang="es-ES" sz="1600" i="0" u="none" strike="noStrike" kern="1200" cap="none" spc="0" normalizeH="0" baseline="0" noProof="0" dirty="0">
                <a:ln>
                  <a:noFill/>
                </a:ln>
                <a:solidFill>
                  <a:srgbClr val="FBFFFF">
                    <a:lumMod val="10000"/>
                  </a:srgbClr>
                </a:solidFill>
                <a:effectLst/>
                <a:uLnTx/>
                <a:uFillTx/>
                <a:latin typeface="Calibri" panose="020F0502020204030204" pitchFamily="34" charset="0"/>
                <a:ea typeface="+mn-ea"/>
                <a:cs typeface="Calibri" panose="020F0502020204030204" pitchFamily="34" charset="0"/>
              </a:rPr>
              <a:t>ya que hay que tener en cuenta aspectos como ataxia, fuerza, visión, espasticidad, temblor y fatiga </a:t>
            </a:r>
          </a:p>
        </p:txBody>
      </p:sp>
      <p:sp>
        <p:nvSpPr>
          <p:cNvPr id="4" name="Rectángulo 3">
            <a:extLst>
              <a:ext uri="{FF2B5EF4-FFF2-40B4-BE49-F238E27FC236}">
                <a16:creationId xmlns:a16="http://schemas.microsoft.com/office/drawing/2014/main" id="{40825A45-4CAB-4D2E-8B02-03B0F6FB7B93}"/>
              </a:ext>
            </a:extLst>
          </p:cNvPr>
          <p:cNvSpPr/>
          <p:nvPr/>
        </p:nvSpPr>
        <p:spPr>
          <a:xfrm>
            <a:off x="542925" y="2675453"/>
            <a:ext cx="4284439" cy="3539430"/>
          </a:xfrm>
          <a:prstGeom prst="rect">
            <a:avLst/>
          </a:prstGeom>
        </p:spPr>
        <p:txBody>
          <a:bodyPr wrap="square">
            <a:spAutoFit/>
          </a:bodyPr>
          <a:lstStyle/>
          <a:p>
            <a:pPr marL="0" marR="0" lvl="0" indent="0" algn="just" defTabSz="400027"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1AB6C9"/>
                </a:solidFill>
                <a:effectLst/>
                <a:uLnTx/>
                <a:uFillTx/>
                <a:latin typeface="Calibri" panose="020F0502020204030204" pitchFamily="34" charset="0"/>
                <a:ea typeface="+mn-ea"/>
                <a:cs typeface="Calibri" panose="020F0502020204030204" pitchFamily="34" charset="0"/>
              </a:rPr>
              <a:t>Recomendaciones</a:t>
            </a:r>
          </a:p>
          <a:p>
            <a:pPr marL="150010" marR="0" lvl="0" indent="-150010" algn="just"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En ocasiones, puede ser necesario utilizar </a:t>
            </a:r>
            <a:r>
              <a:rPr kumimoji="0" lang="es-ES" sz="1600" b="1" i="0"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ayudas técnicas</a:t>
            </a:r>
            <a:r>
              <a:rPr kumimoji="0" lang="es-ES" sz="1600" b="0" i="0"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 Bastones, muletas, andadores, sillas… Un fisioterapeuta determinará la mejor ayuda técnica para cada persona e instruirá en su uso</a:t>
            </a:r>
          </a:p>
          <a:p>
            <a:pPr marL="150010" marR="0" lvl="0" indent="-150010" algn="just"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Practicar actividades como el </a:t>
            </a:r>
            <a:r>
              <a:rPr kumimoji="0" lang="es-ES" sz="1600" b="1" i="0" strike="noStrike" kern="1200" cap="none" spc="0" normalizeH="0" baseline="0" noProof="0" dirty="0" err="1">
                <a:ln>
                  <a:noFill/>
                </a:ln>
                <a:solidFill>
                  <a:srgbClr val="05262A"/>
                </a:solidFill>
                <a:effectLst/>
                <a:uLnTx/>
                <a:uFillTx/>
                <a:latin typeface="Calibri" panose="020F0502020204030204" pitchFamily="34" charset="0"/>
                <a:ea typeface="+mn-ea"/>
                <a:cs typeface="Calibri" panose="020F0502020204030204" pitchFamily="34" charset="0"/>
              </a:rPr>
              <a:t>Tai</a:t>
            </a:r>
            <a:r>
              <a:rPr kumimoji="0" lang="es-ES" sz="1600" b="1" i="0"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 Chi</a:t>
            </a:r>
            <a:r>
              <a:rPr kumimoji="0" lang="es-ES" sz="1600" b="0" i="0"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 </a:t>
            </a:r>
            <a:r>
              <a:rPr kumimoji="0" lang="es-ES" sz="1600" b="1" i="0"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Yoga</a:t>
            </a:r>
            <a:r>
              <a:rPr kumimoji="0" lang="es-ES" sz="1600" b="0" i="0"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 o la </a:t>
            </a:r>
            <a:r>
              <a:rPr kumimoji="0" lang="es-ES" sz="1600" b="1" i="0"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gimnasia acuática</a:t>
            </a:r>
          </a:p>
          <a:p>
            <a:pPr marL="150010" marR="0" lvl="0" indent="-150010" algn="just"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Realizar ejercicios de </a:t>
            </a:r>
            <a:r>
              <a:rPr kumimoji="0" lang="es-ES" sz="1600" b="1" i="0"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reeducación vestibular </a:t>
            </a:r>
          </a:p>
          <a:p>
            <a:pPr marL="150010" marR="0" lvl="0" indent="-150010" algn="l" defTabSz="400027" rtl="0" eaLnBrk="1" fontAlgn="auto" latinLnBrk="0" hangingPunct="1">
              <a:lnSpc>
                <a:spcPct val="100000"/>
              </a:lnSpc>
              <a:spcBef>
                <a:spcPts val="0"/>
              </a:spcBef>
              <a:spcAft>
                <a:spcPts val="0"/>
              </a:spcAft>
              <a:buClr>
                <a:srgbClr val="FFF9E7">
                  <a:lumMod val="50000"/>
                </a:srgbClr>
              </a:buClr>
              <a:buSzTx/>
              <a:buFont typeface="Arial" panose="020B0604020202020204" pitchFamily="34" charset="0"/>
              <a:buChar char="•"/>
              <a:tabLst/>
              <a:defRPr/>
            </a:pPr>
            <a:endParaRPr kumimoji="0" lang="es-ES" sz="12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endParaRPr>
          </a:p>
        </p:txBody>
      </p:sp>
      <p:sp>
        <p:nvSpPr>
          <p:cNvPr id="8" name="Marcador de número de diapositiva 7">
            <a:extLst>
              <a:ext uri="{FF2B5EF4-FFF2-40B4-BE49-F238E27FC236}">
                <a16:creationId xmlns:a16="http://schemas.microsoft.com/office/drawing/2014/main" id="{287A606B-6932-FC52-1E37-4B451B3EAD21}"/>
              </a:ext>
            </a:extLst>
          </p:cNvPr>
          <p:cNvSpPr>
            <a:spLocks noGrp="1"/>
          </p:cNvSpPr>
          <p:nvPr>
            <p:ph type="sldNum" sz="quarter" idx="10"/>
          </p:nvPr>
        </p:nvSpPr>
        <p:spPr/>
        <p:txBody>
          <a:bodyPr/>
          <a:lstStyle/>
          <a:p>
            <a:fld id="{C2D5E945-2478-44AA-BA19-29F3FC66B24B}" type="slidenum">
              <a:rPr lang="es-ES" smtClean="0"/>
              <a:pPr/>
              <a:t>81</a:t>
            </a:fld>
            <a:endParaRPr lang="es-ES" dirty="0"/>
          </a:p>
        </p:txBody>
      </p:sp>
    </p:spTree>
    <p:extLst>
      <p:ext uri="{BB962C8B-B14F-4D97-AF65-F5344CB8AC3E}">
        <p14:creationId xmlns:p14="http://schemas.microsoft.com/office/powerpoint/2010/main" val="5626843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8646D-BD48-4322-9C15-7747D9200859}"/>
              </a:ext>
            </a:extLst>
          </p:cNvPr>
          <p:cNvSpPr>
            <a:spLocks noGrp="1"/>
          </p:cNvSpPr>
          <p:nvPr>
            <p:ph type="title"/>
          </p:nvPr>
        </p:nvSpPr>
        <p:spPr>
          <a:xfrm>
            <a:off x="-1007461" y="161803"/>
            <a:ext cx="4600575" cy="1461801"/>
          </a:xfrm>
        </p:spPr>
        <p:txBody>
          <a:bodyPr>
            <a:normAutofit/>
          </a:bodyPr>
          <a:lstStyle/>
          <a:p>
            <a:r>
              <a:rPr lang="es-ES" sz="2800" dirty="0"/>
              <a:t>2.6 Dolor</a:t>
            </a:r>
          </a:p>
        </p:txBody>
      </p:sp>
      <p:sp>
        <p:nvSpPr>
          <p:cNvPr id="6" name="Marcador de contenido 5">
            <a:extLst>
              <a:ext uri="{FF2B5EF4-FFF2-40B4-BE49-F238E27FC236}">
                <a16:creationId xmlns:a16="http://schemas.microsoft.com/office/drawing/2014/main" id="{08F50C35-66B2-443A-BDE8-8DABC2BC284A}"/>
              </a:ext>
            </a:extLst>
          </p:cNvPr>
          <p:cNvSpPr>
            <a:spLocks noGrp="1"/>
          </p:cNvSpPr>
          <p:nvPr>
            <p:ph sz="quarter" idx="4"/>
          </p:nvPr>
        </p:nvSpPr>
        <p:spPr>
          <a:xfrm>
            <a:off x="2640660" y="2053226"/>
            <a:ext cx="2326628" cy="3731450"/>
          </a:xfrm>
        </p:spPr>
        <p:txBody>
          <a:bodyPr numCol="1">
            <a:normAutofit fontScale="55000" lnSpcReduction="20000"/>
          </a:bodyPr>
          <a:lstStyle/>
          <a:p>
            <a:pPr marL="0" indent="0">
              <a:buNone/>
            </a:pPr>
            <a:r>
              <a:rPr lang="es-ES" sz="3600" b="1" dirty="0">
                <a:solidFill>
                  <a:srgbClr val="1AB6C9"/>
                </a:solidFill>
                <a:latin typeface="Calibri" panose="020F0502020204030204" pitchFamily="34" charset="0"/>
                <a:cs typeface="Calibri" panose="020F0502020204030204" pitchFamily="34" charset="0"/>
              </a:rPr>
              <a:t>¿Qué ayuda?</a:t>
            </a:r>
          </a:p>
          <a:p>
            <a:pPr marL="150010" indent="-150010">
              <a:lnSpc>
                <a:spcPct val="110000"/>
              </a:lnSpc>
              <a:buClr>
                <a:schemeClr val="bg2">
                  <a:lumMod val="50000"/>
                </a:schemeClr>
              </a:buClr>
            </a:pPr>
            <a:r>
              <a:rPr lang="es-ES" sz="2900" dirty="0">
                <a:solidFill>
                  <a:schemeClr val="tx1"/>
                </a:solidFill>
                <a:latin typeface="Calibri" panose="020F0502020204030204" pitchFamily="34" charset="0"/>
                <a:cs typeface="Calibri" panose="020F0502020204030204" pitchFamily="34" charset="0"/>
              </a:rPr>
              <a:t>Seguir un programa de relajación</a:t>
            </a:r>
          </a:p>
          <a:p>
            <a:pPr marL="150010" indent="-150010">
              <a:lnSpc>
                <a:spcPct val="110000"/>
              </a:lnSpc>
              <a:buClr>
                <a:schemeClr val="bg2">
                  <a:lumMod val="50000"/>
                </a:schemeClr>
              </a:buClr>
            </a:pPr>
            <a:r>
              <a:rPr lang="es-ES" sz="2900" dirty="0">
                <a:solidFill>
                  <a:schemeClr val="tx1"/>
                </a:solidFill>
                <a:latin typeface="Calibri" panose="020F0502020204030204" pitchFamily="34" charset="0"/>
                <a:cs typeface="Calibri" panose="020F0502020204030204" pitchFamily="34" charset="0"/>
              </a:rPr>
              <a:t>Distraerse</a:t>
            </a:r>
          </a:p>
          <a:p>
            <a:pPr marL="150010" indent="-150010">
              <a:lnSpc>
                <a:spcPct val="110000"/>
              </a:lnSpc>
              <a:buClr>
                <a:schemeClr val="bg2">
                  <a:lumMod val="50000"/>
                </a:schemeClr>
              </a:buClr>
            </a:pPr>
            <a:r>
              <a:rPr lang="es-ES" sz="2900" dirty="0">
                <a:solidFill>
                  <a:schemeClr val="tx1"/>
                </a:solidFill>
                <a:latin typeface="Calibri" panose="020F0502020204030204" pitchFamily="34" charset="0"/>
                <a:cs typeface="Calibri" panose="020F0502020204030204" pitchFamily="34" charset="0"/>
              </a:rPr>
              <a:t>Hacer ejercicio de forma regular</a:t>
            </a:r>
          </a:p>
          <a:p>
            <a:pPr marL="150010" indent="-150010">
              <a:lnSpc>
                <a:spcPct val="110000"/>
              </a:lnSpc>
              <a:buClr>
                <a:schemeClr val="bg2">
                  <a:lumMod val="50000"/>
                </a:schemeClr>
              </a:buClr>
            </a:pPr>
            <a:r>
              <a:rPr lang="es-ES" sz="2900" dirty="0">
                <a:solidFill>
                  <a:schemeClr val="tx1"/>
                </a:solidFill>
                <a:latin typeface="Calibri" panose="020F0502020204030204" pitchFamily="34" charset="0"/>
                <a:cs typeface="Calibri" panose="020F0502020204030204" pitchFamily="34" charset="0"/>
              </a:rPr>
              <a:t>Uso de un TENS (técnica de Electroestimulación Nerviosa Transcutánea)</a:t>
            </a:r>
          </a:p>
          <a:p>
            <a:pPr marL="150010" indent="-150010">
              <a:lnSpc>
                <a:spcPct val="110000"/>
              </a:lnSpc>
              <a:buClr>
                <a:schemeClr val="bg2">
                  <a:lumMod val="50000"/>
                </a:schemeClr>
              </a:buClr>
            </a:pPr>
            <a:r>
              <a:rPr lang="es-ES" sz="2900" dirty="0">
                <a:solidFill>
                  <a:schemeClr val="tx1"/>
                </a:solidFill>
                <a:latin typeface="Calibri" panose="020F0502020204030204" pitchFamily="34" charset="0"/>
                <a:cs typeface="Calibri" panose="020F0502020204030204" pitchFamily="34" charset="0"/>
              </a:rPr>
              <a:t>Masajes</a:t>
            </a:r>
          </a:p>
          <a:p>
            <a:pPr marL="150010" indent="-150010">
              <a:lnSpc>
                <a:spcPct val="110000"/>
              </a:lnSpc>
              <a:buClr>
                <a:schemeClr val="bg2">
                  <a:lumMod val="50000"/>
                </a:schemeClr>
              </a:buClr>
            </a:pPr>
            <a:r>
              <a:rPr lang="es-ES" sz="2900" dirty="0">
                <a:solidFill>
                  <a:schemeClr val="tx1"/>
                </a:solidFill>
                <a:latin typeface="Calibri" panose="020F0502020204030204" pitchFamily="34" charset="0"/>
                <a:cs typeface="Calibri" panose="020F0502020204030204" pitchFamily="34" charset="0"/>
              </a:rPr>
              <a:t>Tomar la medicación pautada por su médico</a:t>
            </a:r>
          </a:p>
          <a:p>
            <a:endParaRPr lang="es-ES" sz="1200" dirty="0">
              <a:latin typeface="Calibri" panose="020F0502020204030204" pitchFamily="34" charset="0"/>
              <a:cs typeface="Calibri" panose="020F0502020204030204" pitchFamily="34" charset="0"/>
            </a:endParaRPr>
          </a:p>
          <a:p>
            <a:endParaRPr lang="es-ES" sz="1200" dirty="0">
              <a:latin typeface="Calibri" panose="020F0502020204030204" pitchFamily="34" charset="0"/>
              <a:cs typeface="Calibri" panose="020F0502020204030204" pitchFamily="34" charset="0"/>
            </a:endParaRPr>
          </a:p>
        </p:txBody>
      </p:sp>
      <p:sp>
        <p:nvSpPr>
          <p:cNvPr id="3" name="Rectángulo 2">
            <a:extLst>
              <a:ext uri="{FF2B5EF4-FFF2-40B4-BE49-F238E27FC236}">
                <a16:creationId xmlns:a16="http://schemas.microsoft.com/office/drawing/2014/main" id="{188F8C30-509B-4F40-B16F-67B1424FC47C}"/>
              </a:ext>
            </a:extLst>
          </p:cNvPr>
          <p:cNvSpPr/>
          <p:nvPr/>
        </p:nvSpPr>
        <p:spPr>
          <a:xfrm>
            <a:off x="488259" y="1125664"/>
            <a:ext cx="4517508" cy="707886"/>
          </a:xfrm>
          <a:prstGeom prst="rect">
            <a:avLst/>
          </a:prstGeom>
        </p:spPr>
        <p:txBody>
          <a:bodyPr wrap="square">
            <a:spAutoFit/>
          </a:bodyPr>
          <a:lstStyle/>
          <a:p>
            <a:pPr marL="0" marR="0" lvl="0" indent="0" defTabSz="400027"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FFF9E7">
                    <a:lumMod val="50000"/>
                  </a:srgbClr>
                </a:solidFill>
                <a:effectLst/>
                <a:uLnTx/>
                <a:uFillTx/>
                <a:latin typeface="+mj-lt"/>
                <a:ea typeface="+mn-ea"/>
                <a:cs typeface="+mn-cs"/>
              </a:rPr>
              <a:t>El dolor afecta entre el 30% y 90%</a:t>
            </a:r>
            <a:r>
              <a:rPr kumimoji="0" lang="es-ES" sz="2000" b="1" i="0" u="none" strike="noStrike" kern="1200" cap="none" spc="0" normalizeH="0" baseline="0" noProof="0" dirty="0">
                <a:ln>
                  <a:noFill/>
                </a:ln>
                <a:solidFill>
                  <a:srgbClr val="FF0000"/>
                </a:solidFill>
                <a:effectLst/>
                <a:uLnTx/>
                <a:uFillTx/>
                <a:latin typeface="+mj-lt"/>
                <a:ea typeface="+mn-ea"/>
                <a:cs typeface="+mn-cs"/>
              </a:rPr>
              <a:t> </a:t>
            </a:r>
            <a:r>
              <a:rPr kumimoji="0" lang="es-ES" sz="2000" b="1" i="0" u="none" strike="noStrike" kern="1200" cap="none" spc="0" normalizeH="0" baseline="0" noProof="0" dirty="0">
                <a:ln>
                  <a:noFill/>
                </a:ln>
                <a:solidFill>
                  <a:srgbClr val="FFF9E7">
                    <a:lumMod val="50000"/>
                  </a:srgbClr>
                </a:solidFill>
                <a:effectLst/>
                <a:uLnTx/>
                <a:uFillTx/>
                <a:latin typeface="+mj-lt"/>
                <a:ea typeface="+mn-ea"/>
                <a:cs typeface="+mn-cs"/>
              </a:rPr>
              <a:t>de los pacientes con EM</a:t>
            </a:r>
          </a:p>
        </p:txBody>
      </p:sp>
      <p:sp>
        <p:nvSpPr>
          <p:cNvPr id="4" name="Rectángulo 3">
            <a:extLst>
              <a:ext uri="{FF2B5EF4-FFF2-40B4-BE49-F238E27FC236}">
                <a16:creationId xmlns:a16="http://schemas.microsoft.com/office/drawing/2014/main" id="{40825A45-4CAB-4D2E-8B02-03B0F6FB7B93}"/>
              </a:ext>
            </a:extLst>
          </p:cNvPr>
          <p:cNvSpPr/>
          <p:nvPr/>
        </p:nvSpPr>
        <p:spPr>
          <a:xfrm>
            <a:off x="623831" y="2048102"/>
            <a:ext cx="2123182" cy="2516330"/>
          </a:xfrm>
          <a:prstGeom prst="rect">
            <a:avLst/>
          </a:prstGeom>
        </p:spPr>
        <p:txBody>
          <a:bodyPr wrap="square">
            <a:spAutoFit/>
          </a:bodyPr>
          <a:lstStyle/>
          <a:p>
            <a:pPr marL="0" marR="0" lvl="0" indent="0" algn="l" defTabSz="400027"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1AB6C9"/>
                </a:solidFill>
                <a:effectLst/>
                <a:uLnTx/>
                <a:uFillTx/>
                <a:latin typeface="Calibri" panose="020F0502020204030204" pitchFamily="34" charset="0"/>
                <a:ea typeface="+mn-ea"/>
                <a:cs typeface="Calibri" panose="020F0502020204030204" pitchFamily="34" charset="0"/>
              </a:rPr>
              <a:t>Factores que lo empeoran</a:t>
            </a:r>
          </a:p>
          <a:p>
            <a:pPr marL="150010" marR="0" lvl="0" indent="-150010"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Depresión</a:t>
            </a:r>
          </a:p>
          <a:p>
            <a:pPr marL="150010" marR="0" lvl="0" indent="-150010"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Problemas del sueño</a:t>
            </a:r>
          </a:p>
          <a:p>
            <a:pPr marL="150010" marR="0" lvl="0" indent="-150010"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Problemas de movilidad</a:t>
            </a:r>
          </a:p>
          <a:p>
            <a:pPr marL="150010" marR="0" lvl="0" indent="-150010" algn="l" defTabSz="400027" rtl="0" eaLnBrk="1" fontAlgn="auto" latinLnBrk="0" hangingPunct="1">
              <a:lnSpc>
                <a:spcPct val="150000"/>
              </a:lnSpc>
              <a:spcBef>
                <a:spcPts val="0"/>
              </a:spcBef>
              <a:spcAft>
                <a:spcPts val="0"/>
              </a:spcAft>
              <a:buClr>
                <a:srgbClr val="FFF9E7">
                  <a:lumMod val="50000"/>
                </a:srgbClr>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Baja autoestima</a:t>
            </a:r>
          </a:p>
        </p:txBody>
      </p:sp>
      <p:sp>
        <p:nvSpPr>
          <p:cNvPr id="5" name="Rectángulo 4">
            <a:extLst>
              <a:ext uri="{FF2B5EF4-FFF2-40B4-BE49-F238E27FC236}">
                <a16:creationId xmlns:a16="http://schemas.microsoft.com/office/drawing/2014/main" id="{AA725218-B0B4-4BB1-B83D-351BF93B3650}"/>
              </a:ext>
            </a:extLst>
          </p:cNvPr>
          <p:cNvSpPr/>
          <p:nvPr/>
        </p:nvSpPr>
        <p:spPr>
          <a:xfrm>
            <a:off x="488259" y="5784676"/>
            <a:ext cx="4264494" cy="830997"/>
          </a:xfrm>
          <a:prstGeom prst="rect">
            <a:avLst/>
          </a:prstGeom>
        </p:spPr>
        <p:txBody>
          <a:bodyPr wrap="square">
            <a:spAutoFit/>
          </a:bodyPr>
          <a:lstStyle/>
          <a:p>
            <a:pPr marL="0" marR="0" lvl="0" indent="0" algn="just" defTabSz="400027"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FBFFFF">
                    <a:lumMod val="10000"/>
                  </a:srgbClr>
                </a:solidFill>
                <a:effectLst/>
                <a:highlight>
                  <a:srgbClr val="00FFFF"/>
                </a:highlight>
                <a:uLnTx/>
                <a:uFillTx/>
                <a:latin typeface="+mj-lt"/>
                <a:ea typeface="+mn-ea"/>
                <a:cs typeface="Calibri" panose="020F0502020204030204" pitchFamily="34" charset="0"/>
              </a:rPr>
              <a:t>CONSEJO: </a:t>
            </a:r>
            <a:r>
              <a:rPr kumimoji="0" lang="es-ES" sz="1600" b="0" i="0" u="none" strike="noStrike" kern="1200" cap="none" spc="0" normalizeH="0" baseline="0" noProof="0" dirty="0">
                <a:ln>
                  <a:noFill/>
                </a:ln>
                <a:solidFill>
                  <a:srgbClr val="FBFFFF">
                    <a:lumMod val="10000"/>
                  </a:srgbClr>
                </a:solidFill>
                <a:effectLst/>
                <a:highlight>
                  <a:srgbClr val="00FFFF"/>
                </a:highlight>
                <a:uLnTx/>
                <a:uFillTx/>
                <a:latin typeface="+mj-lt"/>
                <a:ea typeface="+mn-ea"/>
                <a:cs typeface="Calibri" panose="020F0502020204030204" pitchFamily="34" charset="0"/>
              </a:rPr>
              <a:t>Un diario del dolor puede ser útil para identificar los desencadenantes, las cosas que lo empeoran y que lo alivian</a:t>
            </a:r>
          </a:p>
        </p:txBody>
      </p:sp>
      <p:sp>
        <p:nvSpPr>
          <p:cNvPr id="10" name="Marcador de número de diapositiva 9">
            <a:extLst>
              <a:ext uri="{FF2B5EF4-FFF2-40B4-BE49-F238E27FC236}">
                <a16:creationId xmlns:a16="http://schemas.microsoft.com/office/drawing/2014/main" id="{8DD61AD7-8641-8DCB-056A-65FAA4711078}"/>
              </a:ext>
            </a:extLst>
          </p:cNvPr>
          <p:cNvSpPr>
            <a:spLocks noGrp="1"/>
          </p:cNvSpPr>
          <p:nvPr>
            <p:ph type="sldNum" sz="quarter" idx="10"/>
          </p:nvPr>
        </p:nvSpPr>
        <p:spPr/>
        <p:txBody>
          <a:bodyPr/>
          <a:lstStyle/>
          <a:p>
            <a:fld id="{C2D5E945-2478-44AA-BA19-29F3FC66B24B}" type="slidenum">
              <a:rPr lang="es-ES" smtClean="0"/>
              <a:pPr/>
              <a:t>82</a:t>
            </a:fld>
            <a:endParaRPr lang="es-ES" dirty="0"/>
          </a:p>
        </p:txBody>
      </p:sp>
    </p:spTree>
    <p:extLst>
      <p:ext uri="{BB962C8B-B14F-4D97-AF65-F5344CB8AC3E}">
        <p14:creationId xmlns:p14="http://schemas.microsoft.com/office/powerpoint/2010/main" val="5054679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8646D-BD48-4322-9C15-7747D9200859}"/>
              </a:ext>
            </a:extLst>
          </p:cNvPr>
          <p:cNvSpPr>
            <a:spLocks noGrp="1"/>
          </p:cNvSpPr>
          <p:nvPr>
            <p:ph type="title"/>
          </p:nvPr>
        </p:nvSpPr>
        <p:spPr>
          <a:xfrm>
            <a:off x="-101120" y="150555"/>
            <a:ext cx="4600575" cy="1461801"/>
          </a:xfrm>
        </p:spPr>
        <p:txBody>
          <a:bodyPr>
            <a:normAutofit/>
          </a:bodyPr>
          <a:lstStyle/>
          <a:p>
            <a:r>
              <a:rPr lang="es-ES" sz="2800" dirty="0"/>
              <a:t>2.7 Disfunción Sexual</a:t>
            </a:r>
          </a:p>
        </p:txBody>
      </p:sp>
      <p:sp>
        <p:nvSpPr>
          <p:cNvPr id="3" name="Rectángulo 2">
            <a:extLst>
              <a:ext uri="{FF2B5EF4-FFF2-40B4-BE49-F238E27FC236}">
                <a16:creationId xmlns:a16="http://schemas.microsoft.com/office/drawing/2014/main" id="{188F8C30-509B-4F40-B16F-67B1424FC47C}"/>
              </a:ext>
            </a:extLst>
          </p:cNvPr>
          <p:cNvSpPr/>
          <p:nvPr/>
        </p:nvSpPr>
        <p:spPr>
          <a:xfrm>
            <a:off x="542925" y="4990212"/>
            <a:ext cx="4262991" cy="1569660"/>
          </a:xfrm>
          <a:prstGeom prst="rect">
            <a:avLst/>
          </a:prstGeom>
        </p:spPr>
        <p:txBody>
          <a:bodyPr wrap="square" numCol="1">
            <a:spAutoFit/>
          </a:bodyPr>
          <a:lstStyle/>
          <a:p>
            <a:pPr marL="200014" marR="0" lvl="0" indent="-200014" algn="l" defTabSz="40002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Disfunción eréctil</a:t>
            </a:r>
          </a:p>
          <a:p>
            <a:pPr marL="200014" marR="0" lvl="0" indent="-200014" algn="l" defTabSz="40002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Dificultad en la eyaculación</a:t>
            </a:r>
          </a:p>
          <a:p>
            <a:pPr marL="200014" marR="0" lvl="0" indent="-200014" algn="l" defTabSz="40002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Cambios en la sensibilidad genital</a:t>
            </a:r>
          </a:p>
          <a:p>
            <a:pPr marL="200014" marR="0" lvl="0" indent="-200014" algn="l" defTabSz="40002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Disminución de la lubricación</a:t>
            </a:r>
          </a:p>
          <a:p>
            <a:pPr marL="200014" marR="0" lvl="0" indent="-200014" algn="l" defTabSz="40002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Anorgasmia</a:t>
            </a:r>
          </a:p>
          <a:p>
            <a:pPr marL="200014" marR="0" lvl="0" indent="-200014" algn="l" defTabSz="40002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Disminución de la libido</a:t>
            </a:r>
          </a:p>
        </p:txBody>
      </p:sp>
      <p:graphicFrame>
        <p:nvGraphicFramePr>
          <p:cNvPr id="9" name="Marcador de contenido 6">
            <a:extLst>
              <a:ext uri="{FF2B5EF4-FFF2-40B4-BE49-F238E27FC236}">
                <a16:creationId xmlns:a16="http://schemas.microsoft.com/office/drawing/2014/main" id="{1D6323BA-233F-476C-9119-7DC6AF2358D0}"/>
              </a:ext>
            </a:extLst>
          </p:cNvPr>
          <p:cNvGraphicFramePr>
            <a:graphicFrameLocks/>
          </p:cNvGraphicFramePr>
          <p:nvPr>
            <p:extLst>
              <p:ext uri="{D42A27DB-BD31-4B8C-83A1-F6EECF244321}">
                <p14:modId xmlns:p14="http://schemas.microsoft.com/office/powerpoint/2010/main" val="3445839610"/>
              </p:ext>
            </p:extLst>
          </p:nvPr>
        </p:nvGraphicFramePr>
        <p:xfrm>
          <a:off x="639071" y="1187643"/>
          <a:ext cx="4055857" cy="3369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número de diapositiva 6">
            <a:extLst>
              <a:ext uri="{FF2B5EF4-FFF2-40B4-BE49-F238E27FC236}">
                <a16:creationId xmlns:a16="http://schemas.microsoft.com/office/drawing/2014/main" id="{A6BBC649-C672-7070-A292-6F76D1ED9C44}"/>
              </a:ext>
            </a:extLst>
          </p:cNvPr>
          <p:cNvSpPr>
            <a:spLocks noGrp="1"/>
          </p:cNvSpPr>
          <p:nvPr>
            <p:ph type="sldNum" sz="quarter" idx="10"/>
          </p:nvPr>
        </p:nvSpPr>
        <p:spPr/>
        <p:txBody>
          <a:bodyPr/>
          <a:lstStyle/>
          <a:p>
            <a:fld id="{C2D5E945-2478-44AA-BA19-29F3FC66B24B}" type="slidenum">
              <a:rPr lang="es-ES" smtClean="0"/>
              <a:pPr/>
              <a:t>83</a:t>
            </a:fld>
            <a:endParaRPr lang="es-ES" dirty="0"/>
          </a:p>
        </p:txBody>
      </p:sp>
    </p:spTree>
    <p:extLst>
      <p:ext uri="{BB962C8B-B14F-4D97-AF65-F5344CB8AC3E}">
        <p14:creationId xmlns:p14="http://schemas.microsoft.com/office/powerpoint/2010/main" val="8593620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8646D-BD48-4322-9C15-7747D9200859}"/>
              </a:ext>
            </a:extLst>
          </p:cNvPr>
          <p:cNvSpPr>
            <a:spLocks noGrp="1"/>
          </p:cNvSpPr>
          <p:nvPr>
            <p:ph type="title"/>
          </p:nvPr>
        </p:nvSpPr>
        <p:spPr>
          <a:xfrm>
            <a:off x="-554054" y="20944"/>
            <a:ext cx="4998463" cy="1461801"/>
          </a:xfrm>
        </p:spPr>
        <p:txBody>
          <a:bodyPr>
            <a:normAutofit/>
          </a:bodyPr>
          <a:lstStyle/>
          <a:p>
            <a:r>
              <a:rPr lang="es-ES" sz="2800" dirty="0"/>
              <a:t>Disfunción Sexual: Recomendaciones</a:t>
            </a:r>
          </a:p>
        </p:txBody>
      </p:sp>
      <p:sp>
        <p:nvSpPr>
          <p:cNvPr id="3" name="Rectángulo 2">
            <a:extLst>
              <a:ext uri="{FF2B5EF4-FFF2-40B4-BE49-F238E27FC236}">
                <a16:creationId xmlns:a16="http://schemas.microsoft.com/office/drawing/2014/main" id="{188F8C30-509B-4F40-B16F-67B1424FC47C}"/>
              </a:ext>
            </a:extLst>
          </p:cNvPr>
          <p:cNvSpPr/>
          <p:nvPr/>
        </p:nvSpPr>
        <p:spPr>
          <a:xfrm>
            <a:off x="524550" y="1376184"/>
            <a:ext cx="4284900" cy="5112938"/>
          </a:xfrm>
          <a:prstGeom prst="rect">
            <a:avLst/>
          </a:prstGeom>
        </p:spPr>
        <p:txBody>
          <a:bodyPr wrap="square" numCol="1">
            <a:spAutoFit/>
          </a:bodyPr>
          <a:lstStyle/>
          <a:p>
            <a:pPr marL="200014" marR="0" lvl="0" indent="-200014" algn="just" defTabSz="400027"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Controlar los síntomas </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de la propia enfermedad: </a:t>
            </a:r>
          </a:p>
          <a:p>
            <a:pPr marL="400027" marR="0" lvl="1" indent="-200014" algn="just" defTabSz="400027"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Tomar la medicación de la incontinencia vesical 30 minutos antes del acto sexual</a:t>
            </a:r>
          </a:p>
          <a:p>
            <a:pPr marL="400027" marR="0" lvl="1" indent="-200014" algn="just" defTabSz="400027"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No ingerir líquidos una hora antes o sondar previamente</a:t>
            </a:r>
          </a:p>
          <a:p>
            <a:pPr marL="200014" marR="0" lvl="0" indent="-200014" algn="just" defTabSz="400027"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Crear ambiente</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 Música, luces, aromas agradables…</a:t>
            </a:r>
          </a:p>
          <a:p>
            <a:pPr marL="200014" marR="0" lvl="0" indent="-200014" algn="just" defTabSz="400027"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Es imprescindible una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buena comunicación </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e intimidad de la pareja</a:t>
            </a:r>
          </a:p>
          <a:p>
            <a:pPr marL="200014" marR="0" lvl="0" indent="-200014" algn="just" defTabSz="400027"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Trabajar la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autoestima</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 de la persona con EM</a:t>
            </a:r>
          </a:p>
          <a:p>
            <a:pPr marL="200014" marR="0" lvl="0" indent="-200014" algn="just" defTabSz="400027"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Aplicar frío o masaje con aceite en las zonas genitales (disminuye la espasticidad)</a:t>
            </a:r>
          </a:p>
          <a:p>
            <a:pPr marL="200014" marR="0" lvl="0" indent="-200014" algn="just" defTabSz="400027"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Crear un nuevo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mapa corporal de sensaciones</a:t>
            </a:r>
            <a:endPar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endParaRPr>
          </a:p>
          <a:p>
            <a:pPr marL="200014" marR="0" lvl="0" indent="-200014" algn="just" defTabSz="400027"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Romper con la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rutina</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 buscar juegos de seducción</a:t>
            </a:r>
          </a:p>
          <a:p>
            <a:pPr marL="200014" marR="0" lvl="0" indent="-200014" algn="just" defTabSz="400027"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Fármacos y dispositivos </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para la mejora de la erección o la lubricación</a:t>
            </a:r>
          </a:p>
          <a:p>
            <a:pPr marL="200014" marR="0" lvl="0" indent="-200014" algn="just" defTabSz="400027"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Planificar el momento </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más adecuado del día, cuando se tiene más energía (para contrarrestar la fatiga). </a:t>
            </a:r>
          </a:p>
          <a:p>
            <a:pPr marL="200014" marR="0" lvl="0" indent="-200014" algn="just" defTabSz="400027"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Utilizar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posturas</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 que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reduzcan</a:t>
            </a:r>
            <a:r>
              <a:rPr kumimoji="0" lang="es-ES" sz="1600"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 peso y </a:t>
            </a:r>
            <a:r>
              <a:rPr kumimoji="0" lang="es-ES" sz="1600" b="1"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rPr>
              <a:t>esfuerzo</a:t>
            </a:r>
          </a:p>
          <a:p>
            <a:pPr marL="200014" marR="0" lvl="0" indent="-200014" algn="l" defTabSz="400027" rtl="0" eaLnBrk="1" fontAlgn="auto" latinLnBrk="0" hangingPunct="1">
              <a:lnSpc>
                <a:spcPts val="1700"/>
              </a:lnSpc>
              <a:spcBef>
                <a:spcPts val="0"/>
              </a:spcBef>
              <a:spcAft>
                <a:spcPts val="0"/>
              </a:spcAft>
              <a:buClrTx/>
              <a:buSzTx/>
              <a:buFont typeface="Arial" panose="020B0604020202020204" pitchFamily="34" charset="0"/>
              <a:buChar char="•"/>
              <a:tabLst/>
              <a:defRPr/>
            </a:pPr>
            <a:endParaRPr kumimoji="0" lang="es-ES" b="0" i="0" u="none" strike="noStrike" kern="1200" cap="none" spc="0" normalizeH="0" baseline="0" noProof="0" dirty="0">
              <a:ln>
                <a:noFill/>
              </a:ln>
              <a:solidFill>
                <a:srgbClr val="05262A"/>
              </a:solidFill>
              <a:effectLst/>
              <a:uLnTx/>
              <a:uFillTx/>
              <a:latin typeface="Calibri" panose="020F0502020204030204" pitchFamily="34" charset="0"/>
              <a:ea typeface="+mn-ea"/>
              <a:cs typeface="Calibri" panose="020F0502020204030204" pitchFamily="34" charset="0"/>
            </a:endParaRPr>
          </a:p>
        </p:txBody>
      </p:sp>
      <p:sp>
        <p:nvSpPr>
          <p:cNvPr id="7" name="Marcador de número de diapositiva 6">
            <a:extLst>
              <a:ext uri="{FF2B5EF4-FFF2-40B4-BE49-F238E27FC236}">
                <a16:creationId xmlns:a16="http://schemas.microsoft.com/office/drawing/2014/main" id="{052BE9B4-4410-8D35-5714-3863552FCDB0}"/>
              </a:ext>
            </a:extLst>
          </p:cNvPr>
          <p:cNvSpPr>
            <a:spLocks noGrp="1"/>
          </p:cNvSpPr>
          <p:nvPr>
            <p:ph type="sldNum" sz="quarter" idx="10"/>
          </p:nvPr>
        </p:nvSpPr>
        <p:spPr/>
        <p:txBody>
          <a:bodyPr/>
          <a:lstStyle/>
          <a:p>
            <a:fld id="{C2D5E945-2478-44AA-BA19-29F3FC66B24B}" type="slidenum">
              <a:rPr lang="es-ES" smtClean="0"/>
              <a:pPr/>
              <a:t>84</a:t>
            </a:fld>
            <a:endParaRPr lang="es-ES" dirty="0"/>
          </a:p>
        </p:txBody>
      </p:sp>
    </p:spTree>
    <p:extLst>
      <p:ext uri="{BB962C8B-B14F-4D97-AF65-F5344CB8AC3E}">
        <p14:creationId xmlns:p14="http://schemas.microsoft.com/office/powerpoint/2010/main" val="16609532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2925" y="750839"/>
            <a:ext cx="3043122" cy="393800"/>
          </a:xfrm>
        </p:spPr>
        <p:txBody>
          <a:bodyPr>
            <a:noAutofit/>
          </a:bodyPr>
          <a:lstStyle/>
          <a:p>
            <a:r>
              <a:rPr lang="es-ES" sz="2800" b="1" dirty="0"/>
              <a:t>2.8 Depresión</a:t>
            </a:r>
          </a:p>
        </p:txBody>
      </p:sp>
      <p:sp>
        <p:nvSpPr>
          <p:cNvPr id="3" name="Marcador de contenido 2"/>
          <p:cNvSpPr>
            <a:spLocks noGrp="1"/>
          </p:cNvSpPr>
          <p:nvPr>
            <p:ph idx="1"/>
          </p:nvPr>
        </p:nvSpPr>
        <p:spPr>
          <a:xfrm>
            <a:off x="542924" y="1329496"/>
            <a:ext cx="4348053" cy="3965518"/>
          </a:xfrm>
        </p:spPr>
        <p:txBody>
          <a:bodyPr>
            <a:normAutofit/>
          </a:bodyPr>
          <a:lstStyle/>
          <a:p>
            <a:pPr marL="156261" indent="-156261">
              <a:lnSpc>
                <a:spcPct val="150000"/>
              </a:lnSpc>
            </a:pPr>
            <a:r>
              <a:rPr lang="es-ES" sz="1600" dirty="0">
                <a:latin typeface="Calibri" panose="020F0502020204030204" pitchFamily="34" charset="0"/>
                <a:cs typeface="Calibri" panose="020F0502020204030204" pitchFamily="34" charset="0"/>
              </a:rPr>
              <a:t>Hacer </a:t>
            </a:r>
            <a:r>
              <a:rPr lang="es-ES" sz="1600" b="1" dirty="0">
                <a:latin typeface="Calibri" panose="020F0502020204030204" pitchFamily="34" charset="0"/>
                <a:cs typeface="Calibri" panose="020F0502020204030204" pitchFamily="34" charset="0"/>
              </a:rPr>
              <a:t>ejercicio a diario</a:t>
            </a:r>
          </a:p>
          <a:p>
            <a:pPr marL="156261" indent="-156261">
              <a:lnSpc>
                <a:spcPct val="150000"/>
              </a:lnSpc>
            </a:pPr>
            <a:r>
              <a:rPr lang="es-ES" sz="1600" dirty="0">
                <a:latin typeface="Calibri" panose="020F0502020204030204" pitchFamily="34" charset="0"/>
                <a:cs typeface="Calibri" panose="020F0502020204030204" pitchFamily="34" charset="0"/>
              </a:rPr>
              <a:t>Hacer </a:t>
            </a:r>
            <a:r>
              <a:rPr lang="es-ES" sz="1600" b="1" dirty="0">
                <a:latin typeface="Calibri" panose="020F0502020204030204" pitchFamily="34" charset="0"/>
                <a:cs typeface="Calibri" panose="020F0502020204030204" pitchFamily="34" charset="0"/>
              </a:rPr>
              <a:t>ejercicios respiratorio</a:t>
            </a:r>
            <a:r>
              <a:rPr lang="es-ES" sz="1600" dirty="0">
                <a:latin typeface="Calibri" panose="020F0502020204030204" pitchFamily="34" charset="0"/>
                <a:cs typeface="Calibri" panose="020F0502020204030204" pitchFamily="34" charset="0"/>
              </a:rPr>
              <a:t>s y meditación</a:t>
            </a:r>
          </a:p>
          <a:p>
            <a:pPr marL="156261" indent="-156261">
              <a:lnSpc>
                <a:spcPct val="150000"/>
              </a:lnSpc>
            </a:pPr>
            <a:r>
              <a:rPr lang="es-ES" sz="1600" dirty="0">
                <a:latin typeface="Calibri" panose="020F0502020204030204" pitchFamily="34" charset="0"/>
                <a:cs typeface="Calibri" panose="020F0502020204030204" pitchFamily="34" charset="0"/>
              </a:rPr>
              <a:t>Salir con </a:t>
            </a:r>
            <a:r>
              <a:rPr lang="es-ES" sz="1600" b="1" dirty="0">
                <a:latin typeface="Calibri" panose="020F0502020204030204" pitchFamily="34" charset="0"/>
                <a:cs typeface="Calibri" panose="020F0502020204030204" pitchFamily="34" charset="0"/>
              </a:rPr>
              <a:t>amigos</a:t>
            </a:r>
          </a:p>
          <a:p>
            <a:pPr marL="156261" indent="-156261">
              <a:lnSpc>
                <a:spcPct val="150000"/>
              </a:lnSpc>
            </a:pPr>
            <a:r>
              <a:rPr lang="es-ES" sz="1600" dirty="0">
                <a:latin typeface="Calibri" panose="020F0502020204030204" pitchFamily="34" charset="0"/>
                <a:cs typeface="Calibri" panose="020F0502020204030204" pitchFamily="34" charset="0"/>
              </a:rPr>
              <a:t>Aprender a </a:t>
            </a:r>
            <a:r>
              <a:rPr lang="es-ES" sz="1600" b="1" dirty="0">
                <a:latin typeface="Calibri" panose="020F0502020204030204" pitchFamily="34" charset="0"/>
                <a:cs typeface="Calibri" panose="020F0502020204030204" pitchFamily="34" charset="0"/>
              </a:rPr>
              <a:t>reconocer los sentimientos</a:t>
            </a:r>
          </a:p>
          <a:p>
            <a:pPr marL="156261" indent="-156261">
              <a:lnSpc>
                <a:spcPct val="150000"/>
              </a:lnSpc>
            </a:pPr>
            <a:r>
              <a:rPr lang="es-ES" sz="1600" b="1" dirty="0">
                <a:latin typeface="Calibri" panose="020F0502020204030204" pitchFamily="34" charset="0"/>
                <a:cs typeface="Calibri" panose="020F0502020204030204" pitchFamily="34" charset="0"/>
              </a:rPr>
              <a:t>Evitar sustancias tóxicas </a:t>
            </a:r>
            <a:r>
              <a:rPr lang="es-ES" sz="1600" dirty="0">
                <a:latin typeface="Calibri" panose="020F0502020204030204" pitchFamily="34" charset="0"/>
                <a:cs typeface="Calibri" panose="020F0502020204030204" pitchFamily="34" charset="0"/>
              </a:rPr>
              <a:t>como alcohol y drogas</a:t>
            </a:r>
          </a:p>
          <a:p>
            <a:pPr marL="156261" indent="-156261">
              <a:lnSpc>
                <a:spcPct val="150000"/>
              </a:lnSpc>
            </a:pPr>
            <a:r>
              <a:rPr lang="es-ES" sz="1600" dirty="0">
                <a:latin typeface="Calibri" panose="020F0502020204030204" pitchFamily="34" charset="0"/>
                <a:cs typeface="Calibri" panose="020F0502020204030204" pitchFamily="34" charset="0"/>
              </a:rPr>
              <a:t>Acudir a un </a:t>
            </a:r>
            <a:r>
              <a:rPr lang="es-ES" sz="1600" b="1" dirty="0">
                <a:latin typeface="Calibri" panose="020F0502020204030204" pitchFamily="34" charset="0"/>
                <a:cs typeface="Calibri" panose="020F0502020204030204" pitchFamily="34" charset="0"/>
              </a:rPr>
              <a:t>profesional de la salud mental</a:t>
            </a:r>
          </a:p>
          <a:p>
            <a:pPr marL="156261" indent="-156261">
              <a:lnSpc>
                <a:spcPct val="150000"/>
              </a:lnSpc>
            </a:pPr>
            <a:r>
              <a:rPr lang="es-ES" sz="1600" dirty="0">
                <a:latin typeface="Calibri" panose="020F0502020204030204" pitchFamily="34" charset="0"/>
                <a:cs typeface="Calibri" panose="020F0502020204030204" pitchFamily="34" charset="0"/>
              </a:rPr>
              <a:t>En ocasiones </a:t>
            </a:r>
            <a:r>
              <a:rPr lang="es-ES" sz="1600" b="1" dirty="0">
                <a:latin typeface="Calibri" panose="020F0502020204030204" pitchFamily="34" charset="0"/>
                <a:cs typeface="Calibri" panose="020F0502020204030204" pitchFamily="34" charset="0"/>
              </a:rPr>
              <a:t>puede ser necesario recurrir a la medicación</a:t>
            </a:r>
          </a:p>
          <a:p>
            <a:pPr marL="0" indent="0">
              <a:lnSpc>
                <a:spcPct val="150000"/>
              </a:lnSpc>
              <a:buNone/>
            </a:pPr>
            <a:endParaRPr lang="es-ES" sz="1600" dirty="0"/>
          </a:p>
        </p:txBody>
      </p:sp>
      <p:sp>
        <p:nvSpPr>
          <p:cNvPr id="7" name="Marcador de número de diapositiva 6">
            <a:extLst>
              <a:ext uri="{FF2B5EF4-FFF2-40B4-BE49-F238E27FC236}">
                <a16:creationId xmlns:a16="http://schemas.microsoft.com/office/drawing/2014/main" id="{618C711C-A6E6-A3C5-0011-19C29950699D}"/>
              </a:ext>
            </a:extLst>
          </p:cNvPr>
          <p:cNvSpPr>
            <a:spLocks noGrp="1"/>
          </p:cNvSpPr>
          <p:nvPr>
            <p:ph type="sldNum" sz="quarter" idx="4"/>
          </p:nvPr>
        </p:nvSpPr>
        <p:spPr/>
        <p:txBody>
          <a:bodyPr/>
          <a:lstStyle/>
          <a:p>
            <a:fld id="{C2D5E945-2478-44AA-BA19-29F3FC66B24B}" type="slidenum">
              <a:rPr lang="es-ES" smtClean="0"/>
              <a:pPr/>
              <a:t>85</a:t>
            </a:fld>
            <a:endParaRPr lang="es-ES" dirty="0"/>
          </a:p>
        </p:txBody>
      </p:sp>
    </p:spTree>
    <p:extLst>
      <p:ext uri="{BB962C8B-B14F-4D97-AF65-F5344CB8AC3E}">
        <p14:creationId xmlns:p14="http://schemas.microsoft.com/office/powerpoint/2010/main" val="23460324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2925" y="575146"/>
            <a:ext cx="3695866" cy="436778"/>
          </a:xfrm>
          <a:prstGeom prst="rect">
            <a:avLst/>
          </a:prstGeom>
        </p:spPr>
        <p:txBody>
          <a:bodyPr vert="horz" wrap="square" lIns="0" tIns="5834" rIns="0" bIns="0" rtlCol="0">
            <a:spAutoFit/>
          </a:bodyPr>
          <a:lstStyle/>
          <a:p>
            <a:pPr marL="5556">
              <a:lnSpc>
                <a:spcPct val="100000"/>
              </a:lnSpc>
              <a:spcBef>
                <a:spcPts val="46"/>
              </a:spcBef>
            </a:pPr>
            <a:r>
              <a:rPr lang="es-ES" dirty="0"/>
              <a:t>3. </a:t>
            </a:r>
            <a:r>
              <a:rPr dirty="0"/>
              <a:t>HÁBITOS</a:t>
            </a:r>
            <a:r>
              <a:rPr spc="-40" dirty="0"/>
              <a:t> </a:t>
            </a:r>
            <a:r>
              <a:rPr dirty="0"/>
              <a:t>SALUDABLES</a:t>
            </a:r>
          </a:p>
        </p:txBody>
      </p:sp>
      <p:sp>
        <p:nvSpPr>
          <p:cNvPr id="3" name="object 3"/>
          <p:cNvSpPr txBox="1"/>
          <p:nvPr/>
        </p:nvSpPr>
        <p:spPr>
          <a:xfrm>
            <a:off x="542924" y="1105972"/>
            <a:ext cx="4524375" cy="804267"/>
          </a:xfrm>
          <a:prstGeom prst="rect">
            <a:avLst/>
          </a:prstGeom>
        </p:spPr>
        <p:txBody>
          <a:bodyPr vert="horz" wrap="square" lIns="0" tIns="5279" rIns="0" bIns="0" rtlCol="0">
            <a:spAutoFit/>
          </a:bodyPr>
          <a:lstStyle/>
          <a:p>
            <a:pPr marL="5556" marR="2222">
              <a:lnSpc>
                <a:spcPct val="110000"/>
              </a:lnSpc>
              <a:spcBef>
                <a:spcPts val="41"/>
              </a:spcBef>
            </a:pPr>
            <a:r>
              <a:rPr sz="1600" spc="-11" dirty="0">
                <a:solidFill>
                  <a:srgbClr val="05252A"/>
                </a:solidFill>
                <a:latin typeface="Calibri"/>
                <a:cs typeface="Calibri"/>
              </a:rPr>
              <a:t>Para </a:t>
            </a:r>
            <a:r>
              <a:rPr sz="1600" spc="-2" dirty="0" err="1">
                <a:solidFill>
                  <a:srgbClr val="05252A"/>
                </a:solidFill>
                <a:latin typeface="Calibri"/>
                <a:cs typeface="Calibri"/>
              </a:rPr>
              <a:t>tener</a:t>
            </a:r>
            <a:r>
              <a:rPr sz="1600" spc="-2" dirty="0">
                <a:solidFill>
                  <a:srgbClr val="05252A"/>
                </a:solidFill>
                <a:latin typeface="Calibri"/>
                <a:cs typeface="Calibri"/>
              </a:rPr>
              <a:t> </a:t>
            </a:r>
            <a:r>
              <a:rPr sz="1600" spc="-2" dirty="0" err="1">
                <a:solidFill>
                  <a:srgbClr val="05252A"/>
                </a:solidFill>
                <a:latin typeface="Calibri"/>
                <a:cs typeface="Calibri"/>
              </a:rPr>
              <a:t>una</a:t>
            </a:r>
            <a:r>
              <a:rPr sz="1600" spc="-2" dirty="0">
                <a:solidFill>
                  <a:srgbClr val="05252A"/>
                </a:solidFill>
                <a:latin typeface="Calibri"/>
                <a:cs typeface="Calibri"/>
              </a:rPr>
              <a:t> </a:t>
            </a:r>
            <a:r>
              <a:rPr sz="1600" b="1" spc="-2" dirty="0" err="1">
                <a:solidFill>
                  <a:srgbClr val="05252A"/>
                </a:solidFill>
                <a:latin typeface="Calibri"/>
                <a:cs typeface="Calibri"/>
              </a:rPr>
              <a:t>vida</a:t>
            </a:r>
            <a:r>
              <a:rPr sz="1600" b="1" spc="-2" dirty="0">
                <a:solidFill>
                  <a:srgbClr val="05252A"/>
                </a:solidFill>
                <a:latin typeface="Calibri"/>
                <a:cs typeface="Calibri"/>
              </a:rPr>
              <a:t> </a:t>
            </a:r>
            <a:r>
              <a:rPr sz="1600" b="1" spc="-9" dirty="0">
                <a:solidFill>
                  <a:srgbClr val="05252A"/>
                </a:solidFill>
                <a:latin typeface="Calibri"/>
                <a:cs typeface="Calibri"/>
              </a:rPr>
              <a:t>SALUDABLE </a:t>
            </a:r>
            <a:r>
              <a:rPr sz="1600" spc="-6" dirty="0" err="1">
                <a:solidFill>
                  <a:srgbClr val="05252A"/>
                </a:solidFill>
                <a:latin typeface="Calibri"/>
                <a:cs typeface="Calibri"/>
              </a:rPr>
              <a:t>serán</a:t>
            </a:r>
            <a:r>
              <a:rPr sz="1600" spc="-6" dirty="0">
                <a:solidFill>
                  <a:srgbClr val="05252A"/>
                </a:solidFill>
                <a:latin typeface="Calibri"/>
                <a:cs typeface="Calibri"/>
              </a:rPr>
              <a:t> </a:t>
            </a:r>
            <a:r>
              <a:rPr sz="1600" dirty="0" err="1">
                <a:solidFill>
                  <a:srgbClr val="05252A"/>
                </a:solidFill>
                <a:latin typeface="Calibri"/>
                <a:cs typeface="Calibri"/>
              </a:rPr>
              <a:t>necesarias</a:t>
            </a:r>
            <a:r>
              <a:rPr sz="1600" dirty="0">
                <a:solidFill>
                  <a:srgbClr val="05252A"/>
                </a:solidFill>
                <a:latin typeface="Calibri"/>
                <a:cs typeface="Calibri"/>
              </a:rPr>
              <a:t> </a:t>
            </a:r>
            <a:r>
              <a:rPr sz="1600" spc="-2" dirty="0" err="1">
                <a:solidFill>
                  <a:srgbClr val="05252A"/>
                </a:solidFill>
                <a:latin typeface="Calibri"/>
                <a:cs typeface="Calibri"/>
              </a:rPr>
              <a:t>unas</a:t>
            </a:r>
            <a:r>
              <a:rPr sz="1600" spc="-2" dirty="0">
                <a:solidFill>
                  <a:srgbClr val="05252A"/>
                </a:solidFill>
                <a:latin typeface="Calibri"/>
                <a:cs typeface="Calibri"/>
              </a:rPr>
              <a:t> </a:t>
            </a:r>
            <a:r>
              <a:rPr sz="1600" dirty="0" err="1">
                <a:solidFill>
                  <a:srgbClr val="05252A"/>
                </a:solidFill>
                <a:latin typeface="Calibri"/>
                <a:cs typeface="Calibri"/>
              </a:rPr>
              <a:t>rutinas</a:t>
            </a:r>
            <a:r>
              <a:rPr sz="1600" dirty="0">
                <a:solidFill>
                  <a:srgbClr val="05252A"/>
                </a:solidFill>
                <a:latin typeface="Calibri"/>
                <a:cs typeface="Calibri"/>
              </a:rPr>
              <a:t> o </a:t>
            </a:r>
            <a:r>
              <a:rPr sz="1600" b="1" spc="-6" dirty="0">
                <a:solidFill>
                  <a:srgbClr val="05252A"/>
                </a:solidFill>
                <a:latin typeface="Calibri"/>
                <a:cs typeface="Calibri"/>
              </a:rPr>
              <a:t>HÁBITOS</a:t>
            </a:r>
            <a:r>
              <a:rPr sz="1600" spc="-6" dirty="0">
                <a:solidFill>
                  <a:srgbClr val="05252A"/>
                </a:solidFill>
                <a:latin typeface="Calibri"/>
                <a:cs typeface="Calibri"/>
              </a:rPr>
              <a:t> </a:t>
            </a:r>
            <a:r>
              <a:rPr sz="1600" spc="-232" dirty="0">
                <a:solidFill>
                  <a:srgbClr val="05252A"/>
                </a:solidFill>
                <a:latin typeface="Calibri"/>
                <a:cs typeface="Calibri"/>
              </a:rPr>
              <a:t> </a:t>
            </a:r>
            <a:r>
              <a:rPr sz="1600" spc="-2" dirty="0">
                <a:solidFill>
                  <a:srgbClr val="05252A"/>
                </a:solidFill>
                <a:latin typeface="Calibri"/>
                <a:cs typeface="Calibri"/>
              </a:rPr>
              <a:t>que</a:t>
            </a:r>
            <a:r>
              <a:rPr sz="1600" spc="-5" dirty="0">
                <a:solidFill>
                  <a:srgbClr val="05252A"/>
                </a:solidFill>
                <a:latin typeface="Calibri"/>
                <a:cs typeface="Calibri"/>
              </a:rPr>
              <a:t> </a:t>
            </a:r>
            <a:r>
              <a:rPr sz="1600" dirty="0" err="1">
                <a:solidFill>
                  <a:srgbClr val="05252A"/>
                </a:solidFill>
                <a:latin typeface="Calibri"/>
                <a:cs typeface="Calibri"/>
              </a:rPr>
              <a:t>cuiden</a:t>
            </a:r>
            <a:r>
              <a:rPr sz="1600" dirty="0">
                <a:solidFill>
                  <a:srgbClr val="05252A"/>
                </a:solidFill>
                <a:latin typeface="Calibri"/>
                <a:cs typeface="Calibri"/>
              </a:rPr>
              <a:t> </a:t>
            </a:r>
            <a:r>
              <a:rPr sz="1600" spc="-2" dirty="0">
                <a:solidFill>
                  <a:srgbClr val="05252A"/>
                </a:solidFill>
                <a:latin typeface="Calibri"/>
                <a:cs typeface="Calibri"/>
              </a:rPr>
              <a:t>del </a:t>
            </a:r>
            <a:r>
              <a:rPr sz="1600" spc="-2" dirty="0" err="1">
                <a:solidFill>
                  <a:srgbClr val="05252A"/>
                </a:solidFill>
                <a:latin typeface="Calibri"/>
                <a:cs typeface="Calibri"/>
              </a:rPr>
              <a:t>aspecto</a:t>
            </a:r>
            <a:r>
              <a:rPr sz="1600" spc="-11" dirty="0">
                <a:solidFill>
                  <a:srgbClr val="05252A"/>
                </a:solidFill>
                <a:latin typeface="Calibri"/>
                <a:cs typeface="Calibri"/>
              </a:rPr>
              <a:t> </a:t>
            </a:r>
            <a:r>
              <a:rPr sz="1600" b="1" spc="-9" dirty="0">
                <a:solidFill>
                  <a:srgbClr val="05252A"/>
                </a:solidFill>
                <a:latin typeface="Calibri"/>
                <a:cs typeface="Calibri"/>
              </a:rPr>
              <a:t>FÍSICO,</a:t>
            </a:r>
            <a:r>
              <a:rPr sz="1600" b="1" spc="-6" dirty="0">
                <a:solidFill>
                  <a:srgbClr val="05252A"/>
                </a:solidFill>
                <a:latin typeface="Calibri"/>
                <a:cs typeface="Calibri"/>
              </a:rPr>
              <a:t> </a:t>
            </a:r>
            <a:r>
              <a:rPr sz="1600" b="1" spc="-15" dirty="0">
                <a:solidFill>
                  <a:srgbClr val="05252A"/>
                </a:solidFill>
                <a:latin typeface="Calibri"/>
                <a:cs typeface="Calibri"/>
              </a:rPr>
              <a:t>MENTAL</a:t>
            </a:r>
            <a:r>
              <a:rPr sz="1600" b="1" spc="2" dirty="0">
                <a:solidFill>
                  <a:srgbClr val="05252A"/>
                </a:solidFill>
                <a:latin typeface="Calibri"/>
                <a:cs typeface="Calibri"/>
              </a:rPr>
              <a:t> </a:t>
            </a:r>
            <a:r>
              <a:rPr sz="1600" b="1" dirty="0">
                <a:solidFill>
                  <a:srgbClr val="05252A"/>
                </a:solidFill>
                <a:latin typeface="Calibri"/>
                <a:cs typeface="Calibri"/>
              </a:rPr>
              <a:t>y </a:t>
            </a:r>
            <a:r>
              <a:rPr sz="1600" b="1" spc="-2" dirty="0">
                <a:solidFill>
                  <a:srgbClr val="05252A"/>
                </a:solidFill>
                <a:latin typeface="Calibri"/>
                <a:cs typeface="Calibri"/>
              </a:rPr>
              <a:t>SOCIAL</a:t>
            </a:r>
            <a:r>
              <a:rPr sz="1600" spc="-2" dirty="0">
                <a:solidFill>
                  <a:srgbClr val="05252A"/>
                </a:solidFill>
                <a:latin typeface="Calibri"/>
                <a:cs typeface="Calibri"/>
              </a:rPr>
              <a:t>.</a:t>
            </a:r>
            <a:endParaRPr sz="1600" dirty="0">
              <a:latin typeface="Calibri"/>
              <a:cs typeface="Calibri"/>
            </a:endParaRPr>
          </a:p>
        </p:txBody>
      </p:sp>
      <p:sp>
        <p:nvSpPr>
          <p:cNvPr id="4" name="object 4"/>
          <p:cNvSpPr txBox="1"/>
          <p:nvPr/>
        </p:nvSpPr>
        <p:spPr>
          <a:xfrm>
            <a:off x="542925" y="3085753"/>
            <a:ext cx="3812832" cy="374662"/>
          </a:xfrm>
          <a:prstGeom prst="rect">
            <a:avLst/>
          </a:prstGeom>
        </p:spPr>
        <p:txBody>
          <a:bodyPr vert="horz" wrap="square" lIns="0" tIns="5279" rIns="0" bIns="0" rtlCol="0">
            <a:spAutoFit/>
          </a:bodyPr>
          <a:lstStyle/>
          <a:p>
            <a:pPr marL="5556">
              <a:lnSpc>
                <a:spcPct val="100000"/>
              </a:lnSpc>
              <a:spcBef>
                <a:spcPts val="41"/>
              </a:spcBef>
            </a:pPr>
            <a:r>
              <a:rPr lang="es-ES" sz="2400" b="1" spc="-5" dirty="0">
                <a:solidFill>
                  <a:srgbClr val="1AB6C8"/>
                </a:solidFill>
                <a:latin typeface="Calibri"/>
                <a:cs typeface="Calibri"/>
              </a:rPr>
              <a:t>3. </a:t>
            </a:r>
            <a:r>
              <a:rPr sz="2400" b="1" spc="-5" dirty="0">
                <a:solidFill>
                  <a:srgbClr val="1AB6C8"/>
                </a:solidFill>
                <a:latin typeface="Calibri"/>
                <a:cs typeface="Calibri"/>
              </a:rPr>
              <a:t>1. </a:t>
            </a:r>
            <a:r>
              <a:rPr sz="2400" b="1" spc="-5" dirty="0" err="1">
                <a:solidFill>
                  <a:srgbClr val="1AB6C8"/>
                </a:solidFill>
                <a:latin typeface="Calibri"/>
                <a:cs typeface="Calibri"/>
              </a:rPr>
              <a:t>Alimentación</a:t>
            </a:r>
            <a:endParaRPr sz="2400" dirty="0">
              <a:latin typeface="Calibri"/>
              <a:cs typeface="Calibri"/>
            </a:endParaRPr>
          </a:p>
        </p:txBody>
      </p:sp>
      <p:sp>
        <p:nvSpPr>
          <p:cNvPr id="5" name="object 5"/>
          <p:cNvSpPr txBox="1"/>
          <p:nvPr/>
        </p:nvSpPr>
        <p:spPr>
          <a:xfrm>
            <a:off x="599120" y="3617142"/>
            <a:ext cx="4208146" cy="492443"/>
          </a:xfrm>
          <a:prstGeom prst="rect">
            <a:avLst/>
          </a:prstGeom>
          <a:solidFill>
            <a:srgbClr val="00FFFF"/>
          </a:solidFill>
        </p:spPr>
        <p:txBody>
          <a:bodyPr vert="horz" wrap="square" lIns="0" tIns="0" rIns="0" bIns="0" rtlCol="0">
            <a:spAutoFit/>
          </a:bodyPr>
          <a:lstStyle/>
          <a:p>
            <a:pPr algn="just"/>
            <a:r>
              <a:rPr sz="1600" dirty="0">
                <a:solidFill>
                  <a:srgbClr val="05252A"/>
                </a:solidFill>
                <a:latin typeface="Calibri"/>
                <a:cs typeface="Calibri"/>
              </a:rPr>
              <a:t>A</a:t>
            </a:r>
            <a:r>
              <a:rPr sz="1600" spc="-5" dirty="0">
                <a:solidFill>
                  <a:srgbClr val="05252A"/>
                </a:solidFill>
                <a:latin typeface="Calibri"/>
                <a:cs typeface="Calibri"/>
              </a:rPr>
              <a:t> </a:t>
            </a:r>
            <a:r>
              <a:rPr sz="1600" spc="-2" dirty="0">
                <a:solidFill>
                  <a:srgbClr val="05252A"/>
                </a:solidFill>
                <a:latin typeface="Calibri"/>
                <a:cs typeface="Calibri"/>
              </a:rPr>
              <a:t>día</a:t>
            </a:r>
            <a:r>
              <a:rPr sz="1600" dirty="0">
                <a:solidFill>
                  <a:srgbClr val="05252A"/>
                </a:solidFill>
                <a:latin typeface="Calibri"/>
                <a:cs typeface="Calibri"/>
              </a:rPr>
              <a:t> </a:t>
            </a:r>
            <a:r>
              <a:rPr sz="1600" spc="-2" dirty="0">
                <a:solidFill>
                  <a:srgbClr val="05252A"/>
                </a:solidFill>
                <a:latin typeface="Calibri"/>
                <a:cs typeface="Calibri"/>
              </a:rPr>
              <a:t>de</a:t>
            </a:r>
            <a:r>
              <a:rPr sz="1600" dirty="0">
                <a:solidFill>
                  <a:srgbClr val="05252A"/>
                </a:solidFill>
                <a:latin typeface="Calibri"/>
                <a:cs typeface="Calibri"/>
              </a:rPr>
              <a:t> </a:t>
            </a:r>
            <a:r>
              <a:rPr sz="1600" spc="-22" dirty="0">
                <a:solidFill>
                  <a:srgbClr val="05252A"/>
                </a:solidFill>
                <a:latin typeface="Calibri"/>
                <a:cs typeface="Calibri"/>
              </a:rPr>
              <a:t>hoy,</a:t>
            </a:r>
            <a:r>
              <a:rPr sz="1600" spc="5" dirty="0">
                <a:solidFill>
                  <a:srgbClr val="05252A"/>
                </a:solidFill>
                <a:latin typeface="Calibri"/>
                <a:cs typeface="Calibri"/>
              </a:rPr>
              <a:t> </a:t>
            </a:r>
            <a:r>
              <a:rPr sz="1600" b="1" dirty="0">
                <a:solidFill>
                  <a:srgbClr val="05252A"/>
                </a:solidFill>
                <a:latin typeface="Calibri"/>
                <a:cs typeface="Calibri"/>
              </a:rPr>
              <a:t>NO</a:t>
            </a:r>
            <a:r>
              <a:rPr sz="1600" b="1" spc="-6" dirty="0">
                <a:solidFill>
                  <a:srgbClr val="05252A"/>
                </a:solidFill>
                <a:latin typeface="Calibri"/>
                <a:cs typeface="Calibri"/>
              </a:rPr>
              <a:t> </a:t>
            </a:r>
            <a:r>
              <a:rPr sz="1600" spc="-9" dirty="0" err="1">
                <a:solidFill>
                  <a:srgbClr val="05252A"/>
                </a:solidFill>
                <a:latin typeface="Calibri"/>
                <a:cs typeface="Calibri"/>
              </a:rPr>
              <a:t>existe</a:t>
            </a:r>
            <a:r>
              <a:rPr sz="1600" spc="-6" dirty="0">
                <a:solidFill>
                  <a:srgbClr val="05252A"/>
                </a:solidFill>
                <a:latin typeface="Calibri"/>
                <a:cs typeface="Calibri"/>
              </a:rPr>
              <a:t> </a:t>
            </a:r>
            <a:r>
              <a:rPr sz="1600" spc="-2" dirty="0" err="1">
                <a:solidFill>
                  <a:srgbClr val="05252A"/>
                </a:solidFill>
                <a:latin typeface="Calibri"/>
                <a:cs typeface="Calibri"/>
              </a:rPr>
              <a:t>una</a:t>
            </a:r>
            <a:r>
              <a:rPr sz="1600" spc="5" dirty="0">
                <a:solidFill>
                  <a:srgbClr val="05252A"/>
                </a:solidFill>
                <a:latin typeface="Calibri"/>
                <a:cs typeface="Calibri"/>
              </a:rPr>
              <a:t> </a:t>
            </a:r>
            <a:r>
              <a:rPr sz="1600" spc="-6" dirty="0" err="1">
                <a:solidFill>
                  <a:srgbClr val="05252A"/>
                </a:solidFill>
                <a:latin typeface="Calibri"/>
                <a:cs typeface="Calibri"/>
              </a:rPr>
              <a:t>dieta</a:t>
            </a:r>
            <a:r>
              <a:rPr sz="1600" spc="-6" dirty="0">
                <a:solidFill>
                  <a:srgbClr val="05252A"/>
                </a:solidFill>
                <a:latin typeface="Calibri"/>
                <a:cs typeface="Calibri"/>
              </a:rPr>
              <a:t>/</a:t>
            </a:r>
            <a:r>
              <a:rPr sz="1600" spc="-6" dirty="0" err="1">
                <a:solidFill>
                  <a:srgbClr val="05252A"/>
                </a:solidFill>
                <a:latin typeface="Calibri"/>
                <a:cs typeface="Calibri"/>
              </a:rPr>
              <a:t>suplemento</a:t>
            </a:r>
            <a:r>
              <a:rPr sz="1600" spc="-9" dirty="0">
                <a:solidFill>
                  <a:srgbClr val="05252A"/>
                </a:solidFill>
                <a:latin typeface="Calibri"/>
                <a:cs typeface="Calibri"/>
              </a:rPr>
              <a:t> </a:t>
            </a:r>
            <a:r>
              <a:rPr sz="1600" spc="-2" dirty="0">
                <a:solidFill>
                  <a:srgbClr val="05252A"/>
                </a:solidFill>
                <a:latin typeface="Calibri"/>
                <a:cs typeface="Calibri"/>
              </a:rPr>
              <a:t>que</a:t>
            </a:r>
            <a:r>
              <a:rPr sz="1600" spc="15" dirty="0">
                <a:solidFill>
                  <a:srgbClr val="05252A"/>
                </a:solidFill>
                <a:latin typeface="Calibri"/>
                <a:cs typeface="Calibri"/>
              </a:rPr>
              <a:t> </a:t>
            </a:r>
            <a:r>
              <a:rPr sz="1600" b="1" spc="-2" dirty="0">
                <a:solidFill>
                  <a:srgbClr val="05252A"/>
                </a:solidFill>
                <a:latin typeface="Calibri"/>
                <a:cs typeface="Calibri"/>
              </a:rPr>
              <a:t>CURE</a:t>
            </a:r>
            <a:r>
              <a:rPr sz="1600" b="1" spc="-5" dirty="0">
                <a:solidFill>
                  <a:srgbClr val="05252A"/>
                </a:solidFill>
                <a:latin typeface="Calibri"/>
                <a:cs typeface="Calibri"/>
              </a:rPr>
              <a:t> </a:t>
            </a:r>
            <a:r>
              <a:rPr sz="1600" dirty="0">
                <a:solidFill>
                  <a:srgbClr val="05252A"/>
                </a:solidFill>
                <a:latin typeface="Calibri"/>
                <a:cs typeface="Calibri"/>
              </a:rPr>
              <a:t>o</a:t>
            </a:r>
            <a:r>
              <a:rPr sz="1600" spc="-2" dirty="0">
                <a:solidFill>
                  <a:srgbClr val="05252A"/>
                </a:solidFill>
                <a:latin typeface="Calibri"/>
                <a:cs typeface="Calibri"/>
              </a:rPr>
              <a:t> </a:t>
            </a:r>
            <a:r>
              <a:rPr sz="1600" b="1" spc="-6" dirty="0" err="1">
                <a:solidFill>
                  <a:srgbClr val="05252A"/>
                </a:solidFill>
                <a:latin typeface="Calibri"/>
                <a:cs typeface="Calibri"/>
              </a:rPr>
              <a:t>revierta</a:t>
            </a:r>
            <a:r>
              <a:rPr sz="1600" b="1" spc="2" dirty="0">
                <a:solidFill>
                  <a:srgbClr val="05252A"/>
                </a:solidFill>
                <a:latin typeface="Calibri"/>
                <a:cs typeface="Calibri"/>
              </a:rPr>
              <a:t> </a:t>
            </a:r>
            <a:r>
              <a:rPr sz="1600" dirty="0">
                <a:solidFill>
                  <a:srgbClr val="05252A"/>
                </a:solidFill>
                <a:latin typeface="Calibri"/>
                <a:cs typeface="Calibri"/>
              </a:rPr>
              <a:t>la</a:t>
            </a:r>
            <a:r>
              <a:rPr lang="es-ES" sz="1600" dirty="0">
                <a:solidFill>
                  <a:srgbClr val="05252A"/>
                </a:solidFill>
                <a:latin typeface="Calibri"/>
                <a:cs typeface="Calibri"/>
              </a:rPr>
              <a:t> Esclerosis Múltiple</a:t>
            </a:r>
            <a:endParaRPr sz="1600" dirty="0">
              <a:latin typeface="Calibri"/>
              <a:cs typeface="Calibri"/>
            </a:endParaRPr>
          </a:p>
        </p:txBody>
      </p:sp>
      <p:sp>
        <p:nvSpPr>
          <p:cNvPr id="9" name="Marcador de número de diapositiva 8">
            <a:extLst>
              <a:ext uri="{FF2B5EF4-FFF2-40B4-BE49-F238E27FC236}">
                <a16:creationId xmlns:a16="http://schemas.microsoft.com/office/drawing/2014/main" id="{E29AE93C-194F-1D7B-284C-C1393B45D1FF}"/>
              </a:ext>
            </a:extLst>
          </p:cNvPr>
          <p:cNvSpPr>
            <a:spLocks noGrp="1"/>
          </p:cNvSpPr>
          <p:nvPr>
            <p:ph type="sldNum" sz="quarter" idx="4"/>
          </p:nvPr>
        </p:nvSpPr>
        <p:spPr/>
        <p:txBody>
          <a:bodyPr/>
          <a:lstStyle/>
          <a:p>
            <a:fld id="{C2D5E945-2478-44AA-BA19-29F3FC66B24B}" type="slidenum">
              <a:rPr lang="es-ES" smtClean="0"/>
              <a:pPr/>
              <a:t>86</a:t>
            </a:fld>
            <a:endParaRPr lang="es-ES" dirty="0"/>
          </a:p>
        </p:txBody>
      </p:sp>
    </p:spTree>
  </p:cSld>
  <p:clrMapOvr>
    <a:masterClrMapping/>
  </p:clrMapOvr>
  <p:extLst>
    <p:ext uri="{6950BFC3-D8DA-4A85-94F7-54DA5524770B}">
      <p188:commentRel xmlns:p188="http://schemas.microsoft.com/office/powerpoint/2018/8/main" r:id="rId2"/>
    </p:ext>
  </p:extLs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Diagrama&#10;&#10;El contenido generado por IA puede ser incorrecto.">
            <a:extLst>
              <a:ext uri="{FF2B5EF4-FFF2-40B4-BE49-F238E27FC236}">
                <a16:creationId xmlns:a16="http://schemas.microsoft.com/office/drawing/2014/main" id="{283ABC25-5E04-AB80-E397-2FE2382C6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8056" y="1565868"/>
            <a:ext cx="5664747" cy="4431115"/>
          </a:xfrm>
          <a:prstGeom prst="rect">
            <a:avLst/>
          </a:prstGeom>
        </p:spPr>
      </p:pic>
      <p:sp>
        <p:nvSpPr>
          <p:cNvPr id="9" name="Marcador de número de diapositiva 8">
            <a:extLst>
              <a:ext uri="{FF2B5EF4-FFF2-40B4-BE49-F238E27FC236}">
                <a16:creationId xmlns:a16="http://schemas.microsoft.com/office/drawing/2014/main" id="{5E8874A1-F551-876A-1B22-918552514110}"/>
              </a:ext>
            </a:extLst>
          </p:cNvPr>
          <p:cNvSpPr>
            <a:spLocks noGrp="1"/>
          </p:cNvSpPr>
          <p:nvPr>
            <p:ph type="sldNum" sz="quarter" idx="4"/>
          </p:nvPr>
        </p:nvSpPr>
        <p:spPr/>
        <p:txBody>
          <a:bodyPr/>
          <a:lstStyle/>
          <a:p>
            <a:fld id="{C2D5E945-2478-44AA-BA19-29F3FC66B24B}" type="slidenum">
              <a:rPr lang="es-ES" smtClean="0"/>
              <a:pPr/>
              <a:t>87</a:t>
            </a:fld>
            <a:endParaRPr lang="es-ES" dirty="0"/>
          </a:p>
        </p:txBody>
      </p:sp>
    </p:spTree>
    <p:extLst>
      <p:ext uri="{BB962C8B-B14F-4D97-AF65-F5344CB8AC3E}">
        <p14:creationId xmlns:p14="http://schemas.microsoft.com/office/powerpoint/2010/main" val="25941220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565" y="677545"/>
            <a:ext cx="4093102" cy="436778"/>
          </a:xfrm>
          <a:prstGeom prst="rect">
            <a:avLst/>
          </a:prstGeom>
        </p:spPr>
        <p:txBody>
          <a:bodyPr vert="horz" wrap="square" lIns="0" tIns="5834" rIns="0" bIns="0" rtlCol="0">
            <a:spAutoFit/>
          </a:bodyPr>
          <a:lstStyle/>
          <a:p>
            <a:pPr marL="5556">
              <a:lnSpc>
                <a:spcPct val="100000"/>
              </a:lnSpc>
              <a:spcBef>
                <a:spcPts val="46"/>
              </a:spcBef>
            </a:pPr>
            <a:r>
              <a:rPr dirty="0"/>
              <a:t>Alimentos</a:t>
            </a:r>
            <a:r>
              <a:rPr spc="-15" dirty="0"/>
              <a:t> </a:t>
            </a:r>
            <a:r>
              <a:rPr dirty="0"/>
              <a:t>a</a:t>
            </a:r>
            <a:r>
              <a:rPr spc="-15" dirty="0"/>
              <a:t> </a:t>
            </a:r>
            <a:r>
              <a:rPr dirty="0" err="1"/>
              <a:t>evitar</a:t>
            </a:r>
            <a:endParaRPr dirty="0"/>
          </a:p>
        </p:txBody>
      </p:sp>
      <p:sp>
        <p:nvSpPr>
          <p:cNvPr id="3" name="object 3"/>
          <p:cNvSpPr txBox="1"/>
          <p:nvPr/>
        </p:nvSpPr>
        <p:spPr>
          <a:xfrm>
            <a:off x="542924" y="1376207"/>
            <a:ext cx="4284257" cy="3314809"/>
          </a:xfrm>
          <a:prstGeom prst="rect">
            <a:avLst/>
          </a:prstGeom>
        </p:spPr>
        <p:txBody>
          <a:bodyPr vert="horz" wrap="square" lIns="0" tIns="56951" rIns="0" bIns="0" rtlCol="0">
            <a:spAutoFit/>
          </a:bodyPr>
          <a:lstStyle>
            <a:lvl1pPr/>
            <a:lvl2pPr/>
            <a:lvl3pPr/>
            <a:lvl4pPr/>
            <a:lvl5pPr/>
            <a:lvl6pPr/>
            <a:lvl7pPr/>
            <a:lvl8pPr/>
            <a:lvl9pPr/>
          </a:lstStyle>
          <a:p>
            <a:pPr marL="105563" indent="-100284">
              <a:lnSpc>
                <a:spcPct val="100000"/>
              </a:lnSpc>
              <a:spcBef>
                <a:spcPts val="449"/>
              </a:spcBef>
              <a:tabLst>
                <a:tab pos="105840" algn="l"/>
              </a:tabLst>
            </a:pPr>
            <a:r>
              <a:rPr sz="2000" b="1" spc="-2" dirty="0" err="1">
                <a:solidFill>
                  <a:srgbClr val="05252A"/>
                </a:solidFill>
                <a:latin typeface="Calibri"/>
                <a:cs typeface="Calibri"/>
              </a:rPr>
              <a:t>Azúcar</a:t>
            </a:r>
            <a:r>
              <a:rPr sz="2000" b="1" spc="-20" dirty="0">
                <a:solidFill>
                  <a:srgbClr val="05252A"/>
                </a:solidFill>
                <a:latin typeface="Calibri"/>
                <a:cs typeface="Calibri"/>
              </a:rPr>
              <a:t> </a:t>
            </a:r>
            <a:r>
              <a:rPr sz="2000" b="1" dirty="0" err="1">
                <a:solidFill>
                  <a:srgbClr val="05252A"/>
                </a:solidFill>
                <a:latin typeface="Calibri"/>
                <a:cs typeface="Calibri"/>
              </a:rPr>
              <a:t>añadido</a:t>
            </a:r>
            <a:r>
              <a:rPr sz="2000" b="1" dirty="0">
                <a:solidFill>
                  <a:srgbClr val="05252A"/>
                </a:solidFill>
                <a:latin typeface="Calibri"/>
                <a:cs typeface="Calibri"/>
              </a:rPr>
              <a:t>.</a:t>
            </a:r>
            <a:endParaRPr sz="2000" dirty="0">
              <a:latin typeface="Calibri"/>
              <a:cs typeface="Calibri"/>
            </a:endParaRPr>
          </a:p>
          <a:p>
            <a:pPr marL="305576" marR="161956" lvl="1" indent="-100007">
              <a:lnSpc>
                <a:spcPct val="100000"/>
              </a:lnSpc>
              <a:spcBef>
                <a:spcPts val="251"/>
              </a:spcBef>
              <a:tabLst>
                <a:tab pos="305576" algn="l"/>
                <a:tab pos="305854" algn="l"/>
              </a:tabLst>
            </a:pPr>
            <a:r>
              <a:rPr sz="1600" b="1" i="1" dirty="0">
                <a:solidFill>
                  <a:srgbClr val="05252A"/>
                </a:solidFill>
                <a:latin typeface="Calibri"/>
                <a:cs typeface="Calibri"/>
              </a:rPr>
              <a:t>Consejo</a:t>
            </a:r>
            <a:r>
              <a:rPr sz="1600" i="1" dirty="0">
                <a:solidFill>
                  <a:srgbClr val="05252A"/>
                </a:solidFill>
                <a:latin typeface="Calibri"/>
                <a:cs typeface="Calibri"/>
              </a:rPr>
              <a:t>: </a:t>
            </a:r>
            <a:r>
              <a:rPr sz="1600" i="1" dirty="0" err="1">
                <a:solidFill>
                  <a:srgbClr val="05252A"/>
                </a:solidFill>
                <a:latin typeface="Calibri"/>
                <a:cs typeface="Calibri"/>
              </a:rPr>
              <a:t>Ir</a:t>
            </a:r>
            <a:r>
              <a:rPr sz="1600" i="1" dirty="0">
                <a:solidFill>
                  <a:srgbClr val="05252A"/>
                </a:solidFill>
                <a:latin typeface="Calibri"/>
                <a:cs typeface="Calibri"/>
              </a:rPr>
              <a:t> </a:t>
            </a:r>
            <a:r>
              <a:rPr sz="1600" i="1" dirty="0" err="1">
                <a:solidFill>
                  <a:srgbClr val="05252A"/>
                </a:solidFill>
                <a:latin typeface="Calibri"/>
                <a:cs typeface="Calibri"/>
              </a:rPr>
              <a:t>rebajando</a:t>
            </a:r>
            <a:r>
              <a:rPr sz="1600" i="1" dirty="0">
                <a:solidFill>
                  <a:srgbClr val="05252A"/>
                </a:solidFill>
                <a:latin typeface="Calibri"/>
                <a:cs typeface="Calibri"/>
              </a:rPr>
              <a:t> </a:t>
            </a:r>
            <a:r>
              <a:rPr sz="1600" i="1" spc="-2" dirty="0">
                <a:solidFill>
                  <a:srgbClr val="05252A"/>
                </a:solidFill>
                <a:latin typeface="Calibri"/>
                <a:cs typeface="Calibri"/>
              </a:rPr>
              <a:t>poco </a:t>
            </a:r>
            <a:r>
              <a:rPr sz="1600" i="1" dirty="0">
                <a:solidFill>
                  <a:srgbClr val="05252A"/>
                </a:solidFill>
                <a:latin typeface="Calibri"/>
                <a:cs typeface="Calibri"/>
              </a:rPr>
              <a:t>a </a:t>
            </a:r>
            <a:r>
              <a:rPr sz="1600" i="1" spc="-2" dirty="0">
                <a:solidFill>
                  <a:srgbClr val="05252A"/>
                </a:solidFill>
                <a:latin typeface="Calibri"/>
                <a:cs typeface="Calibri"/>
              </a:rPr>
              <a:t>poco la </a:t>
            </a:r>
            <a:r>
              <a:rPr sz="1600" i="1" spc="-2" dirty="0" err="1">
                <a:solidFill>
                  <a:srgbClr val="05252A"/>
                </a:solidFill>
                <a:latin typeface="Calibri"/>
                <a:cs typeface="Calibri"/>
              </a:rPr>
              <a:t>cantidad</a:t>
            </a:r>
            <a:r>
              <a:rPr sz="1600" i="1" spc="-2" dirty="0">
                <a:solidFill>
                  <a:srgbClr val="05252A"/>
                </a:solidFill>
                <a:latin typeface="Calibri"/>
                <a:cs typeface="Calibri"/>
              </a:rPr>
              <a:t> de </a:t>
            </a:r>
            <a:r>
              <a:rPr sz="1600" i="1" spc="-2" dirty="0" err="1">
                <a:solidFill>
                  <a:srgbClr val="05252A"/>
                </a:solidFill>
                <a:latin typeface="Calibri"/>
                <a:cs typeface="Calibri"/>
              </a:rPr>
              <a:t>azúcar</a:t>
            </a:r>
            <a:r>
              <a:rPr sz="1600" i="1" spc="-2" dirty="0">
                <a:solidFill>
                  <a:srgbClr val="05252A"/>
                </a:solidFill>
                <a:latin typeface="Calibri"/>
                <a:cs typeface="Calibri"/>
              </a:rPr>
              <a:t> que se introduce </a:t>
            </a:r>
            <a:r>
              <a:rPr sz="1600" i="1" dirty="0" err="1">
                <a:solidFill>
                  <a:srgbClr val="05252A"/>
                </a:solidFill>
                <a:latin typeface="Calibri"/>
                <a:cs typeface="Calibri"/>
              </a:rPr>
              <a:t>en</a:t>
            </a:r>
            <a:r>
              <a:rPr sz="1600" i="1" dirty="0">
                <a:solidFill>
                  <a:srgbClr val="05252A"/>
                </a:solidFill>
                <a:latin typeface="Calibri"/>
                <a:cs typeface="Calibri"/>
              </a:rPr>
              <a:t> la </a:t>
            </a:r>
            <a:r>
              <a:rPr sz="1600" i="1" spc="-5" dirty="0" err="1">
                <a:solidFill>
                  <a:srgbClr val="05252A"/>
                </a:solidFill>
                <a:latin typeface="Calibri"/>
                <a:cs typeface="Calibri"/>
              </a:rPr>
              <a:t>dieta</a:t>
            </a:r>
            <a:r>
              <a:rPr sz="1600" i="1" spc="-5" dirty="0">
                <a:solidFill>
                  <a:srgbClr val="05252A"/>
                </a:solidFill>
                <a:latin typeface="Calibri"/>
                <a:cs typeface="Calibri"/>
              </a:rPr>
              <a:t>. </a:t>
            </a:r>
            <a:r>
              <a:rPr sz="1600" i="1" spc="-6" dirty="0">
                <a:solidFill>
                  <a:srgbClr val="05252A"/>
                </a:solidFill>
                <a:latin typeface="Calibri"/>
                <a:cs typeface="Calibri"/>
              </a:rPr>
              <a:t>Por </a:t>
            </a:r>
            <a:r>
              <a:rPr sz="1600" i="1" spc="-5" dirty="0">
                <a:solidFill>
                  <a:srgbClr val="05252A"/>
                </a:solidFill>
                <a:latin typeface="Calibri"/>
                <a:cs typeface="Calibri"/>
              </a:rPr>
              <a:t> </a:t>
            </a:r>
            <a:r>
              <a:rPr sz="1600" i="1" spc="-2" dirty="0" err="1">
                <a:solidFill>
                  <a:srgbClr val="05252A"/>
                </a:solidFill>
                <a:latin typeface="Calibri"/>
                <a:cs typeface="Calibri"/>
              </a:rPr>
              <a:t>ejemplo</a:t>
            </a:r>
            <a:r>
              <a:rPr sz="1600" i="1" spc="-2" dirty="0">
                <a:solidFill>
                  <a:srgbClr val="05252A"/>
                </a:solidFill>
                <a:latin typeface="Calibri"/>
                <a:cs typeface="Calibri"/>
              </a:rPr>
              <a:t>, </a:t>
            </a:r>
            <a:r>
              <a:rPr sz="1600" i="1" spc="-2" dirty="0" err="1">
                <a:solidFill>
                  <a:srgbClr val="05252A"/>
                </a:solidFill>
                <a:latin typeface="Calibri"/>
                <a:cs typeface="Calibri"/>
              </a:rPr>
              <a:t>si</a:t>
            </a:r>
            <a:r>
              <a:rPr sz="1600" i="1" spc="-2" dirty="0">
                <a:solidFill>
                  <a:srgbClr val="05252A"/>
                </a:solidFill>
                <a:latin typeface="Calibri"/>
                <a:cs typeface="Calibri"/>
              </a:rPr>
              <a:t> se </a:t>
            </a:r>
            <a:r>
              <a:rPr sz="1600" i="1" spc="-5" dirty="0">
                <a:solidFill>
                  <a:srgbClr val="05252A"/>
                </a:solidFill>
                <a:latin typeface="Calibri"/>
                <a:cs typeface="Calibri"/>
              </a:rPr>
              <a:t>toman </a:t>
            </a:r>
            <a:r>
              <a:rPr sz="1600" i="1" dirty="0">
                <a:solidFill>
                  <a:srgbClr val="05252A"/>
                </a:solidFill>
                <a:latin typeface="Calibri"/>
                <a:cs typeface="Calibri"/>
              </a:rPr>
              <a:t>2 </a:t>
            </a:r>
            <a:r>
              <a:rPr sz="1600" i="1" spc="-2" dirty="0" err="1">
                <a:solidFill>
                  <a:srgbClr val="05252A"/>
                </a:solidFill>
                <a:latin typeface="Calibri"/>
                <a:cs typeface="Calibri"/>
              </a:rPr>
              <a:t>cucharadas</a:t>
            </a:r>
            <a:r>
              <a:rPr sz="1600" i="1" spc="-2" dirty="0">
                <a:solidFill>
                  <a:srgbClr val="05252A"/>
                </a:solidFill>
                <a:latin typeface="Calibri"/>
                <a:cs typeface="Calibri"/>
              </a:rPr>
              <a:t> de </a:t>
            </a:r>
            <a:r>
              <a:rPr sz="1600" i="1" spc="-2" dirty="0" err="1">
                <a:solidFill>
                  <a:srgbClr val="05252A"/>
                </a:solidFill>
                <a:latin typeface="Calibri"/>
                <a:cs typeface="Calibri"/>
              </a:rPr>
              <a:t>azúcar</a:t>
            </a:r>
            <a:r>
              <a:rPr sz="1600" i="1" spc="-2" dirty="0">
                <a:solidFill>
                  <a:srgbClr val="05252A"/>
                </a:solidFill>
                <a:latin typeface="Calibri"/>
                <a:cs typeface="Calibri"/>
              </a:rPr>
              <a:t> </a:t>
            </a:r>
            <a:r>
              <a:rPr sz="1600" i="1" dirty="0" err="1">
                <a:solidFill>
                  <a:srgbClr val="05252A"/>
                </a:solidFill>
                <a:latin typeface="Calibri"/>
                <a:cs typeface="Calibri"/>
              </a:rPr>
              <a:t>en</a:t>
            </a:r>
            <a:r>
              <a:rPr sz="1600" i="1" dirty="0">
                <a:solidFill>
                  <a:srgbClr val="05252A"/>
                </a:solidFill>
                <a:latin typeface="Calibri"/>
                <a:cs typeface="Calibri"/>
              </a:rPr>
              <a:t> </a:t>
            </a:r>
            <a:r>
              <a:rPr sz="1600" i="1" dirty="0" err="1">
                <a:solidFill>
                  <a:srgbClr val="05252A"/>
                </a:solidFill>
                <a:latin typeface="Calibri"/>
                <a:cs typeface="Calibri"/>
              </a:rPr>
              <a:t>el</a:t>
            </a:r>
            <a:r>
              <a:rPr sz="1600" i="1" dirty="0">
                <a:solidFill>
                  <a:srgbClr val="05252A"/>
                </a:solidFill>
                <a:latin typeface="Calibri"/>
                <a:cs typeface="Calibri"/>
              </a:rPr>
              <a:t> </a:t>
            </a:r>
            <a:r>
              <a:rPr sz="1600" i="1" spc="-6" dirty="0">
                <a:solidFill>
                  <a:srgbClr val="05252A"/>
                </a:solidFill>
                <a:latin typeface="Calibri"/>
                <a:cs typeface="Calibri"/>
              </a:rPr>
              <a:t>café, </a:t>
            </a:r>
            <a:r>
              <a:rPr sz="1600" i="1" spc="-5" dirty="0" err="1">
                <a:solidFill>
                  <a:srgbClr val="05252A"/>
                </a:solidFill>
                <a:latin typeface="Calibri"/>
                <a:cs typeface="Calibri"/>
              </a:rPr>
              <a:t>comenzar</a:t>
            </a:r>
            <a:r>
              <a:rPr sz="1600" i="1" spc="-5" dirty="0">
                <a:solidFill>
                  <a:srgbClr val="05252A"/>
                </a:solidFill>
                <a:latin typeface="Calibri"/>
                <a:cs typeface="Calibri"/>
              </a:rPr>
              <a:t> </a:t>
            </a:r>
            <a:r>
              <a:rPr sz="1600" i="1" dirty="0">
                <a:solidFill>
                  <a:srgbClr val="05252A"/>
                </a:solidFill>
                <a:latin typeface="Calibri"/>
                <a:cs typeface="Calibri"/>
              </a:rPr>
              <a:t>a </a:t>
            </a:r>
            <a:r>
              <a:rPr sz="1600" i="1" dirty="0" err="1">
                <a:solidFill>
                  <a:srgbClr val="05252A"/>
                </a:solidFill>
                <a:latin typeface="Calibri"/>
                <a:cs typeface="Calibri"/>
              </a:rPr>
              <a:t>poner</a:t>
            </a:r>
            <a:r>
              <a:rPr sz="1600" i="1" dirty="0">
                <a:solidFill>
                  <a:srgbClr val="05252A"/>
                </a:solidFill>
                <a:latin typeface="Calibri"/>
                <a:cs typeface="Calibri"/>
              </a:rPr>
              <a:t> 1,5 </a:t>
            </a:r>
            <a:r>
              <a:rPr sz="1600" i="1" spc="-5" dirty="0" err="1">
                <a:solidFill>
                  <a:srgbClr val="05252A"/>
                </a:solidFill>
                <a:latin typeface="Calibri"/>
                <a:cs typeface="Calibri"/>
              </a:rPr>
              <a:t>durante</a:t>
            </a:r>
            <a:r>
              <a:rPr sz="1600" i="1" spc="-5" dirty="0">
                <a:solidFill>
                  <a:srgbClr val="05252A"/>
                </a:solidFill>
                <a:latin typeface="Calibri"/>
                <a:cs typeface="Calibri"/>
              </a:rPr>
              <a:t> </a:t>
            </a:r>
            <a:r>
              <a:rPr sz="1600" i="1" spc="2" dirty="0">
                <a:solidFill>
                  <a:srgbClr val="05252A"/>
                </a:solidFill>
                <a:latin typeface="Calibri"/>
                <a:cs typeface="Calibri"/>
              </a:rPr>
              <a:t>1-2 </a:t>
            </a:r>
            <a:r>
              <a:rPr sz="1600" i="1" spc="-192" dirty="0">
                <a:solidFill>
                  <a:srgbClr val="05252A"/>
                </a:solidFill>
                <a:latin typeface="Calibri"/>
                <a:cs typeface="Calibri"/>
              </a:rPr>
              <a:t> </a:t>
            </a:r>
            <a:r>
              <a:rPr sz="1600" i="1" spc="-2" dirty="0" err="1">
                <a:solidFill>
                  <a:srgbClr val="05252A"/>
                </a:solidFill>
                <a:latin typeface="Calibri"/>
                <a:cs typeface="Calibri"/>
              </a:rPr>
              <a:t>semanas</a:t>
            </a:r>
            <a:r>
              <a:rPr sz="1600" i="1" spc="-22" dirty="0">
                <a:solidFill>
                  <a:srgbClr val="05252A"/>
                </a:solidFill>
                <a:latin typeface="Calibri"/>
                <a:cs typeface="Calibri"/>
              </a:rPr>
              <a:t> </a:t>
            </a:r>
            <a:r>
              <a:rPr sz="1600" i="1" dirty="0">
                <a:solidFill>
                  <a:srgbClr val="05252A"/>
                </a:solidFill>
                <a:latin typeface="Calibri"/>
                <a:cs typeface="Calibri"/>
              </a:rPr>
              <a:t>y</a:t>
            </a:r>
            <a:r>
              <a:rPr sz="1600" i="1" spc="2" dirty="0">
                <a:solidFill>
                  <a:srgbClr val="05252A"/>
                </a:solidFill>
                <a:latin typeface="Calibri"/>
                <a:cs typeface="Calibri"/>
              </a:rPr>
              <a:t> </a:t>
            </a:r>
            <a:r>
              <a:rPr sz="1600" i="1" spc="-2" dirty="0" err="1">
                <a:solidFill>
                  <a:srgbClr val="05252A"/>
                </a:solidFill>
                <a:latin typeface="Calibri"/>
                <a:cs typeface="Calibri"/>
              </a:rPr>
              <a:t>continuar</a:t>
            </a:r>
            <a:r>
              <a:rPr sz="1600" i="1" spc="-11" dirty="0">
                <a:solidFill>
                  <a:srgbClr val="05252A"/>
                </a:solidFill>
                <a:latin typeface="Calibri"/>
                <a:cs typeface="Calibri"/>
              </a:rPr>
              <a:t> </a:t>
            </a:r>
            <a:r>
              <a:rPr sz="1600" i="1" spc="-2" dirty="0" err="1">
                <a:solidFill>
                  <a:srgbClr val="05252A"/>
                </a:solidFill>
                <a:latin typeface="Calibri"/>
                <a:cs typeface="Calibri"/>
              </a:rPr>
              <a:t>así</a:t>
            </a:r>
            <a:r>
              <a:rPr sz="1600" i="1" spc="-2" dirty="0">
                <a:solidFill>
                  <a:srgbClr val="05252A"/>
                </a:solidFill>
                <a:latin typeface="Calibri"/>
                <a:cs typeface="Calibri"/>
              </a:rPr>
              <a:t>.</a:t>
            </a:r>
            <a:endParaRPr lang="es-ES" sz="1600" i="1" spc="-2" dirty="0">
              <a:solidFill>
                <a:srgbClr val="05252A"/>
              </a:solidFill>
              <a:latin typeface="Calibri"/>
              <a:cs typeface="Calibri"/>
            </a:endParaRPr>
          </a:p>
          <a:p>
            <a:pPr marL="305576" marR="161956" lvl="1" indent="-100007">
              <a:lnSpc>
                <a:spcPct val="100000"/>
              </a:lnSpc>
              <a:spcBef>
                <a:spcPts val="251"/>
              </a:spcBef>
              <a:tabLst>
                <a:tab pos="305576" algn="l"/>
                <a:tab pos="305854" algn="l"/>
              </a:tabLst>
            </a:pPr>
            <a:endParaRPr sz="1600" dirty="0">
              <a:latin typeface="Calibri"/>
              <a:cs typeface="Calibri"/>
            </a:endParaRPr>
          </a:p>
          <a:p>
            <a:pPr marL="105563" indent="-100284">
              <a:lnSpc>
                <a:spcPct val="100000"/>
              </a:lnSpc>
              <a:spcBef>
                <a:spcPts val="413"/>
              </a:spcBef>
              <a:tabLst>
                <a:tab pos="105840" algn="l"/>
              </a:tabLst>
            </a:pPr>
            <a:r>
              <a:rPr sz="2000" b="1" spc="-6" dirty="0">
                <a:solidFill>
                  <a:srgbClr val="05252A"/>
                </a:solidFill>
                <a:latin typeface="Calibri"/>
                <a:cs typeface="Calibri"/>
              </a:rPr>
              <a:t>Alimentos</a:t>
            </a:r>
            <a:r>
              <a:rPr sz="2000" b="1" spc="2" dirty="0">
                <a:solidFill>
                  <a:srgbClr val="05252A"/>
                </a:solidFill>
                <a:latin typeface="Calibri"/>
                <a:cs typeface="Calibri"/>
              </a:rPr>
              <a:t> </a:t>
            </a:r>
            <a:r>
              <a:rPr sz="2000" b="1" spc="-6" dirty="0">
                <a:solidFill>
                  <a:srgbClr val="05252A"/>
                </a:solidFill>
                <a:latin typeface="Calibri"/>
                <a:cs typeface="Calibri"/>
              </a:rPr>
              <a:t>ultra</a:t>
            </a:r>
            <a:r>
              <a:rPr sz="2000" b="1" spc="11" dirty="0">
                <a:solidFill>
                  <a:srgbClr val="05252A"/>
                </a:solidFill>
                <a:latin typeface="Calibri"/>
                <a:cs typeface="Calibri"/>
              </a:rPr>
              <a:t> </a:t>
            </a:r>
            <a:r>
              <a:rPr sz="2000" b="1" spc="-2" dirty="0" err="1">
                <a:solidFill>
                  <a:srgbClr val="05252A"/>
                </a:solidFill>
                <a:latin typeface="Calibri"/>
                <a:cs typeface="Calibri"/>
              </a:rPr>
              <a:t>procesados</a:t>
            </a:r>
            <a:r>
              <a:rPr sz="2000" b="1" spc="-2" dirty="0">
                <a:solidFill>
                  <a:srgbClr val="05252A"/>
                </a:solidFill>
                <a:latin typeface="Calibri"/>
                <a:cs typeface="Calibri"/>
              </a:rPr>
              <a:t>:</a:t>
            </a:r>
            <a:endParaRPr lang="es-ES" sz="2000" b="1" spc="-2" dirty="0">
              <a:solidFill>
                <a:srgbClr val="05252A"/>
              </a:solidFill>
              <a:latin typeface="Calibri"/>
              <a:cs typeface="Calibri"/>
            </a:endParaRPr>
          </a:p>
          <a:p>
            <a:pPr marL="291029" indent="-285750">
              <a:lnSpc>
                <a:spcPct val="100000"/>
              </a:lnSpc>
              <a:spcBef>
                <a:spcPts val="413"/>
              </a:spcBef>
              <a:tabLst>
                <a:tab pos="105840" algn="l"/>
              </a:tabLst>
            </a:pPr>
            <a:r>
              <a:rPr sz="1600" b="1" spc="6" dirty="0">
                <a:solidFill>
                  <a:srgbClr val="05252A"/>
                </a:solidFill>
                <a:latin typeface="Calibri"/>
                <a:cs typeface="Calibri"/>
              </a:rPr>
              <a:t> </a:t>
            </a:r>
            <a:r>
              <a:rPr sz="1600" spc="-2" dirty="0" err="1">
                <a:solidFill>
                  <a:srgbClr val="05252A"/>
                </a:solidFill>
                <a:latin typeface="Calibri"/>
                <a:cs typeface="Calibri"/>
              </a:rPr>
              <a:t>Bollería</a:t>
            </a:r>
            <a:r>
              <a:rPr sz="1600" spc="-2" dirty="0">
                <a:solidFill>
                  <a:srgbClr val="05252A"/>
                </a:solidFill>
                <a:latin typeface="Calibri"/>
                <a:cs typeface="Calibri"/>
              </a:rPr>
              <a:t> </a:t>
            </a:r>
            <a:r>
              <a:rPr sz="1600" spc="-5" dirty="0">
                <a:solidFill>
                  <a:srgbClr val="05252A"/>
                </a:solidFill>
                <a:latin typeface="Calibri"/>
                <a:cs typeface="Calibri"/>
              </a:rPr>
              <a:t>industrial,</a:t>
            </a:r>
            <a:r>
              <a:rPr sz="1600" spc="24" dirty="0">
                <a:solidFill>
                  <a:srgbClr val="05252A"/>
                </a:solidFill>
                <a:latin typeface="Calibri"/>
                <a:cs typeface="Calibri"/>
              </a:rPr>
              <a:t> </a:t>
            </a:r>
            <a:r>
              <a:rPr sz="1600" spc="-2" dirty="0" err="1">
                <a:solidFill>
                  <a:srgbClr val="05252A"/>
                </a:solidFill>
                <a:latin typeface="Calibri"/>
                <a:cs typeface="Calibri"/>
              </a:rPr>
              <a:t>embutidos</a:t>
            </a:r>
            <a:r>
              <a:rPr sz="1600" spc="-2" dirty="0">
                <a:solidFill>
                  <a:srgbClr val="05252A"/>
                </a:solidFill>
                <a:latin typeface="Calibri"/>
                <a:cs typeface="Calibri"/>
              </a:rPr>
              <a:t>,</a:t>
            </a:r>
            <a:r>
              <a:rPr sz="1600" spc="17" dirty="0">
                <a:solidFill>
                  <a:srgbClr val="05252A"/>
                </a:solidFill>
                <a:latin typeface="Calibri"/>
                <a:cs typeface="Calibri"/>
              </a:rPr>
              <a:t> </a:t>
            </a:r>
            <a:r>
              <a:rPr sz="1600" spc="-6" dirty="0" err="1">
                <a:solidFill>
                  <a:srgbClr val="05252A"/>
                </a:solidFill>
                <a:latin typeface="Calibri"/>
                <a:cs typeface="Calibri"/>
              </a:rPr>
              <a:t>derivados</a:t>
            </a:r>
            <a:r>
              <a:rPr lang="es-ES" sz="1600" dirty="0">
                <a:latin typeface="Calibri"/>
                <a:cs typeface="Calibri"/>
              </a:rPr>
              <a:t> </a:t>
            </a:r>
            <a:r>
              <a:rPr sz="1600" spc="-5" dirty="0" err="1">
                <a:solidFill>
                  <a:srgbClr val="05252A"/>
                </a:solidFill>
                <a:latin typeface="Calibri"/>
                <a:cs typeface="Calibri"/>
              </a:rPr>
              <a:t>cárnicos</a:t>
            </a:r>
            <a:r>
              <a:rPr sz="1600" spc="-5" dirty="0">
                <a:solidFill>
                  <a:srgbClr val="05252A"/>
                </a:solidFill>
                <a:latin typeface="Calibri"/>
                <a:cs typeface="Calibri"/>
              </a:rPr>
              <a:t>…</a:t>
            </a:r>
            <a:r>
              <a:rPr sz="1600" spc="6" dirty="0">
                <a:solidFill>
                  <a:srgbClr val="05252A"/>
                </a:solidFill>
                <a:latin typeface="Calibri"/>
                <a:cs typeface="Calibri"/>
              </a:rPr>
              <a:t> </a:t>
            </a:r>
            <a:endParaRPr lang="es-ES" sz="1600" spc="6" dirty="0">
              <a:solidFill>
                <a:srgbClr val="05252A"/>
              </a:solidFill>
              <a:latin typeface="Calibri"/>
              <a:cs typeface="Calibri"/>
            </a:endParaRPr>
          </a:p>
          <a:p>
            <a:pPr marL="105563">
              <a:lnSpc>
                <a:spcPct val="100000"/>
              </a:lnSpc>
              <a:buNone/>
            </a:pPr>
            <a:r>
              <a:rPr lang="es-ES" sz="1600" b="1" spc="-2" dirty="0">
                <a:solidFill>
                  <a:srgbClr val="003333"/>
                </a:solidFill>
                <a:latin typeface="Calibri"/>
                <a:cs typeface="Calibri"/>
              </a:rPr>
              <a:t>Mucha</a:t>
            </a:r>
            <a:r>
              <a:rPr lang="es-ES" sz="1600" b="1" spc="-5" dirty="0">
                <a:solidFill>
                  <a:srgbClr val="003333"/>
                </a:solidFill>
                <a:latin typeface="Calibri"/>
                <a:cs typeface="Calibri"/>
              </a:rPr>
              <a:t> </a:t>
            </a:r>
            <a:r>
              <a:rPr lang="es-ES" sz="1600" b="1" dirty="0">
                <a:solidFill>
                  <a:srgbClr val="003333"/>
                </a:solidFill>
                <a:latin typeface="Calibri"/>
                <a:cs typeface="Calibri"/>
              </a:rPr>
              <a:t>sal,</a:t>
            </a:r>
            <a:r>
              <a:rPr lang="es-ES" sz="1600" b="1" spc="-9" dirty="0">
                <a:solidFill>
                  <a:srgbClr val="003333"/>
                </a:solidFill>
                <a:latin typeface="Calibri"/>
                <a:cs typeface="Calibri"/>
              </a:rPr>
              <a:t> </a:t>
            </a:r>
            <a:r>
              <a:rPr lang="es-ES" sz="1600" b="1" spc="-5" dirty="0">
                <a:solidFill>
                  <a:srgbClr val="003333"/>
                </a:solidFill>
                <a:latin typeface="Calibri"/>
                <a:cs typeface="Calibri"/>
              </a:rPr>
              <a:t>grasas</a:t>
            </a:r>
            <a:r>
              <a:rPr lang="es-ES" sz="1600" b="1" spc="9" dirty="0">
                <a:solidFill>
                  <a:srgbClr val="003333"/>
                </a:solidFill>
                <a:latin typeface="Calibri"/>
                <a:cs typeface="Calibri"/>
              </a:rPr>
              <a:t> </a:t>
            </a:r>
            <a:r>
              <a:rPr lang="es-ES" sz="1600" b="1" spc="-5" dirty="0">
                <a:solidFill>
                  <a:srgbClr val="003333"/>
                </a:solidFill>
                <a:latin typeface="Calibri"/>
                <a:cs typeface="Calibri"/>
              </a:rPr>
              <a:t>saturadas</a:t>
            </a:r>
            <a:r>
              <a:rPr lang="es-ES" sz="1600" b="1" dirty="0">
                <a:solidFill>
                  <a:srgbClr val="003333"/>
                </a:solidFill>
                <a:latin typeface="Calibri"/>
                <a:cs typeface="Calibri"/>
              </a:rPr>
              <a:t> de </a:t>
            </a:r>
            <a:r>
              <a:rPr lang="es-ES" sz="1600" b="1" spc="-2" dirty="0">
                <a:solidFill>
                  <a:srgbClr val="003333"/>
                </a:solidFill>
                <a:latin typeface="Calibri"/>
                <a:cs typeface="Calibri"/>
              </a:rPr>
              <a:t>mala</a:t>
            </a:r>
            <a:r>
              <a:rPr lang="es-ES" sz="1600" b="1" dirty="0">
                <a:solidFill>
                  <a:srgbClr val="003333"/>
                </a:solidFill>
                <a:latin typeface="Calibri"/>
                <a:cs typeface="Calibri"/>
              </a:rPr>
              <a:t> </a:t>
            </a:r>
            <a:r>
              <a:rPr lang="es-ES" sz="1600" b="1" spc="-2" dirty="0">
                <a:solidFill>
                  <a:srgbClr val="003333"/>
                </a:solidFill>
                <a:latin typeface="Calibri"/>
                <a:cs typeface="Calibri"/>
              </a:rPr>
              <a:t>calidad</a:t>
            </a:r>
            <a:r>
              <a:rPr lang="es-ES" sz="1600" b="1" dirty="0">
                <a:solidFill>
                  <a:srgbClr val="003333"/>
                </a:solidFill>
                <a:latin typeface="Calibri"/>
                <a:cs typeface="Calibri"/>
              </a:rPr>
              <a:t> </a:t>
            </a:r>
            <a:r>
              <a:rPr lang="es-ES" sz="1600" i="1" spc="-2" dirty="0">
                <a:solidFill>
                  <a:srgbClr val="003333"/>
                </a:solidFill>
                <a:latin typeface="Calibri"/>
                <a:cs typeface="Calibri"/>
              </a:rPr>
              <a:t>(No</a:t>
            </a:r>
            <a:r>
              <a:rPr lang="es-ES" sz="1600" i="1" spc="-5" dirty="0">
                <a:solidFill>
                  <a:srgbClr val="003333"/>
                </a:solidFill>
                <a:latin typeface="Calibri"/>
                <a:cs typeface="Calibri"/>
              </a:rPr>
              <a:t> </a:t>
            </a:r>
            <a:r>
              <a:rPr lang="es-ES" sz="1600" i="1" dirty="0">
                <a:solidFill>
                  <a:srgbClr val="003333"/>
                </a:solidFill>
                <a:latin typeface="Calibri"/>
                <a:cs typeface="Calibri"/>
              </a:rPr>
              <a:t>el</a:t>
            </a:r>
            <a:r>
              <a:rPr lang="es-ES" sz="1600" i="1" spc="-2" dirty="0">
                <a:solidFill>
                  <a:srgbClr val="003333"/>
                </a:solidFill>
                <a:latin typeface="Calibri"/>
                <a:cs typeface="Calibri"/>
              </a:rPr>
              <a:t> </a:t>
            </a:r>
            <a:r>
              <a:rPr lang="es-ES" sz="1600" i="1" spc="-5" dirty="0">
                <a:solidFill>
                  <a:srgbClr val="003333"/>
                </a:solidFill>
                <a:latin typeface="Calibri"/>
                <a:cs typeface="Calibri"/>
              </a:rPr>
              <a:t>aceite</a:t>
            </a:r>
            <a:r>
              <a:rPr lang="es-ES" sz="1600" i="1" spc="2" dirty="0">
                <a:solidFill>
                  <a:srgbClr val="003333"/>
                </a:solidFill>
                <a:latin typeface="Calibri"/>
                <a:cs typeface="Calibri"/>
              </a:rPr>
              <a:t> </a:t>
            </a:r>
            <a:r>
              <a:rPr lang="es-ES" sz="1600" i="1" dirty="0">
                <a:solidFill>
                  <a:srgbClr val="003333"/>
                </a:solidFill>
                <a:latin typeface="Calibri"/>
                <a:cs typeface="Calibri"/>
              </a:rPr>
              <a:t>de</a:t>
            </a:r>
            <a:r>
              <a:rPr lang="es-ES" sz="1600" i="1" spc="-5" dirty="0">
                <a:solidFill>
                  <a:srgbClr val="003333"/>
                </a:solidFill>
                <a:latin typeface="Calibri"/>
                <a:cs typeface="Calibri"/>
              </a:rPr>
              <a:t> </a:t>
            </a:r>
            <a:r>
              <a:rPr lang="es-ES" sz="1600" i="1" spc="-2" dirty="0">
                <a:solidFill>
                  <a:srgbClr val="003333"/>
                </a:solidFill>
                <a:latin typeface="Calibri"/>
                <a:cs typeface="Calibri"/>
              </a:rPr>
              <a:t>oliva),</a:t>
            </a:r>
            <a:r>
              <a:rPr lang="es-ES" sz="1600" i="1" spc="6" dirty="0">
                <a:solidFill>
                  <a:srgbClr val="003333"/>
                </a:solidFill>
                <a:latin typeface="Calibri"/>
                <a:cs typeface="Calibri"/>
              </a:rPr>
              <a:t> </a:t>
            </a:r>
            <a:r>
              <a:rPr lang="es-ES" sz="1600" b="1" spc="-13" dirty="0">
                <a:solidFill>
                  <a:srgbClr val="003333"/>
                </a:solidFill>
                <a:latin typeface="Calibri"/>
                <a:cs typeface="Calibri"/>
              </a:rPr>
              <a:t>m</a:t>
            </a:r>
            <a:r>
              <a:rPr lang="es-ES" sz="1600" b="1" dirty="0">
                <a:solidFill>
                  <a:srgbClr val="003333"/>
                </a:solidFill>
                <a:latin typeface="Calibri"/>
                <a:cs typeface="Calibri"/>
              </a:rPr>
              <a:t>ucho</a:t>
            </a:r>
            <a:r>
              <a:rPr lang="es-ES" sz="1600" b="1" spc="-5" dirty="0">
                <a:solidFill>
                  <a:srgbClr val="003333"/>
                </a:solidFill>
                <a:latin typeface="Calibri"/>
                <a:cs typeface="Calibri"/>
              </a:rPr>
              <a:t> </a:t>
            </a:r>
            <a:r>
              <a:rPr lang="es-ES" sz="1600" b="1" spc="-13" dirty="0">
                <a:solidFill>
                  <a:srgbClr val="003333"/>
                </a:solidFill>
                <a:latin typeface="Calibri"/>
                <a:cs typeface="Calibri"/>
              </a:rPr>
              <a:t>azúcar,</a:t>
            </a:r>
            <a:r>
              <a:rPr lang="es-ES" sz="1600" b="1" spc="5" dirty="0">
                <a:solidFill>
                  <a:srgbClr val="003333"/>
                </a:solidFill>
                <a:latin typeface="Calibri"/>
                <a:cs typeface="Calibri"/>
              </a:rPr>
              <a:t> </a:t>
            </a:r>
            <a:r>
              <a:rPr lang="es-ES" sz="1600" b="1" spc="-2" dirty="0">
                <a:solidFill>
                  <a:srgbClr val="003333"/>
                </a:solidFill>
                <a:latin typeface="Calibri"/>
                <a:cs typeface="Calibri"/>
              </a:rPr>
              <a:t>harinas</a:t>
            </a:r>
            <a:r>
              <a:rPr lang="es-ES" sz="1600" dirty="0">
                <a:latin typeface="Calibri"/>
                <a:cs typeface="Calibri"/>
              </a:rPr>
              <a:t> </a:t>
            </a:r>
            <a:r>
              <a:rPr lang="es-ES" sz="1600" b="1" spc="-5" dirty="0">
                <a:solidFill>
                  <a:srgbClr val="003333"/>
                </a:solidFill>
                <a:latin typeface="Calibri"/>
                <a:cs typeface="Calibri"/>
              </a:rPr>
              <a:t>refinadas, </a:t>
            </a:r>
            <a:r>
              <a:rPr lang="es-ES" sz="1600" b="1" dirty="0">
                <a:solidFill>
                  <a:srgbClr val="003333"/>
                </a:solidFill>
                <a:latin typeface="Calibri"/>
                <a:cs typeface="Calibri"/>
              </a:rPr>
              <a:t>muchas</a:t>
            </a:r>
            <a:r>
              <a:rPr lang="es-ES" sz="1600" b="1" spc="-9" dirty="0">
                <a:solidFill>
                  <a:srgbClr val="003333"/>
                </a:solidFill>
                <a:latin typeface="Calibri"/>
                <a:cs typeface="Calibri"/>
              </a:rPr>
              <a:t> </a:t>
            </a:r>
            <a:r>
              <a:rPr lang="es-ES" sz="1600" b="1" spc="-2" dirty="0">
                <a:solidFill>
                  <a:srgbClr val="003333"/>
                </a:solidFill>
                <a:latin typeface="Calibri"/>
                <a:cs typeface="Calibri"/>
              </a:rPr>
              <a:t>calorías</a:t>
            </a:r>
            <a:r>
              <a:rPr lang="es-ES" sz="1600" b="1" dirty="0">
                <a:solidFill>
                  <a:srgbClr val="003333"/>
                </a:solidFill>
                <a:latin typeface="Calibri"/>
                <a:cs typeface="Calibri"/>
              </a:rPr>
              <a:t> sin</a:t>
            </a:r>
            <a:r>
              <a:rPr lang="es-ES" sz="1600" b="1" spc="-9" dirty="0">
                <a:solidFill>
                  <a:srgbClr val="003333"/>
                </a:solidFill>
                <a:latin typeface="Calibri"/>
                <a:cs typeface="Calibri"/>
              </a:rPr>
              <a:t> </a:t>
            </a:r>
            <a:r>
              <a:rPr lang="es-ES" sz="1600" b="1" spc="-6" dirty="0">
                <a:solidFill>
                  <a:srgbClr val="003333"/>
                </a:solidFill>
                <a:latin typeface="Calibri"/>
                <a:cs typeface="Calibri"/>
              </a:rPr>
              <a:t>interés</a:t>
            </a:r>
            <a:r>
              <a:rPr lang="es-ES" sz="1600" b="1" spc="-2" dirty="0">
                <a:solidFill>
                  <a:srgbClr val="003333"/>
                </a:solidFill>
                <a:latin typeface="Calibri"/>
                <a:cs typeface="Calibri"/>
              </a:rPr>
              <a:t> </a:t>
            </a:r>
            <a:r>
              <a:rPr lang="es-ES" sz="1600" b="1" dirty="0">
                <a:solidFill>
                  <a:srgbClr val="003333"/>
                </a:solidFill>
                <a:latin typeface="Calibri"/>
                <a:cs typeface="Calibri"/>
              </a:rPr>
              <a:t>nutricional</a:t>
            </a:r>
            <a:endParaRPr lang="es-ES" sz="1600" dirty="0">
              <a:latin typeface="Calibri"/>
              <a:cs typeface="Calibri"/>
            </a:endParaRPr>
          </a:p>
        </p:txBody>
      </p:sp>
      <p:sp>
        <p:nvSpPr>
          <p:cNvPr id="7" name="Marcador de número de diapositiva 6">
            <a:extLst>
              <a:ext uri="{FF2B5EF4-FFF2-40B4-BE49-F238E27FC236}">
                <a16:creationId xmlns:a16="http://schemas.microsoft.com/office/drawing/2014/main" id="{62FCCDAB-C8B6-B6EF-4C0F-B439E104EDC3}"/>
              </a:ext>
            </a:extLst>
          </p:cNvPr>
          <p:cNvSpPr>
            <a:spLocks noGrp="1"/>
          </p:cNvSpPr>
          <p:nvPr>
            <p:ph type="sldNum" sz="quarter" idx="4"/>
          </p:nvPr>
        </p:nvSpPr>
        <p:spPr/>
        <p:txBody>
          <a:bodyPr/>
          <a:lstStyle/>
          <a:p>
            <a:fld id="{C2D5E945-2478-44AA-BA19-29F3FC66B24B}" type="slidenum">
              <a:rPr lang="es-ES" smtClean="0"/>
              <a:pPr/>
              <a:t>88</a:t>
            </a:fld>
            <a:endParaRPr lang="es-E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786" y="593895"/>
            <a:ext cx="3910112" cy="436778"/>
          </a:xfrm>
          <a:prstGeom prst="rect">
            <a:avLst/>
          </a:prstGeom>
        </p:spPr>
        <p:txBody>
          <a:bodyPr vert="horz" wrap="square" lIns="0" tIns="5834" rIns="0" bIns="0" rtlCol="0">
            <a:spAutoFit/>
          </a:bodyPr>
          <a:lstStyle/>
          <a:p>
            <a:pPr marL="5556">
              <a:lnSpc>
                <a:spcPct val="100000"/>
              </a:lnSpc>
              <a:spcBef>
                <a:spcPts val="46"/>
              </a:spcBef>
            </a:pPr>
            <a:r>
              <a:rPr lang="es-ES" b="1" dirty="0">
                <a:latin typeface="Calibri"/>
                <a:cs typeface="Calibri"/>
              </a:rPr>
              <a:t>3. </a:t>
            </a:r>
            <a:r>
              <a:rPr b="1" dirty="0">
                <a:latin typeface="Calibri"/>
                <a:cs typeface="Calibri"/>
              </a:rPr>
              <a:t>2.</a:t>
            </a:r>
            <a:r>
              <a:rPr b="1" spc="-11" dirty="0">
                <a:latin typeface="Calibri"/>
                <a:cs typeface="Calibri"/>
              </a:rPr>
              <a:t> </a:t>
            </a:r>
            <a:r>
              <a:rPr b="1" dirty="0" err="1">
                <a:latin typeface="Calibri"/>
                <a:cs typeface="Calibri"/>
              </a:rPr>
              <a:t>Actividad</a:t>
            </a:r>
            <a:r>
              <a:rPr b="1" spc="-15" dirty="0">
                <a:latin typeface="Calibri"/>
                <a:cs typeface="Calibri"/>
              </a:rPr>
              <a:t> </a:t>
            </a:r>
            <a:r>
              <a:rPr b="1" spc="-5" dirty="0" err="1">
                <a:latin typeface="Calibri"/>
                <a:cs typeface="Calibri"/>
              </a:rPr>
              <a:t>física</a:t>
            </a:r>
            <a:endParaRPr b="1" spc="-5" dirty="0">
              <a:latin typeface="Calibri"/>
              <a:cs typeface="Calibri"/>
            </a:endParaRPr>
          </a:p>
        </p:txBody>
      </p:sp>
      <p:sp>
        <p:nvSpPr>
          <p:cNvPr id="3" name="object 3"/>
          <p:cNvSpPr txBox="1"/>
          <p:nvPr/>
        </p:nvSpPr>
        <p:spPr>
          <a:xfrm>
            <a:off x="703306" y="2159686"/>
            <a:ext cx="4282471" cy="4202569"/>
          </a:xfrm>
          <a:prstGeom prst="rect">
            <a:avLst/>
          </a:prstGeom>
        </p:spPr>
        <p:txBody>
          <a:bodyPr vert="horz" wrap="square" lIns="0" tIns="25281" rIns="0" bIns="0" rtlCol="0">
            <a:spAutoFit/>
          </a:bodyPr>
          <a:lstStyle/>
          <a:p>
            <a:pPr marL="5556" marR="147233">
              <a:lnSpc>
                <a:spcPts val="2200"/>
              </a:lnSpc>
              <a:spcBef>
                <a:spcPts val="199"/>
              </a:spcBef>
            </a:pPr>
            <a:endParaRPr lang="es-ES" sz="2400" dirty="0">
              <a:latin typeface="Calibri"/>
              <a:cs typeface="Calibri"/>
            </a:endParaRPr>
          </a:p>
          <a:p>
            <a:pPr marL="5556">
              <a:lnSpc>
                <a:spcPts val="2200"/>
              </a:lnSpc>
            </a:pPr>
            <a:r>
              <a:rPr sz="2000" b="1" dirty="0" err="1">
                <a:solidFill>
                  <a:srgbClr val="1AB6C8"/>
                </a:solidFill>
                <a:latin typeface="Calibri"/>
                <a:cs typeface="Calibri"/>
              </a:rPr>
              <a:t>Indicaciones</a:t>
            </a:r>
            <a:r>
              <a:rPr sz="2000" b="1" spc="-13" dirty="0">
                <a:solidFill>
                  <a:srgbClr val="1AB6C8"/>
                </a:solidFill>
                <a:latin typeface="Calibri"/>
                <a:cs typeface="Calibri"/>
              </a:rPr>
              <a:t> </a:t>
            </a:r>
            <a:r>
              <a:rPr sz="2000" b="1" dirty="0" err="1">
                <a:solidFill>
                  <a:srgbClr val="1AB6C8"/>
                </a:solidFill>
                <a:latin typeface="Calibri"/>
                <a:cs typeface="Calibri"/>
              </a:rPr>
              <a:t>especiales</a:t>
            </a:r>
            <a:r>
              <a:rPr sz="2000" b="1" dirty="0">
                <a:solidFill>
                  <a:srgbClr val="1AB6C8"/>
                </a:solidFill>
                <a:latin typeface="Calibri"/>
                <a:cs typeface="Calibri"/>
              </a:rPr>
              <a:t>:</a:t>
            </a:r>
          </a:p>
          <a:p>
            <a:pPr marL="105563" indent="-100284">
              <a:lnSpc>
                <a:spcPts val="2200"/>
              </a:lnSpc>
              <a:spcBef>
                <a:spcPts val="367"/>
              </a:spcBef>
              <a:buClr>
                <a:srgbClr val="FFC50A"/>
              </a:buClr>
              <a:buFont typeface="Arial"/>
              <a:buChar char="•"/>
              <a:tabLst>
                <a:tab pos="105563" algn="l"/>
                <a:tab pos="105840" algn="l"/>
              </a:tabLst>
            </a:pPr>
            <a:r>
              <a:rPr sz="1600" b="1" spc="-17" dirty="0">
                <a:solidFill>
                  <a:srgbClr val="05252A"/>
                </a:solidFill>
                <a:latin typeface="Calibri"/>
                <a:cs typeface="Calibri"/>
              </a:rPr>
              <a:t>FATIGA:</a:t>
            </a:r>
            <a:r>
              <a:rPr sz="1600" b="1" spc="-15" dirty="0">
                <a:solidFill>
                  <a:srgbClr val="05252A"/>
                </a:solidFill>
                <a:latin typeface="Calibri"/>
                <a:cs typeface="Calibri"/>
              </a:rPr>
              <a:t> </a:t>
            </a:r>
            <a:r>
              <a:rPr sz="1600" spc="-5" dirty="0" err="1">
                <a:solidFill>
                  <a:srgbClr val="05252A"/>
                </a:solidFill>
                <a:latin typeface="Calibri"/>
                <a:cs typeface="Calibri"/>
              </a:rPr>
              <a:t>Realizar</a:t>
            </a:r>
            <a:r>
              <a:rPr sz="1600" spc="13" dirty="0">
                <a:solidFill>
                  <a:srgbClr val="05252A"/>
                </a:solidFill>
                <a:latin typeface="Calibri"/>
                <a:cs typeface="Calibri"/>
              </a:rPr>
              <a:t> </a:t>
            </a:r>
            <a:r>
              <a:rPr sz="1600" dirty="0" err="1">
                <a:solidFill>
                  <a:srgbClr val="05252A"/>
                </a:solidFill>
                <a:latin typeface="Calibri"/>
                <a:cs typeface="Calibri"/>
              </a:rPr>
              <a:t>actividad</a:t>
            </a:r>
            <a:r>
              <a:rPr sz="1600" spc="5" dirty="0">
                <a:solidFill>
                  <a:srgbClr val="05252A"/>
                </a:solidFill>
                <a:latin typeface="Calibri"/>
                <a:cs typeface="Calibri"/>
              </a:rPr>
              <a:t> </a:t>
            </a:r>
            <a:r>
              <a:rPr sz="1600" spc="-2" dirty="0" err="1">
                <a:solidFill>
                  <a:srgbClr val="05252A"/>
                </a:solidFill>
                <a:latin typeface="Calibri"/>
                <a:cs typeface="Calibri"/>
              </a:rPr>
              <a:t>física</a:t>
            </a:r>
            <a:r>
              <a:rPr sz="1600" spc="9" dirty="0">
                <a:solidFill>
                  <a:srgbClr val="05252A"/>
                </a:solidFill>
                <a:latin typeface="Calibri"/>
                <a:cs typeface="Calibri"/>
              </a:rPr>
              <a:t> </a:t>
            </a:r>
            <a:r>
              <a:rPr sz="1600" dirty="0" err="1">
                <a:solidFill>
                  <a:srgbClr val="05252A"/>
                </a:solidFill>
                <a:latin typeface="Calibri"/>
                <a:cs typeface="Calibri"/>
              </a:rPr>
              <a:t>en</a:t>
            </a:r>
            <a:r>
              <a:rPr sz="1600" spc="-2" dirty="0">
                <a:solidFill>
                  <a:srgbClr val="05252A"/>
                </a:solidFill>
                <a:latin typeface="Calibri"/>
                <a:cs typeface="Calibri"/>
              </a:rPr>
              <a:t> </a:t>
            </a:r>
            <a:r>
              <a:rPr sz="1600" spc="-5" dirty="0" err="1">
                <a:solidFill>
                  <a:srgbClr val="05252A"/>
                </a:solidFill>
                <a:latin typeface="Calibri"/>
                <a:cs typeface="Calibri"/>
              </a:rPr>
              <a:t>intervalos</a:t>
            </a:r>
            <a:r>
              <a:rPr sz="1600" spc="6" dirty="0">
                <a:solidFill>
                  <a:srgbClr val="05252A"/>
                </a:solidFill>
                <a:latin typeface="Calibri"/>
                <a:cs typeface="Calibri"/>
              </a:rPr>
              <a:t> </a:t>
            </a:r>
            <a:r>
              <a:rPr sz="1600" dirty="0" err="1">
                <a:solidFill>
                  <a:srgbClr val="05252A"/>
                </a:solidFill>
                <a:latin typeface="Calibri"/>
                <a:cs typeface="Calibri"/>
              </a:rPr>
              <a:t>más</a:t>
            </a:r>
            <a:r>
              <a:rPr sz="1600" spc="6" dirty="0">
                <a:solidFill>
                  <a:srgbClr val="05252A"/>
                </a:solidFill>
                <a:latin typeface="Calibri"/>
                <a:cs typeface="Calibri"/>
              </a:rPr>
              <a:t> </a:t>
            </a:r>
            <a:r>
              <a:rPr sz="1600" spc="-5" dirty="0" err="1">
                <a:solidFill>
                  <a:srgbClr val="05252A"/>
                </a:solidFill>
                <a:latin typeface="Calibri"/>
                <a:cs typeface="Calibri"/>
              </a:rPr>
              <a:t>cortos</a:t>
            </a:r>
            <a:r>
              <a:rPr sz="1600" spc="-5" dirty="0">
                <a:solidFill>
                  <a:srgbClr val="05252A"/>
                </a:solidFill>
                <a:latin typeface="Calibri"/>
                <a:cs typeface="Calibri"/>
              </a:rPr>
              <a:t>,</a:t>
            </a:r>
            <a:r>
              <a:rPr sz="1600" spc="-2" dirty="0">
                <a:solidFill>
                  <a:srgbClr val="05252A"/>
                </a:solidFill>
                <a:latin typeface="Calibri"/>
                <a:cs typeface="Calibri"/>
              </a:rPr>
              <a:t> </a:t>
            </a:r>
            <a:r>
              <a:rPr sz="1600" spc="-2" dirty="0" err="1">
                <a:solidFill>
                  <a:srgbClr val="05252A"/>
                </a:solidFill>
                <a:latin typeface="Calibri"/>
                <a:cs typeface="Calibri"/>
              </a:rPr>
              <a:t>tomando</a:t>
            </a:r>
            <a:r>
              <a:rPr sz="1600" spc="2" dirty="0">
                <a:solidFill>
                  <a:srgbClr val="05252A"/>
                </a:solidFill>
                <a:latin typeface="Calibri"/>
                <a:cs typeface="Calibri"/>
              </a:rPr>
              <a:t> </a:t>
            </a:r>
            <a:r>
              <a:rPr sz="1600" dirty="0" err="1">
                <a:solidFill>
                  <a:srgbClr val="05252A"/>
                </a:solidFill>
                <a:latin typeface="Calibri"/>
                <a:cs typeface="Calibri"/>
              </a:rPr>
              <a:t>los</a:t>
            </a:r>
            <a:r>
              <a:rPr sz="1600" spc="2" dirty="0">
                <a:solidFill>
                  <a:srgbClr val="05252A"/>
                </a:solidFill>
                <a:latin typeface="Calibri"/>
                <a:cs typeface="Calibri"/>
              </a:rPr>
              <a:t> </a:t>
            </a:r>
            <a:r>
              <a:rPr sz="1600" spc="-2" dirty="0" err="1">
                <a:solidFill>
                  <a:srgbClr val="05252A"/>
                </a:solidFill>
                <a:latin typeface="Calibri"/>
                <a:cs typeface="Calibri"/>
              </a:rPr>
              <a:t>descansos</a:t>
            </a:r>
            <a:r>
              <a:rPr sz="1600" dirty="0">
                <a:solidFill>
                  <a:srgbClr val="05252A"/>
                </a:solidFill>
                <a:latin typeface="Calibri"/>
                <a:cs typeface="Calibri"/>
              </a:rPr>
              <a:t> </a:t>
            </a:r>
            <a:r>
              <a:rPr sz="1600" spc="-2" dirty="0" err="1">
                <a:solidFill>
                  <a:srgbClr val="05252A"/>
                </a:solidFill>
                <a:latin typeface="Calibri"/>
                <a:cs typeface="Calibri"/>
              </a:rPr>
              <a:t>necesarios</a:t>
            </a:r>
            <a:r>
              <a:rPr sz="1600" spc="-2" dirty="0">
                <a:solidFill>
                  <a:srgbClr val="05252A"/>
                </a:solidFill>
                <a:latin typeface="Calibri"/>
                <a:cs typeface="Calibri"/>
              </a:rPr>
              <a:t>.</a:t>
            </a:r>
            <a:endParaRPr sz="1600" dirty="0">
              <a:latin typeface="Calibri"/>
              <a:cs typeface="Calibri"/>
            </a:endParaRPr>
          </a:p>
          <a:p>
            <a:pPr marL="105563" indent="-100284">
              <a:lnSpc>
                <a:spcPts val="2200"/>
              </a:lnSpc>
              <a:spcBef>
                <a:spcPts val="332"/>
              </a:spcBef>
              <a:buClr>
                <a:srgbClr val="FFC50A"/>
              </a:buClr>
              <a:buFont typeface="Arial"/>
              <a:buChar char="•"/>
              <a:tabLst>
                <a:tab pos="105563" algn="l"/>
                <a:tab pos="105840" algn="l"/>
              </a:tabLst>
            </a:pPr>
            <a:r>
              <a:rPr sz="1600" b="1" spc="-9" dirty="0">
                <a:solidFill>
                  <a:srgbClr val="05252A"/>
                </a:solidFill>
                <a:latin typeface="Calibri"/>
                <a:cs typeface="Calibri"/>
              </a:rPr>
              <a:t>TEMPERATURA</a:t>
            </a:r>
            <a:r>
              <a:rPr lang="es-ES" sz="1600" b="1" spc="-9" dirty="0">
                <a:solidFill>
                  <a:srgbClr val="05252A"/>
                </a:solidFill>
                <a:latin typeface="Calibri"/>
                <a:cs typeface="Calibri"/>
              </a:rPr>
              <a:t> AMBIENTAL</a:t>
            </a:r>
            <a:r>
              <a:rPr sz="1600" b="1" spc="-9" dirty="0">
                <a:solidFill>
                  <a:srgbClr val="05252A"/>
                </a:solidFill>
                <a:latin typeface="Calibri"/>
                <a:cs typeface="Calibri"/>
              </a:rPr>
              <a:t>: </a:t>
            </a:r>
            <a:r>
              <a:rPr sz="1600" spc="-2" dirty="0" err="1">
                <a:solidFill>
                  <a:srgbClr val="05252A"/>
                </a:solidFill>
                <a:latin typeface="Calibri"/>
                <a:cs typeface="Calibri"/>
              </a:rPr>
              <a:t>Precaución</a:t>
            </a:r>
            <a:r>
              <a:rPr sz="1600" spc="2" dirty="0">
                <a:solidFill>
                  <a:srgbClr val="05252A"/>
                </a:solidFill>
                <a:latin typeface="Calibri"/>
                <a:cs typeface="Calibri"/>
              </a:rPr>
              <a:t> </a:t>
            </a:r>
            <a:r>
              <a:rPr sz="1600" spc="-2" dirty="0" err="1">
                <a:solidFill>
                  <a:srgbClr val="05252A"/>
                </a:solidFill>
                <a:latin typeface="Calibri"/>
                <a:cs typeface="Calibri"/>
              </a:rPr>
              <a:t>si</a:t>
            </a:r>
            <a:r>
              <a:rPr sz="1600" spc="2" dirty="0">
                <a:solidFill>
                  <a:srgbClr val="05252A"/>
                </a:solidFill>
                <a:latin typeface="Calibri"/>
                <a:cs typeface="Calibri"/>
              </a:rPr>
              <a:t> </a:t>
            </a:r>
            <a:r>
              <a:rPr sz="1600" spc="-2" dirty="0">
                <a:solidFill>
                  <a:srgbClr val="05252A"/>
                </a:solidFill>
                <a:latin typeface="Calibri"/>
                <a:cs typeface="Calibri"/>
              </a:rPr>
              <a:t>se</a:t>
            </a:r>
            <a:r>
              <a:rPr sz="1600" spc="11" dirty="0">
                <a:solidFill>
                  <a:srgbClr val="05252A"/>
                </a:solidFill>
                <a:latin typeface="Calibri"/>
                <a:cs typeface="Calibri"/>
              </a:rPr>
              <a:t> </a:t>
            </a:r>
            <a:r>
              <a:rPr sz="1600" spc="-2" dirty="0" err="1">
                <a:solidFill>
                  <a:srgbClr val="05252A"/>
                </a:solidFill>
                <a:latin typeface="Calibri"/>
                <a:cs typeface="Calibri"/>
              </a:rPr>
              <a:t>tiene</a:t>
            </a:r>
            <a:r>
              <a:rPr sz="1600" spc="5" dirty="0">
                <a:solidFill>
                  <a:srgbClr val="05252A"/>
                </a:solidFill>
                <a:latin typeface="Calibri"/>
                <a:cs typeface="Calibri"/>
              </a:rPr>
              <a:t> </a:t>
            </a:r>
            <a:r>
              <a:rPr sz="1600" spc="-5" dirty="0">
                <a:solidFill>
                  <a:srgbClr val="05252A"/>
                </a:solidFill>
                <a:latin typeface="Calibri"/>
                <a:cs typeface="Calibri"/>
              </a:rPr>
              <a:t>gran </a:t>
            </a:r>
            <a:r>
              <a:rPr sz="1600" spc="-5" dirty="0" err="1">
                <a:solidFill>
                  <a:srgbClr val="05252A"/>
                </a:solidFill>
                <a:latin typeface="Calibri"/>
                <a:cs typeface="Calibri"/>
              </a:rPr>
              <a:t>alteración</a:t>
            </a:r>
            <a:r>
              <a:rPr sz="1600" spc="13" dirty="0">
                <a:solidFill>
                  <a:srgbClr val="05252A"/>
                </a:solidFill>
                <a:latin typeface="Calibri"/>
                <a:cs typeface="Calibri"/>
              </a:rPr>
              <a:t> </a:t>
            </a:r>
            <a:r>
              <a:rPr sz="1600" dirty="0" err="1">
                <a:solidFill>
                  <a:srgbClr val="05252A"/>
                </a:solidFill>
                <a:latin typeface="Calibri"/>
                <a:cs typeface="Calibri"/>
              </a:rPr>
              <a:t>en</a:t>
            </a:r>
            <a:r>
              <a:rPr sz="1600" spc="5" dirty="0">
                <a:solidFill>
                  <a:srgbClr val="05252A"/>
                </a:solidFill>
                <a:latin typeface="Calibri"/>
                <a:cs typeface="Calibri"/>
              </a:rPr>
              <a:t> </a:t>
            </a:r>
            <a:r>
              <a:rPr sz="1600" dirty="0">
                <a:solidFill>
                  <a:srgbClr val="05252A"/>
                </a:solidFill>
                <a:latin typeface="Calibri"/>
                <a:cs typeface="Calibri"/>
              </a:rPr>
              <a:t>la</a:t>
            </a:r>
            <a:r>
              <a:rPr sz="1600" spc="11" dirty="0">
                <a:solidFill>
                  <a:srgbClr val="05252A"/>
                </a:solidFill>
                <a:latin typeface="Calibri"/>
                <a:cs typeface="Calibri"/>
              </a:rPr>
              <a:t> </a:t>
            </a:r>
            <a:r>
              <a:rPr sz="1600" spc="-2" dirty="0" err="1">
                <a:solidFill>
                  <a:srgbClr val="05252A"/>
                </a:solidFill>
                <a:latin typeface="Calibri"/>
                <a:cs typeface="Calibri"/>
              </a:rPr>
              <a:t>termorregulación</a:t>
            </a:r>
            <a:r>
              <a:rPr sz="1600" spc="-2" dirty="0">
                <a:solidFill>
                  <a:srgbClr val="05252A"/>
                </a:solidFill>
                <a:latin typeface="Calibri"/>
                <a:cs typeface="Calibri"/>
              </a:rPr>
              <a:t>.</a:t>
            </a:r>
            <a:r>
              <a:rPr sz="1600" spc="2" dirty="0">
                <a:solidFill>
                  <a:srgbClr val="05252A"/>
                </a:solidFill>
                <a:latin typeface="Calibri"/>
                <a:cs typeface="Calibri"/>
              </a:rPr>
              <a:t> </a:t>
            </a:r>
            <a:r>
              <a:rPr sz="1600" spc="-2" dirty="0">
                <a:solidFill>
                  <a:srgbClr val="05252A"/>
                </a:solidFill>
                <a:latin typeface="Calibri"/>
                <a:cs typeface="Calibri"/>
              </a:rPr>
              <a:t>Vigilar</a:t>
            </a:r>
            <a:r>
              <a:rPr sz="1600" spc="11" dirty="0">
                <a:solidFill>
                  <a:srgbClr val="05252A"/>
                </a:solidFill>
                <a:latin typeface="Calibri"/>
                <a:cs typeface="Calibri"/>
              </a:rPr>
              <a:t> </a:t>
            </a:r>
            <a:r>
              <a:rPr sz="1600" spc="-6" dirty="0" err="1">
                <a:solidFill>
                  <a:srgbClr val="05252A"/>
                </a:solidFill>
                <a:latin typeface="Calibri"/>
                <a:cs typeface="Calibri"/>
              </a:rPr>
              <a:t>temperatura</a:t>
            </a:r>
            <a:r>
              <a:rPr lang="es-ES" sz="1600" dirty="0">
                <a:latin typeface="Calibri"/>
                <a:cs typeface="Calibri"/>
              </a:rPr>
              <a:t> </a:t>
            </a:r>
            <a:r>
              <a:rPr sz="1600" spc="-2" dirty="0" err="1">
                <a:solidFill>
                  <a:srgbClr val="05252A"/>
                </a:solidFill>
                <a:latin typeface="Calibri"/>
                <a:cs typeface="Calibri"/>
              </a:rPr>
              <a:t>ambiental</a:t>
            </a:r>
            <a:r>
              <a:rPr sz="1600" spc="-2" dirty="0">
                <a:solidFill>
                  <a:srgbClr val="05252A"/>
                </a:solidFill>
                <a:latin typeface="Calibri"/>
                <a:cs typeface="Calibri"/>
              </a:rPr>
              <a:t>,</a:t>
            </a:r>
            <a:r>
              <a:rPr sz="1600" spc="6" dirty="0">
                <a:solidFill>
                  <a:srgbClr val="05252A"/>
                </a:solidFill>
                <a:latin typeface="Calibri"/>
                <a:cs typeface="Calibri"/>
              </a:rPr>
              <a:t> </a:t>
            </a:r>
            <a:r>
              <a:rPr sz="1600" spc="-5" dirty="0" err="1">
                <a:solidFill>
                  <a:srgbClr val="05252A"/>
                </a:solidFill>
                <a:latin typeface="Calibri"/>
                <a:cs typeface="Calibri"/>
              </a:rPr>
              <a:t>evitar</a:t>
            </a:r>
            <a:r>
              <a:rPr sz="1600" spc="9" dirty="0">
                <a:solidFill>
                  <a:srgbClr val="05252A"/>
                </a:solidFill>
                <a:latin typeface="Calibri"/>
                <a:cs typeface="Calibri"/>
              </a:rPr>
              <a:t> </a:t>
            </a:r>
            <a:r>
              <a:rPr sz="1600" spc="-5" dirty="0">
                <a:solidFill>
                  <a:srgbClr val="05252A"/>
                </a:solidFill>
                <a:latin typeface="Calibri"/>
                <a:cs typeface="Calibri"/>
              </a:rPr>
              <a:t>horas</a:t>
            </a:r>
            <a:r>
              <a:rPr sz="1600" spc="5" dirty="0">
                <a:solidFill>
                  <a:srgbClr val="05252A"/>
                </a:solidFill>
                <a:latin typeface="Calibri"/>
                <a:cs typeface="Calibri"/>
              </a:rPr>
              <a:t> </a:t>
            </a:r>
            <a:r>
              <a:rPr sz="1600" spc="-5" dirty="0" err="1">
                <a:solidFill>
                  <a:srgbClr val="05252A"/>
                </a:solidFill>
                <a:latin typeface="Calibri"/>
                <a:cs typeface="Calibri"/>
              </a:rPr>
              <a:t>calurosas</a:t>
            </a:r>
            <a:r>
              <a:rPr sz="1600" spc="-5" dirty="0">
                <a:solidFill>
                  <a:srgbClr val="05252A"/>
                </a:solidFill>
                <a:latin typeface="Calibri"/>
                <a:cs typeface="Calibri"/>
              </a:rPr>
              <a:t>,</a:t>
            </a:r>
            <a:r>
              <a:rPr sz="1600" spc="6" dirty="0">
                <a:solidFill>
                  <a:srgbClr val="05252A"/>
                </a:solidFill>
                <a:latin typeface="Calibri"/>
                <a:cs typeface="Calibri"/>
              </a:rPr>
              <a:t> </a:t>
            </a:r>
            <a:r>
              <a:rPr sz="1600" spc="-6" dirty="0" err="1">
                <a:solidFill>
                  <a:srgbClr val="05252A"/>
                </a:solidFill>
                <a:latin typeface="Calibri"/>
                <a:cs typeface="Calibri"/>
              </a:rPr>
              <a:t>ropa</a:t>
            </a:r>
            <a:r>
              <a:rPr sz="1600" spc="2" dirty="0">
                <a:solidFill>
                  <a:srgbClr val="05252A"/>
                </a:solidFill>
                <a:latin typeface="Calibri"/>
                <a:cs typeface="Calibri"/>
              </a:rPr>
              <a:t> </a:t>
            </a:r>
            <a:r>
              <a:rPr sz="1600" spc="-5" dirty="0">
                <a:solidFill>
                  <a:srgbClr val="05252A"/>
                </a:solidFill>
                <a:latin typeface="Calibri"/>
                <a:cs typeface="Calibri"/>
              </a:rPr>
              <a:t>fresca,</a:t>
            </a:r>
            <a:r>
              <a:rPr sz="1600" spc="5" dirty="0">
                <a:solidFill>
                  <a:srgbClr val="05252A"/>
                </a:solidFill>
                <a:latin typeface="Calibri"/>
                <a:cs typeface="Calibri"/>
              </a:rPr>
              <a:t> </a:t>
            </a:r>
            <a:r>
              <a:rPr sz="1600" spc="-5" dirty="0" err="1">
                <a:solidFill>
                  <a:srgbClr val="05252A"/>
                </a:solidFill>
                <a:latin typeface="Calibri"/>
                <a:cs typeface="Calibri"/>
              </a:rPr>
              <a:t>preenfriamiento</a:t>
            </a:r>
            <a:r>
              <a:rPr sz="1600" spc="-5" dirty="0">
                <a:solidFill>
                  <a:srgbClr val="05252A"/>
                </a:solidFill>
                <a:latin typeface="Calibri"/>
                <a:cs typeface="Calibri"/>
              </a:rPr>
              <a:t>…</a:t>
            </a:r>
            <a:endParaRPr sz="1600" dirty="0">
              <a:latin typeface="Calibri"/>
              <a:cs typeface="Calibri"/>
            </a:endParaRPr>
          </a:p>
          <a:p>
            <a:pPr marL="105563" indent="-100284">
              <a:lnSpc>
                <a:spcPts val="2200"/>
              </a:lnSpc>
              <a:spcBef>
                <a:spcPts val="337"/>
              </a:spcBef>
              <a:buClr>
                <a:srgbClr val="FFC50A"/>
              </a:buClr>
              <a:buFont typeface="Arial"/>
              <a:buChar char="•"/>
              <a:tabLst>
                <a:tab pos="105563" algn="l"/>
                <a:tab pos="105840" algn="l"/>
              </a:tabLst>
            </a:pPr>
            <a:r>
              <a:rPr sz="1600" b="1" spc="-2" dirty="0">
                <a:solidFill>
                  <a:srgbClr val="05252A"/>
                </a:solidFill>
                <a:latin typeface="Calibri"/>
                <a:cs typeface="Calibri"/>
              </a:rPr>
              <a:t>LESIONES: </a:t>
            </a:r>
            <a:r>
              <a:rPr sz="1600" spc="-6" dirty="0" err="1">
                <a:solidFill>
                  <a:srgbClr val="05252A"/>
                </a:solidFill>
                <a:latin typeface="Calibri"/>
                <a:cs typeface="Calibri"/>
              </a:rPr>
              <a:t>Existe</a:t>
            </a:r>
            <a:r>
              <a:rPr sz="1600" spc="6" dirty="0">
                <a:solidFill>
                  <a:srgbClr val="05252A"/>
                </a:solidFill>
                <a:latin typeface="Calibri"/>
                <a:cs typeface="Calibri"/>
              </a:rPr>
              <a:t> </a:t>
            </a:r>
            <a:r>
              <a:rPr sz="1600" dirty="0" err="1">
                <a:solidFill>
                  <a:srgbClr val="05252A"/>
                </a:solidFill>
                <a:latin typeface="Calibri"/>
                <a:cs typeface="Calibri"/>
              </a:rPr>
              <a:t>el</a:t>
            </a:r>
            <a:r>
              <a:rPr sz="1600" spc="5" dirty="0">
                <a:solidFill>
                  <a:srgbClr val="05252A"/>
                </a:solidFill>
                <a:latin typeface="Calibri"/>
                <a:cs typeface="Calibri"/>
              </a:rPr>
              <a:t> </a:t>
            </a:r>
            <a:r>
              <a:rPr sz="1600" spc="-2" dirty="0" err="1">
                <a:solidFill>
                  <a:srgbClr val="05252A"/>
                </a:solidFill>
                <a:latin typeface="Calibri"/>
                <a:cs typeface="Calibri"/>
              </a:rPr>
              <a:t>mismo</a:t>
            </a:r>
            <a:r>
              <a:rPr sz="1600" spc="2" dirty="0">
                <a:solidFill>
                  <a:srgbClr val="05252A"/>
                </a:solidFill>
                <a:latin typeface="Calibri"/>
                <a:cs typeface="Calibri"/>
              </a:rPr>
              <a:t> </a:t>
            </a:r>
            <a:r>
              <a:rPr sz="1600" spc="-2" dirty="0" err="1">
                <a:solidFill>
                  <a:srgbClr val="05252A"/>
                </a:solidFill>
                <a:latin typeface="Calibri"/>
                <a:cs typeface="Calibri"/>
              </a:rPr>
              <a:t>riesgo</a:t>
            </a:r>
            <a:r>
              <a:rPr sz="1600" dirty="0">
                <a:solidFill>
                  <a:srgbClr val="05252A"/>
                </a:solidFill>
                <a:latin typeface="Calibri"/>
                <a:cs typeface="Calibri"/>
              </a:rPr>
              <a:t> de</a:t>
            </a:r>
            <a:r>
              <a:rPr sz="1600" spc="2" dirty="0">
                <a:solidFill>
                  <a:srgbClr val="05252A"/>
                </a:solidFill>
                <a:latin typeface="Calibri"/>
                <a:cs typeface="Calibri"/>
              </a:rPr>
              <a:t> </a:t>
            </a:r>
            <a:r>
              <a:rPr sz="1600" spc="-2" dirty="0" err="1">
                <a:solidFill>
                  <a:srgbClr val="05252A"/>
                </a:solidFill>
                <a:latin typeface="Calibri"/>
                <a:cs typeface="Calibri"/>
              </a:rPr>
              <a:t>lesión</a:t>
            </a:r>
            <a:r>
              <a:rPr sz="1600" spc="2" dirty="0">
                <a:solidFill>
                  <a:srgbClr val="05252A"/>
                </a:solidFill>
                <a:latin typeface="Calibri"/>
                <a:cs typeface="Calibri"/>
              </a:rPr>
              <a:t> </a:t>
            </a:r>
            <a:r>
              <a:rPr sz="1600" dirty="0">
                <a:solidFill>
                  <a:srgbClr val="05252A"/>
                </a:solidFill>
                <a:latin typeface="Calibri"/>
                <a:cs typeface="Calibri"/>
              </a:rPr>
              <a:t>que </a:t>
            </a:r>
            <a:r>
              <a:rPr sz="1600" dirty="0" err="1">
                <a:solidFill>
                  <a:srgbClr val="05252A"/>
                </a:solidFill>
                <a:latin typeface="Calibri"/>
                <a:cs typeface="Calibri"/>
              </a:rPr>
              <a:t>cualquier</a:t>
            </a:r>
            <a:r>
              <a:rPr sz="1600" spc="-2" dirty="0">
                <a:solidFill>
                  <a:srgbClr val="05252A"/>
                </a:solidFill>
                <a:latin typeface="Calibri"/>
                <a:cs typeface="Calibri"/>
              </a:rPr>
              <a:t> </a:t>
            </a:r>
            <a:r>
              <a:rPr sz="1600" spc="-6" dirty="0" err="1">
                <a:solidFill>
                  <a:srgbClr val="05252A"/>
                </a:solidFill>
                <a:latin typeface="Calibri"/>
                <a:cs typeface="Calibri"/>
              </a:rPr>
              <a:t>otra</a:t>
            </a:r>
            <a:r>
              <a:rPr sz="1600" spc="-2" dirty="0">
                <a:solidFill>
                  <a:srgbClr val="05252A"/>
                </a:solidFill>
                <a:latin typeface="Calibri"/>
                <a:cs typeface="Calibri"/>
              </a:rPr>
              <a:t> </a:t>
            </a:r>
            <a:r>
              <a:rPr sz="1600" spc="-5" dirty="0">
                <a:solidFill>
                  <a:srgbClr val="05252A"/>
                </a:solidFill>
                <a:latin typeface="Calibri"/>
                <a:cs typeface="Calibri"/>
              </a:rPr>
              <a:t>persona</a:t>
            </a:r>
            <a:r>
              <a:rPr sz="1600" spc="2" dirty="0">
                <a:solidFill>
                  <a:srgbClr val="05252A"/>
                </a:solidFill>
                <a:latin typeface="Calibri"/>
                <a:cs typeface="Calibri"/>
              </a:rPr>
              <a:t> </a:t>
            </a:r>
            <a:r>
              <a:rPr sz="1600" dirty="0">
                <a:solidFill>
                  <a:srgbClr val="05252A"/>
                </a:solidFill>
                <a:latin typeface="Calibri"/>
                <a:cs typeface="Calibri"/>
              </a:rPr>
              <a:t>que </a:t>
            </a:r>
            <a:r>
              <a:rPr sz="1600" spc="-5" dirty="0" err="1">
                <a:solidFill>
                  <a:srgbClr val="05252A"/>
                </a:solidFill>
                <a:latin typeface="Calibri"/>
                <a:cs typeface="Calibri"/>
              </a:rPr>
              <a:t>realiza</a:t>
            </a:r>
            <a:r>
              <a:rPr sz="1600" spc="6" dirty="0">
                <a:solidFill>
                  <a:srgbClr val="05252A"/>
                </a:solidFill>
                <a:latin typeface="Calibri"/>
                <a:cs typeface="Calibri"/>
              </a:rPr>
              <a:t> </a:t>
            </a:r>
            <a:r>
              <a:rPr sz="1600" spc="-2" dirty="0" err="1">
                <a:solidFill>
                  <a:srgbClr val="05252A"/>
                </a:solidFill>
                <a:latin typeface="Calibri"/>
                <a:cs typeface="Calibri"/>
              </a:rPr>
              <a:t>ejercicio</a:t>
            </a:r>
            <a:r>
              <a:rPr sz="1600" spc="-2" dirty="0">
                <a:solidFill>
                  <a:srgbClr val="05252A"/>
                </a:solidFill>
                <a:latin typeface="Calibri"/>
                <a:cs typeface="Calibri"/>
              </a:rPr>
              <a:t>.</a:t>
            </a:r>
            <a:endParaRPr sz="1600" dirty="0">
              <a:latin typeface="Calibri"/>
              <a:cs typeface="Calibri"/>
            </a:endParaRPr>
          </a:p>
          <a:p>
            <a:pPr marL="105563" indent="-100284">
              <a:lnSpc>
                <a:spcPts val="2200"/>
              </a:lnSpc>
              <a:spcBef>
                <a:spcPts val="330"/>
              </a:spcBef>
              <a:buClr>
                <a:srgbClr val="FFC50A"/>
              </a:buClr>
              <a:buFont typeface="Arial"/>
              <a:buChar char="•"/>
              <a:tabLst>
                <a:tab pos="105563" algn="l"/>
                <a:tab pos="105840" algn="l"/>
              </a:tabLst>
            </a:pPr>
            <a:r>
              <a:rPr sz="1600" b="1" spc="-13" dirty="0">
                <a:solidFill>
                  <a:srgbClr val="05252A"/>
                </a:solidFill>
                <a:latin typeface="Calibri"/>
                <a:cs typeface="Calibri"/>
              </a:rPr>
              <a:t>Todos</a:t>
            </a:r>
            <a:r>
              <a:rPr sz="1600" b="1" spc="-17" dirty="0">
                <a:solidFill>
                  <a:srgbClr val="05252A"/>
                </a:solidFill>
                <a:latin typeface="Calibri"/>
                <a:cs typeface="Calibri"/>
              </a:rPr>
              <a:t> </a:t>
            </a:r>
            <a:r>
              <a:rPr sz="1600" b="1" dirty="0" err="1">
                <a:solidFill>
                  <a:srgbClr val="05252A"/>
                </a:solidFill>
                <a:latin typeface="Calibri"/>
                <a:cs typeface="Calibri"/>
              </a:rPr>
              <a:t>pueden</a:t>
            </a:r>
            <a:r>
              <a:rPr sz="1600" b="1" spc="-11" dirty="0">
                <a:solidFill>
                  <a:srgbClr val="05252A"/>
                </a:solidFill>
                <a:latin typeface="Calibri"/>
                <a:cs typeface="Calibri"/>
              </a:rPr>
              <a:t> </a:t>
            </a:r>
            <a:r>
              <a:rPr sz="1600" b="1" spc="-5" dirty="0" err="1">
                <a:solidFill>
                  <a:srgbClr val="05252A"/>
                </a:solidFill>
                <a:latin typeface="Calibri"/>
                <a:cs typeface="Calibri"/>
              </a:rPr>
              <a:t>realizar</a:t>
            </a:r>
            <a:r>
              <a:rPr sz="1600" b="1" dirty="0">
                <a:solidFill>
                  <a:srgbClr val="05252A"/>
                </a:solidFill>
                <a:latin typeface="Calibri"/>
                <a:cs typeface="Calibri"/>
              </a:rPr>
              <a:t> </a:t>
            </a:r>
            <a:r>
              <a:rPr sz="1600" b="1" dirty="0" err="1">
                <a:solidFill>
                  <a:srgbClr val="05252A"/>
                </a:solidFill>
                <a:latin typeface="Calibri"/>
                <a:cs typeface="Calibri"/>
              </a:rPr>
              <a:t>actividad</a:t>
            </a:r>
            <a:r>
              <a:rPr sz="1600" b="1" spc="-15" dirty="0">
                <a:solidFill>
                  <a:srgbClr val="05252A"/>
                </a:solidFill>
                <a:latin typeface="Calibri"/>
                <a:cs typeface="Calibri"/>
              </a:rPr>
              <a:t> </a:t>
            </a:r>
            <a:r>
              <a:rPr sz="1600" b="1" spc="-2" dirty="0" err="1">
                <a:solidFill>
                  <a:srgbClr val="05252A"/>
                </a:solidFill>
                <a:latin typeface="Calibri"/>
                <a:cs typeface="Calibri"/>
              </a:rPr>
              <a:t>física</a:t>
            </a:r>
            <a:r>
              <a:rPr sz="1600" b="1" spc="-2" dirty="0">
                <a:solidFill>
                  <a:srgbClr val="05252A"/>
                </a:solidFill>
                <a:latin typeface="Calibri"/>
                <a:cs typeface="Calibri"/>
              </a:rPr>
              <a:t>.</a:t>
            </a:r>
            <a:endParaRPr sz="1600" dirty="0">
              <a:latin typeface="Calibri"/>
              <a:cs typeface="Calibri"/>
            </a:endParaRPr>
          </a:p>
          <a:p>
            <a:pPr marL="105563" indent="-100284">
              <a:lnSpc>
                <a:spcPts val="2200"/>
              </a:lnSpc>
              <a:spcBef>
                <a:spcPts val="332"/>
              </a:spcBef>
              <a:buClr>
                <a:srgbClr val="FFC50A"/>
              </a:buClr>
              <a:buFont typeface="Arial"/>
              <a:buChar char="•"/>
              <a:tabLst>
                <a:tab pos="105563" algn="l"/>
                <a:tab pos="105840" algn="l"/>
              </a:tabLst>
            </a:pPr>
            <a:r>
              <a:rPr sz="1600" spc="-2" dirty="0" err="1">
                <a:solidFill>
                  <a:srgbClr val="05252A"/>
                </a:solidFill>
                <a:latin typeface="Calibri"/>
                <a:cs typeface="Calibri"/>
              </a:rPr>
              <a:t>Adaptada</a:t>
            </a:r>
            <a:r>
              <a:rPr sz="1600" dirty="0">
                <a:solidFill>
                  <a:srgbClr val="05252A"/>
                </a:solidFill>
                <a:latin typeface="Calibri"/>
                <a:cs typeface="Calibri"/>
              </a:rPr>
              <a:t> a</a:t>
            </a:r>
            <a:r>
              <a:rPr sz="1600" spc="2" dirty="0">
                <a:solidFill>
                  <a:srgbClr val="05252A"/>
                </a:solidFill>
                <a:latin typeface="Calibri"/>
                <a:cs typeface="Calibri"/>
              </a:rPr>
              <a:t> </a:t>
            </a:r>
            <a:r>
              <a:rPr sz="1600" spc="-2" dirty="0">
                <a:solidFill>
                  <a:srgbClr val="05252A"/>
                </a:solidFill>
                <a:latin typeface="Calibri"/>
                <a:cs typeface="Calibri"/>
              </a:rPr>
              <a:t>las</a:t>
            </a:r>
            <a:r>
              <a:rPr sz="1600" spc="6" dirty="0">
                <a:solidFill>
                  <a:srgbClr val="05252A"/>
                </a:solidFill>
                <a:latin typeface="Calibri"/>
                <a:cs typeface="Calibri"/>
              </a:rPr>
              <a:t> </a:t>
            </a:r>
            <a:r>
              <a:rPr sz="1600" dirty="0" err="1">
                <a:solidFill>
                  <a:srgbClr val="05252A"/>
                </a:solidFill>
                <a:latin typeface="Calibri"/>
                <a:cs typeface="Calibri"/>
              </a:rPr>
              <a:t>capacidades</a:t>
            </a:r>
            <a:r>
              <a:rPr sz="1600" spc="-2" dirty="0">
                <a:solidFill>
                  <a:srgbClr val="05252A"/>
                </a:solidFill>
                <a:latin typeface="Calibri"/>
                <a:cs typeface="Calibri"/>
              </a:rPr>
              <a:t> </a:t>
            </a:r>
            <a:r>
              <a:rPr sz="1600" dirty="0">
                <a:solidFill>
                  <a:srgbClr val="05252A"/>
                </a:solidFill>
                <a:latin typeface="Calibri"/>
                <a:cs typeface="Calibri"/>
              </a:rPr>
              <a:t>y</a:t>
            </a:r>
            <a:r>
              <a:rPr sz="1600" spc="-6" dirty="0">
                <a:solidFill>
                  <a:srgbClr val="05252A"/>
                </a:solidFill>
                <a:latin typeface="Calibri"/>
                <a:cs typeface="Calibri"/>
              </a:rPr>
              <a:t> </a:t>
            </a:r>
            <a:r>
              <a:rPr sz="1600" spc="-2" dirty="0" err="1">
                <a:solidFill>
                  <a:srgbClr val="05252A"/>
                </a:solidFill>
                <a:latin typeface="Calibri"/>
                <a:cs typeface="Calibri"/>
              </a:rPr>
              <a:t>posibilidades</a:t>
            </a:r>
            <a:r>
              <a:rPr sz="1600" spc="6" dirty="0">
                <a:solidFill>
                  <a:srgbClr val="05252A"/>
                </a:solidFill>
                <a:latin typeface="Calibri"/>
                <a:cs typeface="Calibri"/>
              </a:rPr>
              <a:t> </a:t>
            </a:r>
            <a:r>
              <a:rPr sz="1600" spc="-2" dirty="0">
                <a:solidFill>
                  <a:srgbClr val="05252A"/>
                </a:solidFill>
                <a:latin typeface="Calibri"/>
                <a:cs typeface="Calibri"/>
              </a:rPr>
              <a:t>de</a:t>
            </a:r>
            <a:r>
              <a:rPr sz="1600" dirty="0">
                <a:solidFill>
                  <a:srgbClr val="05252A"/>
                </a:solidFill>
                <a:latin typeface="Calibri"/>
                <a:cs typeface="Calibri"/>
              </a:rPr>
              <a:t> </a:t>
            </a:r>
            <a:r>
              <a:rPr sz="1600" dirty="0" err="1">
                <a:solidFill>
                  <a:srgbClr val="05252A"/>
                </a:solidFill>
                <a:latin typeface="Calibri"/>
                <a:cs typeface="Calibri"/>
              </a:rPr>
              <a:t>cada</a:t>
            </a:r>
            <a:r>
              <a:rPr sz="1600" spc="-2" dirty="0">
                <a:solidFill>
                  <a:srgbClr val="05252A"/>
                </a:solidFill>
                <a:latin typeface="Calibri"/>
                <a:cs typeface="Calibri"/>
              </a:rPr>
              <a:t> </a:t>
            </a:r>
            <a:r>
              <a:rPr sz="1600" spc="-5" dirty="0">
                <a:solidFill>
                  <a:srgbClr val="05252A"/>
                </a:solidFill>
                <a:latin typeface="Calibri"/>
                <a:cs typeface="Calibri"/>
              </a:rPr>
              <a:t>persona.</a:t>
            </a:r>
            <a:endParaRPr sz="1600" dirty="0">
              <a:latin typeface="Calibri"/>
              <a:cs typeface="Calibri"/>
            </a:endParaRPr>
          </a:p>
          <a:p>
            <a:pPr marL="105563" indent="-100284">
              <a:lnSpc>
                <a:spcPts val="2200"/>
              </a:lnSpc>
              <a:spcBef>
                <a:spcPts val="335"/>
              </a:spcBef>
              <a:buClr>
                <a:srgbClr val="FFC50A"/>
              </a:buClr>
              <a:buFont typeface="Arial"/>
              <a:buChar char="•"/>
              <a:tabLst>
                <a:tab pos="105563" algn="l"/>
                <a:tab pos="105840" algn="l"/>
              </a:tabLst>
            </a:pPr>
            <a:r>
              <a:rPr sz="1600" spc="-2" dirty="0" err="1">
                <a:solidFill>
                  <a:srgbClr val="05252A"/>
                </a:solidFill>
                <a:latin typeface="Calibri"/>
                <a:cs typeface="Calibri"/>
              </a:rPr>
              <a:t>Asesorada</a:t>
            </a:r>
            <a:r>
              <a:rPr sz="1600" spc="-6" dirty="0">
                <a:solidFill>
                  <a:srgbClr val="05252A"/>
                </a:solidFill>
                <a:latin typeface="Calibri"/>
                <a:cs typeface="Calibri"/>
              </a:rPr>
              <a:t> </a:t>
            </a:r>
            <a:r>
              <a:rPr sz="1600" spc="-2" dirty="0" err="1">
                <a:solidFill>
                  <a:srgbClr val="05252A"/>
                </a:solidFill>
                <a:latin typeface="Calibri"/>
                <a:cs typeface="Calibri"/>
              </a:rPr>
              <a:t>por</a:t>
            </a:r>
            <a:r>
              <a:rPr sz="1600" spc="-11" dirty="0">
                <a:solidFill>
                  <a:srgbClr val="05252A"/>
                </a:solidFill>
                <a:latin typeface="Calibri"/>
                <a:cs typeface="Calibri"/>
              </a:rPr>
              <a:t> </a:t>
            </a:r>
            <a:r>
              <a:rPr sz="1600" spc="-5" dirty="0" err="1">
                <a:solidFill>
                  <a:srgbClr val="05252A"/>
                </a:solidFill>
                <a:latin typeface="Calibri"/>
                <a:cs typeface="Calibri"/>
              </a:rPr>
              <a:t>profesionales</a:t>
            </a:r>
            <a:r>
              <a:rPr sz="1600" spc="-5" dirty="0">
                <a:solidFill>
                  <a:srgbClr val="05252A"/>
                </a:solidFill>
                <a:latin typeface="Calibri"/>
                <a:cs typeface="Calibri"/>
              </a:rPr>
              <a:t>.</a:t>
            </a:r>
            <a:endParaRPr sz="1600" dirty="0">
              <a:latin typeface="Calibri"/>
              <a:cs typeface="Calibri"/>
            </a:endParaRPr>
          </a:p>
        </p:txBody>
      </p:sp>
      <p:sp>
        <p:nvSpPr>
          <p:cNvPr id="6" name="CuadroTexto 5">
            <a:extLst>
              <a:ext uri="{FF2B5EF4-FFF2-40B4-BE49-F238E27FC236}">
                <a16:creationId xmlns:a16="http://schemas.microsoft.com/office/drawing/2014/main" id="{B6CF09DB-C6CA-E117-9EA3-6A23D1023F13}"/>
              </a:ext>
            </a:extLst>
          </p:cNvPr>
          <p:cNvSpPr txBox="1"/>
          <p:nvPr/>
        </p:nvSpPr>
        <p:spPr>
          <a:xfrm>
            <a:off x="542925" y="1170888"/>
            <a:ext cx="4603234" cy="1169551"/>
          </a:xfrm>
          <a:prstGeom prst="rect">
            <a:avLst/>
          </a:prstGeom>
          <a:noFill/>
        </p:spPr>
        <p:txBody>
          <a:bodyPr wrap="square">
            <a:spAutoFit/>
          </a:bodyPr>
          <a:lstStyle/>
          <a:p>
            <a:pPr marL="5556" marR="147233">
              <a:spcBef>
                <a:spcPts val="199"/>
              </a:spcBef>
            </a:pPr>
            <a:r>
              <a:rPr lang="es-ES" sz="2000" b="1" dirty="0">
                <a:solidFill>
                  <a:srgbClr val="1AB6C8"/>
                </a:solidFill>
                <a:latin typeface="Calibri"/>
                <a:cs typeface="Calibri"/>
              </a:rPr>
              <a:t>Actividad física: </a:t>
            </a:r>
            <a:r>
              <a:rPr lang="es-ES" sz="1600" dirty="0">
                <a:solidFill>
                  <a:srgbClr val="05252A"/>
                </a:solidFill>
                <a:latin typeface="Calibri"/>
                <a:cs typeface="Calibri"/>
              </a:rPr>
              <a:t>cualquier </a:t>
            </a:r>
            <a:r>
              <a:rPr lang="es-ES" sz="1600" spc="-5" dirty="0">
                <a:solidFill>
                  <a:srgbClr val="05252A"/>
                </a:solidFill>
                <a:latin typeface="Calibri"/>
                <a:cs typeface="Calibri"/>
              </a:rPr>
              <a:t>movimiento voluntario </a:t>
            </a:r>
            <a:r>
              <a:rPr lang="es-ES" sz="1600" spc="-2" dirty="0">
                <a:solidFill>
                  <a:srgbClr val="05252A"/>
                </a:solidFill>
                <a:latin typeface="Calibri"/>
                <a:cs typeface="Calibri"/>
              </a:rPr>
              <a:t>que </a:t>
            </a:r>
            <a:r>
              <a:rPr lang="es-ES" sz="1600" spc="-5" dirty="0">
                <a:solidFill>
                  <a:srgbClr val="05252A"/>
                </a:solidFill>
                <a:latin typeface="Calibri"/>
                <a:cs typeface="Calibri"/>
              </a:rPr>
              <a:t>aumente </a:t>
            </a:r>
            <a:r>
              <a:rPr lang="es-ES" sz="1600" dirty="0">
                <a:solidFill>
                  <a:srgbClr val="05252A"/>
                </a:solidFill>
                <a:latin typeface="Calibri"/>
                <a:cs typeface="Calibri"/>
              </a:rPr>
              <a:t>el </a:t>
            </a:r>
            <a:r>
              <a:rPr lang="es-ES" sz="1600" spc="-9" dirty="0">
                <a:solidFill>
                  <a:srgbClr val="05252A"/>
                </a:solidFill>
                <a:latin typeface="Calibri"/>
                <a:cs typeface="Calibri"/>
              </a:rPr>
              <a:t>gasto </a:t>
            </a:r>
            <a:r>
              <a:rPr lang="es-ES" sz="1600" spc="-2" dirty="0">
                <a:solidFill>
                  <a:srgbClr val="05252A"/>
                </a:solidFill>
                <a:latin typeface="Calibri"/>
                <a:cs typeface="Calibri"/>
              </a:rPr>
              <a:t>de </a:t>
            </a:r>
            <a:r>
              <a:rPr lang="es-ES" sz="1600" spc="-251" dirty="0">
                <a:solidFill>
                  <a:srgbClr val="05252A"/>
                </a:solidFill>
                <a:latin typeface="Calibri"/>
                <a:cs typeface="Calibri"/>
              </a:rPr>
              <a:t> </a:t>
            </a:r>
            <a:r>
              <a:rPr lang="es-ES" sz="1600" spc="-2" dirty="0">
                <a:solidFill>
                  <a:srgbClr val="05252A"/>
                </a:solidFill>
                <a:latin typeface="Calibri"/>
                <a:cs typeface="Calibri"/>
              </a:rPr>
              <a:t>energía.</a:t>
            </a:r>
            <a:r>
              <a:rPr lang="es-ES" sz="1600" spc="-11" dirty="0">
                <a:solidFill>
                  <a:srgbClr val="05252A"/>
                </a:solidFill>
                <a:latin typeface="Calibri"/>
                <a:cs typeface="Calibri"/>
              </a:rPr>
              <a:t> </a:t>
            </a:r>
            <a:r>
              <a:rPr lang="es-ES" sz="1600" b="1" i="1" spc="-2" dirty="0">
                <a:solidFill>
                  <a:srgbClr val="05252A"/>
                </a:solidFill>
                <a:latin typeface="Calibri"/>
                <a:cs typeface="Calibri"/>
              </a:rPr>
              <a:t>Subir </a:t>
            </a:r>
            <a:r>
              <a:rPr lang="es-ES" sz="1600" i="1" dirty="0">
                <a:solidFill>
                  <a:srgbClr val="05252A"/>
                </a:solidFill>
                <a:latin typeface="Calibri"/>
                <a:cs typeface="Calibri"/>
              </a:rPr>
              <a:t>las</a:t>
            </a:r>
            <a:r>
              <a:rPr lang="es-ES" sz="1600" i="1" spc="2" dirty="0">
                <a:solidFill>
                  <a:srgbClr val="05252A"/>
                </a:solidFill>
                <a:latin typeface="Calibri"/>
                <a:cs typeface="Calibri"/>
              </a:rPr>
              <a:t> </a:t>
            </a:r>
            <a:r>
              <a:rPr lang="es-ES" sz="1600" i="1" spc="-2" dirty="0">
                <a:solidFill>
                  <a:srgbClr val="05252A"/>
                </a:solidFill>
                <a:latin typeface="Calibri"/>
                <a:cs typeface="Calibri"/>
              </a:rPr>
              <a:t>escaleras,</a:t>
            </a:r>
            <a:r>
              <a:rPr lang="es-ES" sz="1600" i="1" spc="-17" dirty="0">
                <a:solidFill>
                  <a:srgbClr val="05252A"/>
                </a:solidFill>
                <a:latin typeface="Calibri"/>
                <a:cs typeface="Calibri"/>
              </a:rPr>
              <a:t> </a:t>
            </a:r>
            <a:r>
              <a:rPr lang="es-ES" sz="1600" b="1" i="1" spc="-5" dirty="0">
                <a:solidFill>
                  <a:srgbClr val="05252A"/>
                </a:solidFill>
                <a:latin typeface="Calibri"/>
                <a:cs typeface="Calibri"/>
              </a:rPr>
              <a:t>levantarse</a:t>
            </a:r>
            <a:r>
              <a:rPr lang="es-ES" sz="1600" b="1" i="1" dirty="0">
                <a:solidFill>
                  <a:srgbClr val="05252A"/>
                </a:solidFill>
                <a:latin typeface="Calibri"/>
                <a:cs typeface="Calibri"/>
              </a:rPr>
              <a:t> </a:t>
            </a:r>
            <a:r>
              <a:rPr lang="es-ES" sz="1600" i="1" spc="-2" dirty="0">
                <a:solidFill>
                  <a:srgbClr val="05252A"/>
                </a:solidFill>
                <a:latin typeface="Calibri"/>
                <a:cs typeface="Calibri"/>
              </a:rPr>
              <a:t>de</a:t>
            </a:r>
            <a:r>
              <a:rPr lang="es-ES" sz="1600" i="1" spc="-9" dirty="0">
                <a:solidFill>
                  <a:srgbClr val="05252A"/>
                </a:solidFill>
                <a:latin typeface="Calibri"/>
                <a:cs typeface="Calibri"/>
              </a:rPr>
              <a:t> </a:t>
            </a:r>
            <a:r>
              <a:rPr lang="es-ES" sz="1600" i="1" dirty="0">
                <a:solidFill>
                  <a:srgbClr val="05252A"/>
                </a:solidFill>
                <a:latin typeface="Calibri"/>
                <a:cs typeface="Calibri"/>
              </a:rPr>
              <a:t>la</a:t>
            </a:r>
            <a:r>
              <a:rPr lang="es-ES" sz="1600" i="1" spc="2" dirty="0">
                <a:solidFill>
                  <a:srgbClr val="05252A"/>
                </a:solidFill>
                <a:latin typeface="Calibri"/>
                <a:cs typeface="Calibri"/>
              </a:rPr>
              <a:t> </a:t>
            </a:r>
            <a:r>
              <a:rPr lang="es-ES" sz="1600" i="1" spc="-2" dirty="0">
                <a:solidFill>
                  <a:srgbClr val="05252A"/>
                </a:solidFill>
                <a:latin typeface="Calibri"/>
                <a:cs typeface="Calibri"/>
              </a:rPr>
              <a:t>silla,</a:t>
            </a:r>
            <a:r>
              <a:rPr lang="es-ES" sz="1600" i="1" spc="-5" dirty="0">
                <a:solidFill>
                  <a:srgbClr val="05252A"/>
                </a:solidFill>
                <a:latin typeface="Calibri"/>
                <a:cs typeface="Calibri"/>
              </a:rPr>
              <a:t> </a:t>
            </a:r>
            <a:r>
              <a:rPr lang="es-ES" sz="1600" b="1" i="1" dirty="0">
                <a:solidFill>
                  <a:srgbClr val="05252A"/>
                </a:solidFill>
                <a:latin typeface="Calibri"/>
                <a:cs typeface="Calibri"/>
              </a:rPr>
              <a:t>limpiar </a:t>
            </a:r>
            <a:r>
              <a:rPr lang="es-ES" sz="1600" i="1" dirty="0">
                <a:solidFill>
                  <a:srgbClr val="05252A"/>
                </a:solidFill>
                <a:latin typeface="Calibri"/>
                <a:cs typeface="Calibri"/>
              </a:rPr>
              <a:t>el</a:t>
            </a:r>
            <a:r>
              <a:rPr lang="es-ES" sz="1600" i="1" spc="-2" dirty="0">
                <a:solidFill>
                  <a:srgbClr val="05252A"/>
                </a:solidFill>
                <a:latin typeface="Calibri"/>
                <a:cs typeface="Calibri"/>
              </a:rPr>
              <a:t> polvo</a:t>
            </a:r>
            <a:r>
              <a:rPr lang="es-ES" sz="1800" i="1" spc="-2" dirty="0">
                <a:solidFill>
                  <a:srgbClr val="05252A"/>
                </a:solidFill>
                <a:latin typeface="Calibri"/>
                <a:cs typeface="Calibri"/>
              </a:rPr>
              <a:t>…</a:t>
            </a:r>
          </a:p>
        </p:txBody>
      </p:sp>
      <p:sp>
        <p:nvSpPr>
          <p:cNvPr id="8" name="Marcador de número de diapositiva 7">
            <a:extLst>
              <a:ext uri="{FF2B5EF4-FFF2-40B4-BE49-F238E27FC236}">
                <a16:creationId xmlns:a16="http://schemas.microsoft.com/office/drawing/2014/main" id="{E94ACE76-C466-153E-251E-57094D87F125}"/>
              </a:ext>
            </a:extLst>
          </p:cNvPr>
          <p:cNvSpPr>
            <a:spLocks noGrp="1"/>
          </p:cNvSpPr>
          <p:nvPr>
            <p:ph type="sldNum" sz="quarter" idx="4"/>
          </p:nvPr>
        </p:nvSpPr>
        <p:spPr/>
        <p:txBody>
          <a:bodyPr/>
          <a:lstStyle/>
          <a:p>
            <a:fld id="{C2D5E945-2478-44AA-BA19-29F3FC66B24B}" type="slidenum">
              <a:rPr lang="es-ES" smtClean="0"/>
              <a:pPr/>
              <a:t>89</a:t>
            </a:fld>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604956" y="553206"/>
            <a:ext cx="4483673" cy="436778"/>
          </a:xfrm>
          <a:prstGeom prst="rect">
            <a:avLst/>
          </a:prstGeom>
        </p:spPr>
        <p:txBody>
          <a:bodyPr vert="horz" wrap="square" lIns="0" tIns="5834" rIns="0" bIns="0" rtlCol="0">
            <a:spAutoFit/>
          </a:bodyPr>
          <a:lstStyle/>
          <a:p>
            <a:pPr marL="5080">
              <a:lnSpc>
                <a:spcPct val="100000"/>
              </a:lnSpc>
              <a:spcBef>
                <a:spcPts val="46"/>
              </a:spcBef>
            </a:pPr>
            <a:r>
              <a:rPr sz="2800" b="1" dirty="0"/>
              <a:t>¿</a:t>
            </a:r>
            <a:r>
              <a:rPr sz="2800" b="1" dirty="0" err="1"/>
              <a:t>Qué</a:t>
            </a:r>
            <a:r>
              <a:rPr sz="2800" b="1" spc="-9" dirty="0"/>
              <a:t> </a:t>
            </a:r>
            <a:r>
              <a:rPr sz="2800" b="1" dirty="0"/>
              <a:t>es</a:t>
            </a:r>
            <a:r>
              <a:rPr sz="2800" b="1" spc="-9" dirty="0"/>
              <a:t> </a:t>
            </a:r>
            <a:r>
              <a:rPr sz="2800" b="1" spc="-5" dirty="0"/>
              <a:t>un</a:t>
            </a:r>
            <a:r>
              <a:rPr sz="2800" b="1" spc="-9" dirty="0"/>
              <a:t> </a:t>
            </a:r>
            <a:r>
              <a:rPr sz="2800" b="1" spc="-2" dirty="0" err="1"/>
              <a:t>brote</a:t>
            </a:r>
            <a:r>
              <a:rPr sz="2800" b="1" spc="-2" dirty="0"/>
              <a:t>?</a:t>
            </a:r>
            <a:endParaRPr lang="en-US" sz="2800" b="1" dirty="0"/>
          </a:p>
        </p:txBody>
      </p:sp>
      <p:sp>
        <p:nvSpPr>
          <p:cNvPr id="3" name="object 3"/>
          <p:cNvSpPr txBox="1"/>
          <p:nvPr/>
        </p:nvSpPr>
        <p:spPr>
          <a:xfrm>
            <a:off x="604956" y="1112376"/>
            <a:ext cx="4362332" cy="5708654"/>
          </a:xfrm>
          <a:prstGeom prst="rect">
            <a:avLst/>
          </a:prstGeom>
        </p:spPr>
        <p:txBody>
          <a:bodyPr vert="horz" wrap="square" lIns="0" tIns="37505" rIns="0" bIns="0" rtlCol="0" anchor="t">
            <a:spAutoFit/>
          </a:bodyPr>
          <a:lstStyle/>
          <a:p>
            <a:pPr marL="156845" marR="81280" lvl="0" indent="-99695" algn="l" defTabSz="400027" rtl="0" eaLnBrk="1" fontAlgn="auto" latinLnBrk="0" hangingPunct="1">
              <a:spcBef>
                <a:spcPts val="295"/>
              </a:spcBef>
              <a:spcAft>
                <a:spcPts val="0"/>
              </a:spcAft>
              <a:buClr>
                <a:srgbClr val="FFC50A"/>
              </a:buClr>
              <a:buSzTx/>
              <a:buFont typeface="Arial"/>
              <a:buChar char="•"/>
              <a:tabLst>
                <a:tab pos="157233" algn="l"/>
              </a:tabLst>
              <a:defRPr/>
            </a:pPr>
            <a:r>
              <a:rPr lang="es-ES" sz="1600" dirty="0">
                <a:solidFill>
                  <a:srgbClr val="05252A"/>
                </a:solidFill>
                <a:cs typeface="Calibri"/>
              </a:rPr>
              <a:t>Es</a:t>
            </a:r>
            <a:r>
              <a:rPr kumimoji="0" sz="1600" b="0" i="0" u="none" strike="noStrike" kern="1200" cap="none" spc="-2" normalizeH="0" baseline="0" noProof="0" dirty="0">
                <a:ln>
                  <a:noFill/>
                </a:ln>
                <a:solidFill>
                  <a:srgbClr val="05252A"/>
                </a:solidFill>
                <a:effectLst/>
                <a:uLnTx/>
                <a:uFillTx/>
                <a:ea typeface="+mn-ea"/>
                <a:cs typeface="Calibri"/>
              </a:rPr>
              <a:t> </a:t>
            </a:r>
            <a:r>
              <a:rPr kumimoji="0" sz="1600" b="0" i="0" u="none" strike="noStrike" kern="1200" cap="none" spc="0" normalizeH="0" baseline="0" noProof="0" dirty="0">
                <a:ln>
                  <a:noFill/>
                </a:ln>
                <a:solidFill>
                  <a:srgbClr val="05252A"/>
                </a:solidFill>
                <a:effectLst/>
                <a:uLnTx/>
                <a:uFillTx/>
                <a:ea typeface="+mn-ea"/>
                <a:cs typeface="Calibri"/>
              </a:rPr>
              <a:t>la </a:t>
            </a:r>
            <a:r>
              <a:rPr kumimoji="0" sz="1600" b="0" i="0" u="none" strike="noStrike" kern="1200" cap="none" spc="0" normalizeH="0" baseline="0" noProof="0" dirty="0" err="1">
                <a:ln>
                  <a:noFill/>
                </a:ln>
                <a:solidFill>
                  <a:srgbClr val="05252A"/>
                </a:solidFill>
                <a:effectLst/>
                <a:uLnTx/>
                <a:uFillTx/>
                <a:ea typeface="+mn-ea"/>
                <a:cs typeface="Calibri"/>
              </a:rPr>
              <a:t>aparición</a:t>
            </a:r>
            <a:r>
              <a:rPr kumimoji="0" sz="1600" b="0" i="0" u="none" strike="noStrike" kern="1200" cap="none" spc="0" normalizeH="0" baseline="0" noProof="0" dirty="0">
                <a:ln>
                  <a:noFill/>
                </a:ln>
                <a:solidFill>
                  <a:srgbClr val="05252A"/>
                </a:solidFill>
                <a:effectLst/>
                <a:uLnTx/>
                <a:uFillTx/>
                <a:ea typeface="+mn-ea"/>
                <a:cs typeface="Calibri"/>
              </a:rPr>
              <a:t> </a:t>
            </a:r>
            <a:r>
              <a:rPr kumimoji="0" sz="1600" b="0" i="0" u="none" strike="noStrike" kern="1200" cap="none" spc="-2" normalizeH="0" baseline="0" noProof="0" dirty="0">
                <a:ln>
                  <a:noFill/>
                </a:ln>
                <a:solidFill>
                  <a:srgbClr val="05252A"/>
                </a:solidFill>
                <a:effectLst/>
                <a:uLnTx/>
                <a:uFillTx/>
                <a:ea typeface="+mn-ea"/>
                <a:cs typeface="Calibri"/>
              </a:rPr>
              <a:t>de </a:t>
            </a:r>
            <a:r>
              <a:rPr kumimoji="0" sz="1600" b="0" i="0" u="none" strike="noStrike" kern="1200" cap="none" spc="-5" normalizeH="0" baseline="0" noProof="0" dirty="0" err="1">
                <a:ln>
                  <a:noFill/>
                </a:ln>
                <a:solidFill>
                  <a:srgbClr val="05252A"/>
                </a:solidFill>
                <a:effectLst/>
                <a:uLnTx/>
                <a:uFillTx/>
                <a:ea typeface="+mn-ea"/>
                <a:cs typeface="Calibri"/>
              </a:rPr>
              <a:t>nuevos</a:t>
            </a:r>
            <a:r>
              <a:rPr kumimoji="0" sz="1600" b="0" i="0" u="none" strike="noStrike" kern="1200" cap="none" spc="-5" normalizeH="0" baseline="0" noProof="0" dirty="0">
                <a:ln>
                  <a:noFill/>
                </a:ln>
                <a:solidFill>
                  <a:srgbClr val="05252A"/>
                </a:solidFill>
                <a:effectLst/>
                <a:uLnTx/>
                <a:uFillTx/>
                <a:ea typeface="+mn-ea"/>
                <a:cs typeface="Calibri"/>
              </a:rPr>
              <a:t> </a:t>
            </a:r>
            <a:r>
              <a:rPr kumimoji="0" sz="1600" b="0" i="0" u="none" strike="noStrike" kern="1200" cap="none" spc="-5" normalizeH="0" baseline="0" noProof="0" dirty="0" err="1">
                <a:ln>
                  <a:noFill/>
                </a:ln>
                <a:solidFill>
                  <a:srgbClr val="05252A"/>
                </a:solidFill>
                <a:effectLst/>
                <a:uLnTx/>
                <a:uFillTx/>
                <a:ea typeface="+mn-ea"/>
                <a:cs typeface="Calibri"/>
              </a:rPr>
              <a:t>síntomas</a:t>
            </a:r>
            <a:r>
              <a:rPr kumimoji="0" sz="1600" b="0" i="0" u="none" strike="noStrike" kern="1200" cap="none" spc="-5" normalizeH="0" baseline="0" noProof="0" dirty="0">
                <a:ln>
                  <a:noFill/>
                </a:ln>
                <a:solidFill>
                  <a:srgbClr val="05252A"/>
                </a:solidFill>
                <a:effectLst/>
                <a:uLnTx/>
                <a:uFillTx/>
                <a:ea typeface="+mn-ea"/>
                <a:cs typeface="Calibri"/>
              </a:rPr>
              <a:t> </a:t>
            </a:r>
            <a:r>
              <a:rPr kumimoji="0" sz="1600" b="0" i="0" u="none" strike="noStrike" kern="1200" cap="none" spc="0" normalizeH="0" baseline="0" noProof="0" dirty="0">
                <a:ln>
                  <a:noFill/>
                </a:ln>
                <a:solidFill>
                  <a:srgbClr val="05252A"/>
                </a:solidFill>
                <a:effectLst/>
                <a:uLnTx/>
                <a:uFillTx/>
                <a:ea typeface="+mn-ea"/>
                <a:cs typeface="Calibri"/>
              </a:rPr>
              <a:t>o </a:t>
            </a:r>
            <a:r>
              <a:rPr kumimoji="0" sz="1600" b="0" i="0" u="none" strike="noStrike" kern="1200" cap="none" spc="0" normalizeH="0" baseline="0" noProof="0" dirty="0" err="1">
                <a:ln>
                  <a:noFill/>
                </a:ln>
                <a:solidFill>
                  <a:srgbClr val="05252A"/>
                </a:solidFill>
                <a:effectLst/>
                <a:uLnTx/>
                <a:uFillTx/>
                <a:ea typeface="+mn-ea"/>
                <a:cs typeface="Calibri"/>
              </a:rPr>
              <a:t>el</a:t>
            </a:r>
            <a:r>
              <a:rPr lang="es-ES" sz="1600" dirty="0">
                <a:solidFill>
                  <a:srgbClr val="05252A"/>
                </a:solidFill>
                <a:cs typeface="Calibri"/>
              </a:rPr>
              <a:t> </a:t>
            </a:r>
            <a:r>
              <a:rPr kumimoji="0" sz="1600" b="0" i="0" u="none" strike="noStrike" kern="1200" cap="none" spc="-5" normalizeH="0" baseline="0" noProof="0" dirty="0" err="1">
                <a:ln>
                  <a:noFill/>
                </a:ln>
                <a:solidFill>
                  <a:srgbClr val="05252A"/>
                </a:solidFill>
                <a:effectLst/>
                <a:uLnTx/>
                <a:uFillTx/>
                <a:ea typeface="+mn-ea"/>
                <a:cs typeface="Calibri"/>
              </a:rPr>
              <a:t>empeoramiento</a:t>
            </a:r>
            <a:r>
              <a:rPr kumimoji="0" sz="1600" b="0" i="0" u="none" strike="noStrike" kern="1200" cap="none" spc="-5" normalizeH="0" baseline="0" noProof="0" dirty="0">
                <a:ln>
                  <a:noFill/>
                </a:ln>
                <a:solidFill>
                  <a:srgbClr val="05252A"/>
                </a:solidFill>
                <a:effectLst/>
                <a:uLnTx/>
                <a:uFillTx/>
                <a:ea typeface="+mn-ea"/>
                <a:cs typeface="Calibri"/>
              </a:rPr>
              <a:t> </a:t>
            </a:r>
            <a:r>
              <a:rPr kumimoji="0" sz="1600" b="0" i="0" u="none" strike="noStrike" kern="1200" cap="none" spc="-2" normalizeH="0" baseline="0" noProof="0" dirty="0">
                <a:ln>
                  <a:noFill/>
                </a:ln>
                <a:solidFill>
                  <a:srgbClr val="05252A"/>
                </a:solidFill>
                <a:effectLst/>
                <a:uLnTx/>
                <a:uFillTx/>
                <a:ea typeface="+mn-ea"/>
                <a:cs typeface="Calibri"/>
              </a:rPr>
              <a:t>de </a:t>
            </a:r>
            <a:r>
              <a:rPr kumimoji="0" sz="1600" b="0" i="0" u="none" strike="noStrike" kern="1200" cap="none" spc="0" normalizeH="0" baseline="0" noProof="0" dirty="0" err="1">
                <a:ln>
                  <a:noFill/>
                </a:ln>
                <a:solidFill>
                  <a:srgbClr val="05252A"/>
                </a:solidFill>
                <a:effectLst/>
                <a:uLnTx/>
                <a:uFillTx/>
                <a:ea typeface="+mn-ea"/>
                <a:cs typeface="Calibri"/>
              </a:rPr>
              <a:t>alguno</a:t>
            </a:r>
            <a:r>
              <a:rPr kumimoji="0" sz="1600" b="0" i="0" u="none" strike="noStrike" kern="1200" cap="none" spc="0" normalizeH="0" baseline="0" noProof="0" dirty="0">
                <a:ln>
                  <a:noFill/>
                </a:ln>
                <a:solidFill>
                  <a:srgbClr val="05252A"/>
                </a:solidFill>
                <a:effectLst/>
                <a:uLnTx/>
                <a:uFillTx/>
                <a:ea typeface="+mn-ea"/>
                <a:cs typeface="Calibri"/>
              </a:rPr>
              <a:t> </a:t>
            </a:r>
            <a:r>
              <a:rPr kumimoji="0" sz="1600" b="0" i="0" u="none" strike="noStrike" kern="1200" cap="none" spc="-232" normalizeH="0" baseline="0" noProof="0" dirty="0">
                <a:ln>
                  <a:noFill/>
                </a:ln>
                <a:solidFill>
                  <a:srgbClr val="05252A"/>
                </a:solidFill>
                <a:effectLst/>
                <a:uLnTx/>
                <a:uFillTx/>
                <a:ea typeface="+mn-ea"/>
                <a:cs typeface="Calibri"/>
              </a:rPr>
              <a:t> </a:t>
            </a:r>
            <a:r>
              <a:rPr kumimoji="0" sz="1600" b="0" i="0" u="none" strike="noStrike" kern="1200" cap="none" spc="-5" normalizeH="0" baseline="0" noProof="0" dirty="0" err="1">
                <a:ln>
                  <a:noFill/>
                </a:ln>
                <a:solidFill>
                  <a:srgbClr val="05252A"/>
                </a:solidFill>
                <a:effectLst/>
                <a:uLnTx/>
                <a:uFillTx/>
                <a:ea typeface="+mn-ea"/>
                <a:cs typeface="Calibri"/>
              </a:rPr>
              <a:t>previo</a:t>
            </a:r>
            <a:r>
              <a:rPr lang="es-ES" sz="1600" spc="-2" dirty="0">
                <a:solidFill>
                  <a:srgbClr val="05252A"/>
                </a:solidFill>
                <a:cs typeface="Calibri"/>
              </a:rPr>
              <a:t>, </a:t>
            </a:r>
            <a:r>
              <a:rPr kumimoji="0" sz="1600" b="0" i="0" u="none" strike="noStrike" kern="1200" cap="none" spc="0" normalizeH="0" baseline="0" noProof="0" dirty="0">
                <a:ln>
                  <a:noFill/>
                </a:ln>
                <a:solidFill>
                  <a:srgbClr val="05252A"/>
                </a:solidFill>
                <a:effectLst/>
                <a:uLnTx/>
                <a:uFillTx/>
                <a:ea typeface="+mn-ea"/>
                <a:cs typeface="Calibri"/>
              </a:rPr>
              <a:t>no</a:t>
            </a:r>
            <a:r>
              <a:rPr kumimoji="0" sz="1600" b="0" i="0" u="none" strike="noStrike" kern="1200" cap="none" spc="-11" normalizeH="0" baseline="0" noProof="0" dirty="0">
                <a:ln>
                  <a:noFill/>
                </a:ln>
                <a:solidFill>
                  <a:srgbClr val="05252A"/>
                </a:solidFill>
                <a:effectLst/>
                <a:uLnTx/>
                <a:uFillTx/>
                <a:ea typeface="+mn-ea"/>
                <a:cs typeface="Calibri"/>
              </a:rPr>
              <a:t> </a:t>
            </a:r>
            <a:r>
              <a:rPr kumimoji="0" sz="1600" b="0" i="0" u="none" strike="noStrike" kern="1200" cap="none" spc="-5" normalizeH="0" baseline="0" noProof="0" dirty="0" err="1">
                <a:ln>
                  <a:noFill/>
                </a:ln>
                <a:solidFill>
                  <a:srgbClr val="05252A"/>
                </a:solidFill>
                <a:effectLst/>
                <a:uLnTx/>
                <a:uFillTx/>
                <a:ea typeface="+mn-ea"/>
                <a:cs typeface="Calibri"/>
              </a:rPr>
              <a:t>recuperado</a:t>
            </a:r>
            <a:r>
              <a:rPr kumimoji="0" sz="1600" b="0" i="0" u="none" strike="noStrike" kern="1200" cap="none" spc="-5" normalizeH="0" baseline="0" noProof="0" dirty="0">
                <a:ln>
                  <a:noFill/>
                </a:ln>
                <a:solidFill>
                  <a:srgbClr val="05252A"/>
                </a:solidFill>
                <a:effectLst/>
                <a:uLnTx/>
                <a:uFillTx/>
                <a:ea typeface="+mn-ea"/>
                <a:cs typeface="Calibri"/>
              </a:rPr>
              <a:t>.</a:t>
            </a:r>
            <a:endParaRPr lang="en-US" sz="1600" b="0" i="0" u="none" strike="noStrike" kern="1200" cap="none" spc="0" normalizeH="0" baseline="0" noProof="0" dirty="0">
              <a:ln>
                <a:noFill/>
              </a:ln>
              <a:solidFill>
                <a:prstClr val="black"/>
              </a:solidFill>
              <a:effectLst/>
              <a:uLnTx/>
              <a:uFillTx/>
              <a:ea typeface="Calibri"/>
              <a:cs typeface="Calibri"/>
            </a:endParaRPr>
          </a:p>
          <a:p>
            <a:pPr marL="156845" marR="1905" lvl="0" indent="-99695" algn="l" defTabSz="400027" rtl="0" eaLnBrk="1" fontAlgn="auto" latinLnBrk="0" hangingPunct="1">
              <a:spcBef>
                <a:spcPts val="429"/>
              </a:spcBef>
              <a:spcAft>
                <a:spcPts val="0"/>
              </a:spcAft>
              <a:buClr>
                <a:srgbClr val="FFC50A"/>
              </a:buClr>
              <a:buSzTx/>
              <a:buFont typeface="Arial"/>
              <a:buChar char="•"/>
              <a:tabLst>
                <a:tab pos="157233" algn="l"/>
              </a:tabLst>
              <a:defRPr/>
            </a:pPr>
            <a:r>
              <a:rPr kumimoji="0" sz="1600" b="0" i="0" u="none" strike="noStrike" kern="1200" cap="none" spc="-2" normalizeH="0" baseline="0" noProof="0" dirty="0">
                <a:ln>
                  <a:noFill/>
                </a:ln>
                <a:solidFill>
                  <a:srgbClr val="05252A"/>
                </a:solidFill>
                <a:effectLst/>
                <a:uLnTx/>
                <a:uFillTx/>
                <a:ea typeface="+mn-ea"/>
                <a:cs typeface="Calibri"/>
              </a:rPr>
              <a:t>Se</a:t>
            </a:r>
            <a:r>
              <a:rPr kumimoji="0" sz="1600" b="0" i="0" u="none" strike="noStrike" kern="1200" cap="none" spc="-6" normalizeH="0" baseline="0" noProof="0" dirty="0">
                <a:ln>
                  <a:noFill/>
                </a:ln>
                <a:solidFill>
                  <a:srgbClr val="05252A"/>
                </a:solidFill>
                <a:effectLst/>
                <a:uLnTx/>
                <a:uFillTx/>
                <a:ea typeface="+mn-ea"/>
                <a:cs typeface="Calibri"/>
              </a:rPr>
              <a:t> </a:t>
            </a:r>
            <a:r>
              <a:rPr kumimoji="0" sz="1600" b="0" i="0" u="none" strike="noStrike" kern="1200" cap="none" spc="-5" normalizeH="0" baseline="0" noProof="0" dirty="0" err="1">
                <a:ln>
                  <a:noFill/>
                </a:ln>
                <a:solidFill>
                  <a:srgbClr val="05252A"/>
                </a:solidFill>
                <a:effectLst/>
                <a:uLnTx/>
                <a:uFillTx/>
                <a:ea typeface="+mn-ea"/>
                <a:cs typeface="Calibri"/>
              </a:rPr>
              <a:t>producen</a:t>
            </a:r>
            <a:r>
              <a:rPr kumimoji="0" sz="1600" b="0" i="0" u="none" strike="noStrike" kern="1200" cap="none" spc="0" normalizeH="0" baseline="0" noProof="0" dirty="0">
                <a:ln>
                  <a:noFill/>
                </a:ln>
                <a:solidFill>
                  <a:srgbClr val="05252A"/>
                </a:solidFill>
                <a:effectLst/>
                <a:uLnTx/>
                <a:uFillTx/>
                <a:ea typeface="+mn-ea"/>
                <a:cs typeface="Calibri"/>
              </a:rPr>
              <a:t> </a:t>
            </a:r>
            <a:r>
              <a:rPr kumimoji="0" sz="1600" b="0" i="0" u="none" strike="noStrike" kern="1200" cap="none" spc="-2" normalizeH="0" baseline="0" noProof="0" dirty="0" err="1">
                <a:ln>
                  <a:noFill/>
                </a:ln>
                <a:solidFill>
                  <a:srgbClr val="05252A"/>
                </a:solidFill>
                <a:effectLst/>
                <a:uLnTx/>
                <a:uFillTx/>
                <a:ea typeface="+mn-ea"/>
                <a:cs typeface="Calibri"/>
              </a:rPr>
              <a:t>por</a:t>
            </a:r>
            <a:r>
              <a:rPr kumimoji="0" sz="1600" b="0" i="0" u="none" strike="noStrike" kern="1200" cap="none" spc="0" normalizeH="0" baseline="0" noProof="0" dirty="0">
                <a:ln>
                  <a:noFill/>
                </a:ln>
                <a:solidFill>
                  <a:srgbClr val="05252A"/>
                </a:solidFill>
                <a:effectLst/>
                <a:uLnTx/>
                <a:uFillTx/>
                <a:ea typeface="+mn-ea"/>
                <a:cs typeface="Calibri"/>
              </a:rPr>
              <a:t> la</a:t>
            </a:r>
            <a:r>
              <a:rPr kumimoji="0" sz="1600" b="0" i="0" u="none" strike="noStrike" kern="1200" cap="none" spc="2" normalizeH="0" baseline="0" noProof="0" dirty="0">
                <a:ln>
                  <a:noFill/>
                </a:ln>
                <a:solidFill>
                  <a:srgbClr val="05252A"/>
                </a:solidFill>
                <a:effectLst/>
                <a:uLnTx/>
                <a:uFillTx/>
                <a:ea typeface="+mn-ea"/>
                <a:cs typeface="Calibri"/>
              </a:rPr>
              <a:t> </a:t>
            </a:r>
            <a:r>
              <a:rPr kumimoji="0" sz="1600" b="0" i="0" u="none" strike="noStrike" kern="1200" cap="none" spc="0" normalizeH="0" baseline="0" noProof="0" dirty="0" err="1">
                <a:ln>
                  <a:noFill/>
                </a:ln>
                <a:solidFill>
                  <a:srgbClr val="05252A"/>
                </a:solidFill>
                <a:effectLst/>
                <a:uLnTx/>
                <a:uFillTx/>
                <a:ea typeface="+mn-ea"/>
                <a:cs typeface="Calibri"/>
              </a:rPr>
              <a:t>aparición</a:t>
            </a:r>
            <a:r>
              <a:rPr kumimoji="0" sz="1600" b="0" i="0" u="none" strike="noStrike" kern="1200" cap="none" spc="-6" normalizeH="0" baseline="0" noProof="0" dirty="0">
                <a:ln>
                  <a:noFill/>
                </a:ln>
                <a:solidFill>
                  <a:srgbClr val="05252A"/>
                </a:solidFill>
                <a:effectLst/>
                <a:uLnTx/>
                <a:uFillTx/>
                <a:ea typeface="+mn-ea"/>
                <a:cs typeface="Calibri"/>
              </a:rPr>
              <a:t> </a:t>
            </a:r>
            <a:r>
              <a:rPr kumimoji="0" sz="1600" b="0" i="0" u="none" strike="noStrike" kern="1200" cap="none" spc="-2" normalizeH="0" baseline="0" noProof="0" dirty="0">
                <a:ln>
                  <a:noFill/>
                </a:ln>
                <a:solidFill>
                  <a:srgbClr val="05252A"/>
                </a:solidFill>
                <a:effectLst/>
                <a:uLnTx/>
                <a:uFillTx/>
                <a:ea typeface="+mn-ea"/>
                <a:cs typeface="Calibri"/>
              </a:rPr>
              <a:t>de</a:t>
            </a:r>
            <a:r>
              <a:rPr kumimoji="0" sz="1600" b="0" i="0" u="none" strike="noStrike" kern="1200" cap="none" spc="9" normalizeH="0" baseline="0" noProof="0" dirty="0">
                <a:ln>
                  <a:noFill/>
                </a:ln>
                <a:solidFill>
                  <a:srgbClr val="05252A"/>
                </a:solidFill>
                <a:effectLst/>
                <a:uLnTx/>
                <a:uFillTx/>
                <a:ea typeface="+mn-ea"/>
                <a:cs typeface="Calibri"/>
              </a:rPr>
              <a:t> </a:t>
            </a:r>
            <a:r>
              <a:rPr kumimoji="0" sz="1600" b="1" i="0" u="none" strike="noStrike" kern="1200" cap="none" spc="-5" normalizeH="0" baseline="0" noProof="0" dirty="0" err="1">
                <a:ln>
                  <a:noFill/>
                </a:ln>
                <a:solidFill>
                  <a:srgbClr val="05252A"/>
                </a:solidFill>
                <a:effectLst/>
                <a:uLnTx/>
                <a:uFillTx/>
                <a:ea typeface="+mn-ea"/>
                <a:cs typeface="Calibri"/>
              </a:rPr>
              <a:t>nuevas</a:t>
            </a:r>
            <a:r>
              <a:rPr kumimoji="0" sz="1600" b="1" i="0" u="none" strike="noStrike" kern="1200" cap="none" spc="2" normalizeH="0" baseline="0" noProof="0" dirty="0">
                <a:ln>
                  <a:noFill/>
                </a:ln>
                <a:solidFill>
                  <a:srgbClr val="05252A"/>
                </a:solidFill>
                <a:effectLst/>
                <a:uLnTx/>
                <a:uFillTx/>
                <a:ea typeface="+mn-ea"/>
                <a:cs typeface="Calibri"/>
              </a:rPr>
              <a:t> </a:t>
            </a:r>
            <a:r>
              <a:rPr kumimoji="0" sz="1600" b="1" i="0" u="none" strike="noStrike" kern="1200" cap="none" spc="0" normalizeH="0" baseline="0" noProof="0" dirty="0" err="1">
                <a:ln>
                  <a:noFill/>
                </a:ln>
                <a:solidFill>
                  <a:srgbClr val="05252A"/>
                </a:solidFill>
                <a:effectLst/>
                <a:uLnTx/>
                <a:uFillTx/>
                <a:ea typeface="+mn-ea"/>
                <a:cs typeface="Calibri"/>
              </a:rPr>
              <a:t>lesiones</a:t>
            </a:r>
            <a:r>
              <a:rPr kumimoji="0" sz="1600" b="1" i="0" u="none" strike="noStrike" kern="1200" cap="none" spc="0" normalizeH="0" baseline="0" noProof="0" dirty="0">
                <a:ln>
                  <a:noFill/>
                </a:ln>
                <a:solidFill>
                  <a:srgbClr val="05252A"/>
                </a:solidFill>
                <a:effectLst/>
                <a:uLnTx/>
                <a:uFillTx/>
                <a:ea typeface="+mn-ea"/>
                <a:cs typeface="Calibri"/>
              </a:rPr>
              <a:t> </a:t>
            </a:r>
            <a:r>
              <a:rPr kumimoji="0" sz="1600" b="0" i="0" u="none" strike="noStrike" kern="1200" cap="none" spc="0" normalizeH="0" baseline="0" noProof="0" dirty="0">
                <a:ln>
                  <a:noFill/>
                </a:ln>
                <a:solidFill>
                  <a:srgbClr val="05252A"/>
                </a:solidFill>
                <a:effectLst/>
                <a:uLnTx/>
                <a:uFillTx/>
                <a:ea typeface="+mn-ea"/>
                <a:cs typeface="Calibri"/>
              </a:rPr>
              <a:t>o</a:t>
            </a:r>
            <a:r>
              <a:rPr kumimoji="0" sz="1600" b="0" i="0" u="none" strike="noStrike" kern="1200" cap="none" spc="-2" normalizeH="0" baseline="0" noProof="0" dirty="0">
                <a:ln>
                  <a:noFill/>
                </a:ln>
                <a:solidFill>
                  <a:srgbClr val="05252A"/>
                </a:solidFill>
                <a:effectLst/>
                <a:uLnTx/>
                <a:uFillTx/>
                <a:ea typeface="+mn-ea"/>
                <a:cs typeface="Calibri"/>
              </a:rPr>
              <a:t> </a:t>
            </a:r>
            <a:r>
              <a:rPr kumimoji="0" sz="1600" b="0" i="0" u="none" strike="noStrike" kern="1200" cap="none" spc="-5" normalizeH="0" baseline="0" noProof="0" dirty="0" err="1">
                <a:ln>
                  <a:noFill/>
                </a:ln>
                <a:solidFill>
                  <a:srgbClr val="05252A"/>
                </a:solidFill>
                <a:effectLst/>
                <a:uLnTx/>
                <a:uFillTx/>
                <a:ea typeface="+mn-ea"/>
                <a:cs typeface="Calibri"/>
              </a:rPr>
              <a:t>placas</a:t>
            </a:r>
            <a:r>
              <a:rPr kumimoji="0" sz="1600" b="0" i="0" u="none" strike="noStrike" kern="1200" cap="none" spc="-6" normalizeH="0" baseline="0" noProof="0" dirty="0">
                <a:ln>
                  <a:noFill/>
                </a:ln>
                <a:solidFill>
                  <a:srgbClr val="05252A"/>
                </a:solidFill>
                <a:effectLst/>
                <a:uLnTx/>
                <a:uFillTx/>
                <a:ea typeface="+mn-ea"/>
                <a:cs typeface="Calibri"/>
              </a:rPr>
              <a:t> </a:t>
            </a:r>
            <a:r>
              <a:rPr kumimoji="0" sz="1600" b="0" i="0" u="none" strike="noStrike" kern="1200" cap="none" spc="-2" normalizeH="0" baseline="0" noProof="0" dirty="0">
                <a:ln>
                  <a:noFill/>
                </a:ln>
                <a:solidFill>
                  <a:srgbClr val="05252A"/>
                </a:solidFill>
                <a:effectLst/>
                <a:uLnTx/>
                <a:uFillTx/>
                <a:ea typeface="+mn-ea"/>
                <a:cs typeface="Calibri"/>
              </a:rPr>
              <a:t>de</a:t>
            </a:r>
            <a:r>
              <a:rPr kumimoji="0" sz="1600" b="0" i="0" u="none" strike="noStrike" kern="1200" cap="none" spc="0" normalizeH="0" baseline="0" noProof="0" dirty="0">
                <a:ln>
                  <a:noFill/>
                </a:ln>
                <a:solidFill>
                  <a:srgbClr val="05252A"/>
                </a:solidFill>
                <a:effectLst/>
                <a:uLnTx/>
                <a:uFillTx/>
                <a:ea typeface="+mn-ea"/>
                <a:cs typeface="Calibri"/>
              </a:rPr>
              <a:t> </a:t>
            </a:r>
            <a:r>
              <a:rPr kumimoji="0" sz="1600" b="0" i="0" u="none" strike="noStrike" kern="1200" cap="none" spc="-5" normalizeH="0" baseline="0" noProof="0" dirty="0" err="1">
                <a:ln>
                  <a:noFill/>
                </a:ln>
                <a:solidFill>
                  <a:srgbClr val="05252A"/>
                </a:solidFill>
                <a:effectLst/>
                <a:uLnTx/>
                <a:uFillTx/>
                <a:ea typeface="+mn-ea"/>
                <a:cs typeface="Calibri"/>
              </a:rPr>
              <a:t>desmielinización</a:t>
            </a:r>
            <a:r>
              <a:rPr kumimoji="0" sz="1600" b="0" i="0" u="none" strike="noStrike" kern="1200" cap="none" spc="-5" normalizeH="0" baseline="0" noProof="0" dirty="0">
                <a:ln>
                  <a:noFill/>
                </a:ln>
                <a:solidFill>
                  <a:srgbClr val="05252A"/>
                </a:solidFill>
                <a:effectLst/>
                <a:uLnTx/>
                <a:uFillTx/>
                <a:ea typeface="+mn-ea"/>
                <a:cs typeface="Calibri"/>
              </a:rPr>
              <a:t>,</a:t>
            </a:r>
            <a:r>
              <a:rPr kumimoji="0" sz="1600" b="0" i="0" u="none" strike="noStrike" kern="1200" cap="none" spc="-9" normalizeH="0" baseline="0" noProof="0" dirty="0">
                <a:ln>
                  <a:noFill/>
                </a:ln>
                <a:solidFill>
                  <a:srgbClr val="05252A"/>
                </a:solidFill>
                <a:effectLst/>
                <a:uLnTx/>
                <a:uFillTx/>
                <a:ea typeface="+mn-ea"/>
                <a:cs typeface="Calibri"/>
              </a:rPr>
              <a:t> </a:t>
            </a:r>
            <a:r>
              <a:rPr kumimoji="0" sz="1600" b="0" i="0" u="none" strike="noStrike" kern="1200" cap="none" spc="0" normalizeH="0" baseline="0" noProof="0" dirty="0">
                <a:ln>
                  <a:noFill/>
                </a:ln>
                <a:solidFill>
                  <a:srgbClr val="05252A"/>
                </a:solidFill>
                <a:effectLst/>
                <a:uLnTx/>
                <a:uFillTx/>
                <a:ea typeface="+mn-ea"/>
                <a:cs typeface="Calibri"/>
              </a:rPr>
              <a:t>o </a:t>
            </a:r>
            <a:r>
              <a:rPr kumimoji="0" sz="1600" b="0" i="0" u="none" strike="noStrike" kern="1200" cap="none" spc="-230" normalizeH="0" baseline="0" noProof="0" dirty="0">
                <a:ln>
                  <a:noFill/>
                </a:ln>
                <a:solidFill>
                  <a:srgbClr val="05252A"/>
                </a:solidFill>
                <a:effectLst/>
                <a:uLnTx/>
                <a:uFillTx/>
                <a:ea typeface="+mn-ea"/>
                <a:cs typeface="Calibri"/>
              </a:rPr>
              <a:t> </a:t>
            </a:r>
            <a:r>
              <a:rPr kumimoji="0" sz="1600" b="0" i="0" u="none" strike="noStrike" kern="1200" cap="none" spc="-2" normalizeH="0" baseline="0" noProof="0" dirty="0">
                <a:ln>
                  <a:noFill/>
                </a:ln>
                <a:solidFill>
                  <a:srgbClr val="05252A"/>
                </a:solidFill>
                <a:effectLst/>
                <a:uLnTx/>
                <a:uFillTx/>
                <a:ea typeface="+mn-ea"/>
                <a:cs typeface="Calibri"/>
              </a:rPr>
              <a:t>bien, </a:t>
            </a:r>
            <a:r>
              <a:rPr kumimoji="0" sz="1600" b="0" i="0" u="none" strike="noStrike" kern="1200" cap="none" spc="-5" normalizeH="0" baseline="0" noProof="0" dirty="0" err="1">
                <a:ln>
                  <a:noFill/>
                </a:ln>
                <a:solidFill>
                  <a:srgbClr val="05252A"/>
                </a:solidFill>
                <a:effectLst/>
                <a:uLnTx/>
                <a:uFillTx/>
                <a:ea typeface="+mn-ea"/>
                <a:cs typeface="Calibri"/>
              </a:rPr>
              <a:t>por</a:t>
            </a:r>
            <a:r>
              <a:rPr kumimoji="0" sz="1600" b="0" i="0" u="none" strike="noStrike" kern="1200" cap="none" spc="0" normalizeH="0" baseline="0" noProof="0" dirty="0">
                <a:ln>
                  <a:noFill/>
                </a:ln>
                <a:solidFill>
                  <a:srgbClr val="05252A"/>
                </a:solidFill>
                <a:effectLst/>
                <a:uLnTx/>
                <a:uFillTx/>
                <a:ea typeface="+mn-ea"/>
                <a:cs typeface="Calibri"/>
              </a:rPr>
              <a:t> la</a:t>
            </a:r>
            <a:r>
              <a:rPr kumimoji="0" sz="1600" b="0" i="0" u="none" strike="noStrike" kern="1200" cap="none" spc="-5" normalizeH="0" baseline="0" noProof="0" dirty="0">
                <a:ln>
                  <a:noFill/>
                </a:ln>
                <a:solidFill>
                  <a:srgbClr val="05252A"/>
                </a:solidFill>
                <a:effectLst/>
                <a:uLnTx/>
                <a:uFillTx/>
                <a:ea typeface="+mn-ea"/>
                <a:cs typeface="Calibri"/>
              </a:rPr>
              <a:t> </a:t>
            </a:r>
            <a:r>
              <a:rPr kumimoji="0" sz="1600" b="1" i="0" u="none" strike="noStrike" kern="1200" cap="none" spc="-5" normalizeH="0" baseline="0" noProof="0" dirty="0" err="1">
                <a:ln>
                  <a:noFill/>
                </a:ln>
                <a:solidFill>
                  <a:srgbClr val="05252A"/>
                </a:solidFill>
                <a:effectLst/>
                <a:uLnTx/>
                <a:uFillTx/>
                <a:ea typeface="+mn-ea"/>
                <a:cs typeface="Calibri"/>
              </a:rPr>
              <a:t>reactivación</a:t>
            </a:r>
            <a:r>
              <a:rPr kumimoji="0" sz="1600" b="1" i="0" u="none" strike="noStrike" kern="1200" cap="none" spc="-5" normalizeH="0" baseline="0" noProof="0" dirty="0">
                <a:ln>
                  <a:noFill/>
                </a:ln>
                <a:solidFill>
                  <a:srgbClr val="05252A"/>
                </a:solidFill>
                <a:effectLst/>
                <a:uLnTx/>
                <a:uFillTx/>
                <a:ea typeface="+mn-ea"/>
                <a:cs typeface="Calibri"/>
              </a:rPr>
              <a:t> </a:t>
            </a:r>
            <a:r>
              <a:rPr kumimoji="0" sz="1600" b="1" i="0" u="none" strike="noStrike" kern="1200" cap="none" spc="0" normalizeH="0" baseline="0" noProof="0" dirty="0">
                <a:ln>
                  <a:noFill/>
                </a:ln>
                <a:solidFill>
                  <a:srgbClr val="05252A"/>
                </a:solidFill>
                <a:effectLst/>
                <a:uLnTx/>
                <a:uFillTx/>
                <a:ea typeface="+mn-ea"/>
                <a:cs typeface="Calibri"/>
              </a:rPr>
              <a:t>o</a:t>
            </a:r>
            <a:r>
              <a:rPr kumimoji="0" sz="1600" b="1" i="0" u="none" strike="noStrike" kern="1200" cap="none" spc="-5" normalizeH="0" baseline="0" noProof="0" dirty="0">
                <a:ln>
                  <a:noFill/>
                </a:ln>
                <a:solidFill>
                  <a:srgbClr val="05252A"/>
                </a:solidFill>
                <a:effectLst/>
                <a:uLnTx/>
                <a:uFillTx/>
                <a:ea typeface="+mn-ea"/>
                <a:cs typeface="Calibri"/>
              </a:rPr>
              <a:t> </a:t>
            </a:r>
            <a:r>
              <a:rPr kumimoji="0" sz="1600" b="1" i="0" u="none" strike="noStrike" kern="1200" cap="none" spc="-5" normalizeH="0" baseline="0" noProof="0" dirty="0" err="1">
                <a:ln>
                  <a:noFill/>
                </a:ln>
                <a:solidFill>
                  <a:srgbClr val="05252A"/>
                </a:solidFill>
                <a:effectLst/>
                <a:uLnTx/>
                <a:uFillTx/>
                <a:ea typeface="+mn-ea"/>
                <a:cs typeface="Calibri"/>
              </a:rPr>
              <a:t>crecimiento</a:t>
            </a:r>
            <a:r>
              <a:rPr kumimoji="0" sz="1600" b="1" i="0" u="none" strike="noStrike" kern="1200" cap="none" spc="-11" normalizeH="0" baseline="0" noProof="0" dirty="0">
                <a:ln>
                  <a:noFill/>
                </a:ln>
                <a:solidFill>
                  <a:srgbClr val="05252A"/>
                </a:solidFill>
                <a:effectLst/>
                <a:uLnTx/>
                <a:uFillTx/>
                <a:ea typeface="+mn-ea"/>
                <a:cs typeface="Calibri"/>
              </a:rPr>
              <a:t> </a:t>
            </a:r>
            <a:r>
              <a:rPr kumimoji="0" sz="1600" b="0" i="0" u="none" strike="noStrike" kern="1200" cap="none" spc="-2" normalizeH="0" baseline="0" noProof="0" dirty="0">
                <a:ln>
                  <a:noFill/>
                </a:ln>
                <a:solidFill>
                  <a:srgbClr val="05252A"/>
                </a:solidFill>
                <a:effectLst/>
                <a:uLnTx/>
                <a:uFillTx/>
                <a:ea typeface="+mn-ea"/>
                <a:cs typeface="Calibri"/>
              </a:rPr>
              <a:t>de </a:t>
            </a:r>
            <a:r>
              <a:rPr kumimoji="0" sz="1600" b="0" i="0" u="none" strike="noStrike" kern="1200" cap="none" spc="0" normalizeH="0" baseline="0" noProof="0" dirty="0" err="1">
                <a:ln>
                  <a:noFill/>
                </a:ln>
                <a:solidFill>
                  <a:srgbClr val="05252A"/>
                </a:solidFill>
                <a:effectLst/>
                <a:uLnTx/>
                <a:uFillTx/>
                <a:ea typeface="+mn-ea"/>
                <a:cs typeface="Calibri"/>
              </a:rPr>
              <a:t>alguna</a:t>
            </a:r>
            <a:r>
              <a:rPr kumimoji="0" sz="1600" b="0" i="0" u="none" strike="noStrike" kern="1200" cap="none" spc="-6" normalizeH="0" baseline="0" noProof="0" dirty="0">
                <a:ln>
                  <a:noFill/>
                </a:ln>
                <a:solidFill>
                  <a:srgbClr val="05252A"/>
                </a:solidFill>
                <a:effectLst/>
                <a:uLnTx/>
                <a:uFillTx/>
                <a:ea typeface="+mn-ea"/>
                <a:cs typeface="Calibri"/>
              </a:rPr>
              <a:t> </a:t>
            </a:r>
            <a:r>
              <a:rPr kumimoji="0" sz="1600" b="0" i="0" u="none" strike="noStrike" kern="1200" cap="none" spc="-5" normalizeH="0" baseline="0" noProof="0" dirty="0" err="1">
                <a:ln>
                  <a:noFill/>
                </a:ln>
                <a:solidFill>
                  <a:srgbClr val="05252A"/>
                </a:solidFill>
                <a:effectLst/>
                <a:uLnTx/>
                <a:uFillTx/>
                <a:ea typeface="+mn-ea"/>
                <a:cs typeface="Calibri"/>
              </a:rPr>
              <a:t>placa</a:t>
            </a:r>
            <a:r>
              <a:rPr kumimoji="0" sz="1600" b="0" i="0" u="none" strike="noStrike" kern="1200" cap="none" spc="0" normalizeH="0" baseline="0" noProof="0" dirty="0">
                <a:ln>
                  <a:noFill/>
                </a:ln>
                <a:solidFill>
                  <a:srgbClr val="05252A"/>
                </a:solidFill>
                <a:effectLst/>
                <a:uLnTx/>
                <a:uFillTx/>
                <a:ea typeface="+mn-ea"/>
                <a:cs typeface="Calibri"/>
              </a:rPr>
              <a:t> </a:t>
            </a:r>
            <a:r>
              <a:rPr kumimoji="0" sz="1600" b="0" i="0" u="none" strike="noStrike" kern="1200" cap="none" spc="-5" normalizeH="0" baseline="0" noProof="0" dirty="0">
                <a:ln>
                  <a:noFill/>
                </a:ln>
                <a:solidFill>
                  <a:srgbClr val="05252A"/>
                </a:solidFill>
                <a:effectLst/>
                <a:uLnTx/>
                <a:uFillTx/>
                <a:ea typeface="+mn-ea"/>
                <a:cs typeface="Calibri"/>
              </a:rPr>
              <a:t>previa.</a:t>
            </a:r>
            <a:endParaRPr sz="1600" b="0" i="0" u="none" strike="noStrike" kern="1200" cap="none" spc="0" normalizeH="0" baseline="0" noProof="0" dirty="0">
              <a:ln>
                <a:noFill/>
              </a:ln>
              <a:solidFill>
                <a:prstClr val="black"/>
              </a:solidFill>
              <a:effectLst/>
              <a:uLnTx/>
              <a:uFillTx/>
              <a:ea typeface="Calibri"/>
              <a:cs typeface="Calibri"/>
            </a:endParaRPr>
          </a:p>
          <a:p>
            <a:pPr marL="56515" marR="0" lvl="0" indent="0" algn="l" defTabSz="400027" rtl="0" eaLnBrk="1" fontAlgn="auto" latinLnBrk="0" hangingPunct="1">
              <a:lnSpc>
                <a:spcPct val="100000"/>
              </a:lnSpc>
              <a:spcBef>
                <a:spcPts val="706"/>
              </a:spcBef>
              <a:spcAft>
                <a:spcPts val="0"/>
              </a:spcAft>
              <a:buClrTx/>
              <a:buSzTx/>
              <a:buFontTx/>
              <a:buNone/>
              <a:tabLst/>
              <a:defRPr/>
            </a:pPr>
            <a:r>
              <a:rPr kumimoji="0" sz="1600" i="0" u="none" strike="noStrike" kern="1200" cap="none" spc="0" normalizeH="0" baseline="0" noProof="0" dirty="0">
                <a:ln>
                  <a:noFill/>
                </a:ln>
                <a:solidFill>
                  <a:srgbClr val="1AB6C8"/>
                </a:solidFill>
                <a:effectLst/>
                <a:uLnTx/>
                <a:uFillTx/>
                <a:ea typeface="+mn-ea"/>
                <a:cs typeface="Berlin Sans FB"/>
              </a:rPr>
              <a:t>¿</a:t>
            </a:r>
            <a:r>
              <a:rPr kumimoji="0" sz="1600" i="0" u="none" strike="noStrike" kern="1200" cap="none" spc="0" normalizeH="0" baseline="0" noProof="0" dirty="0" err="1">
                <a:ln>
                  <a:noFill/>
                </a:ln>
                <a:solidFill>
                  <a:srgbClr val="1AB6C8"/>
                </a:solidFill>
                <a:effectLst/>
                <a:uLnTx/>
                <a:uFillTx/>
                <a:ea typeface="+mn-ea"/>
                <a:cs typeface="Berlin Sans FB"/>
              </a:rPr>
              <a:t>Qué</a:t>
            </a:r>
            <a:r>
              <a:rPr kumimoji="0" sz="1600" i="0" u="none" strike="noStrike" kern="1200" cap="none" spc="-5" normalizeH="0" baseline="0" noProof="0" dirty="0">
                <a:ln>
                  <a:noFill/>
                </a:ln>
                <a:solidFill>
                  <a:srgbClr val="1AB6C8"/>
                </a:solidFill>
                <a:effectLst/>
                <a:uLnTx/>
                <a:uFillTx/>
                <a:ea typeface="+mn-ea"/>
                <a:cs typeface="Berlin Sans FB"/>
              </a:rPr>
              <a:t> </a:t>
            </a:r>
            <a:r>
              <a:rPr kumimoji="0" sz="1600" i="0" u="none" strike="noStrike" kern="1200" cap="none" spc="0" normalizeH="0" baseline="0" noProof="0" dirty="0">
                <a:ln>
                  <a:noFill/>
                </a:ln>
                <a:solidFill>
                  <a:srgbClr val="1AB6C8"/>
                </a:solidFill>
                <a:effectLst/>
                <a:uLnTx/>
                <a:uFillTx/>
                <a:ea typeface="+mn-ea"/>
                <a:cs typeface="Berlin Sans FB"/>
              </a:rPr>
              <a:t>son</a:t>
            </a:r>
            <a:r>
              <a:rPr kumimoji="0" sz="1600" i="0" u="none" strike="noStrike" kern="1200" cap="none" spc="-2" normalizeH="0" baseline="0" noProof="0" dirty="0">
                <a:ln>
                  <a:noFill/>
                </a:ln>
                <a:solidFill>
                  <a:srgbClr val="1AB6C8"/>
                </a:solidFill>
                <a:effectLst/>
                <a:uLnTx/>
                <a:uFillTx/>
                <a:ea typeface="+mn-ea"/>
                <a:cs typeface="Berlin Sans FB"/>
              </a:rPr>
              <a:t> </a:t>
            </a:r>
            <a:r>
              <a:rPr kumimoji="0" sz="1600" i="0" u="none" strike="noStrike" kern="1200" cap="none" spc="0" normalizeH="0" baseline="0" noProof="0" dirty="0" err="1">
                <a:ln>
                  <a:noFill/>
                </a:ln>
                <a:solidFill>
                  <a:srgbClr val="1AB6C8"/>
                </a:solidFill>
                <a:effectLst/>
                <a:uLnTx/>
                <a:uFillTx/>
                <a:ea typeface="+mn-ea"/>
                <a:cs typeface="Berlin Sans FB"/>
              </a:rPr>
              <a:t>los</a:t>
            </a:r>
            <a:r>
              <a:rPr kumimoji="0" sz="1600" i="0" u="none" strike="noStrike" kern="1200" cap="none" spc="-2" normalizeH="0" baseline="0" noProof="0" dirty="0">
                <a:ln>
                  <a:noFill/>
                </a:ln>
                <a:solidFill>
                  <a:srgbClr val="1AB6C8"/>
                </a:solidFill>
                <a:effectLst/>
                <a:uLnTx/>
                <a:uFillTx/>
                <a:ea typeface="+mn-ea"/>
                <a:cs typeface="Berlin Sans FB"/>
              </a:rPr>
              <a:t> FENOTIPOS</a:t>
            </a:r>
            <a:r>
              <a:rPr kumimoji="0" sz="1600" i="0" u="none" strike="noStrike" kern="1200" cap="none" spc="-9" normalizeH="0" baseline="0" noProof="0" dirty="0">
                <a:ln>
                  <a:noFill/>
                </a:ln>
                <a:solidFill>
                  <a:srgbClr val="1AB6C8"/>
                </a:solidFill>
                <a:effectLst/>
                <a:uLnTx/>
                <a:uFillTx/>
                <a:ea typeface="+mn-ea"/>
                <a:cs typeface="Berlin Sans FB"/>
              </a:rPr>
              <a:t> </a:t>
            </a:r>
            <a:r>
              <a:rPr kumimoji="0" sz="1600" i="0" u="none" strike="noStrike" kern="1200" cap="none" spc="0" normalizeH="0" baseline="0" noProof="0" dirty="0" err="1">
                <a:ln>
                  <a:noFill/>
                </a:ln>
                <a:solidFill>
                  <a:srgbClr val="1AB6C8"/>
                </a:solidFill>
                <a:effectLst/>
                <a:uLnTx/>
                <a:uFillTx/>
                <a:ea typeface="+mn-ea"/>
                <a:cs typeface="Berlin Sans FB"/>
              </a:rPr>
              <a:t>en</a:t>
            </a:r>
            <a:r>
              <a:rPr kumimoji="0" sz="1600" i="0" u="none" strike="noStrike" kern="1200" cap="none" spc="-2" normalizeH="0" baseline="0" noProof="0" dirty="0">
                <a:ln>
                  <a:noFill/>
                </a:ln>
                <a:solidFill>
                  <a:srgbClr val="1AB6C8"/>
                </a:solidFill>
                <a:effectLst/>
                <a:uLnTx/>
                <a:uFillTx/>
                <a:ea typeface="+mn-ea"/>
                <a:cs typeface="Berlin Sans FB"/>
              </a:rPr>
              <a:t> </a:t>
            </a:r>
            <a:r>
              <a:rPr kumimoji="0" sz="1600" i="0" u="none" strike="noStrike" kern="1200" cap="none" spc="2" normalizeH="0" baseline="0" noProof="0" dirty="0">
                <a:ln>
                  <a:noFill/>
                </a:ln>
                <a:solidFill>
                  <a:srgbClr val="1AB6C8"/>
                </a:solidFill>
                <a:effectLst/>
                <a:uLnTx/>
                <a:uFillTx/>
                <a:ea typeface="+mn-ea"/>
                <a:cs typeface="Berlin Sans FB"/>
              </a:rPr>
              <a:t>la</a:t>
            </a:r>
            <a:r>
              <a:rPr kumimoji="0" sz="1600" i="0" u="none" strike="noStrike" kern="1200" cap="none" spc="-5" normalizeH="0" baseline="0" noProof="0" dirty="0">
                <a:ln>
                  <a:noFill/>
                </a:ln>
                <a:solidFill>
                  <a:srgbClr val="1AB6C8"/>
                </a:solidFill>
                <a:effectLst/>
                <a:uLnTx/>
                <a:uFillTx/>
                <a:ea typeface="+mn-ea"/>
                <a:cs typeface="Berlin Sans FB"/>
              </a:rPr>
              <a:t> </a:t>
            </a:r>
            <a:r>
              <a:rPr kumimoji="0" sz="1600" i="0" u="none" strike="noStrike" kern="1200" cap="none" spc="-2" normalizeH="0" baseline="0" noProof="0" dirty="0">
                <a:ln>
                  <a:noFill/>
                </a:ln>
                <a:solidFill>
                  <a:srgbClr val="1AB6C8"/>
                </a:solidFill>
                <a:effectLst/>
                <a:uLnTx/>
                <a:uFillTx/>
                <a:ea typeface="+mn-ea"/>
                <a:cs typeface="Berlin Sans FB"/>
              </a:rPr>
              <a:t>EM?</a:t>
            </a:r>
            <a:endParaRPr sz="1600" i="0" u="none" strike="noStrike" kern="1200" cap="none" spc="0" normalizeH="0" baseline="0" noProof="0" dirty="0">
              <a:ln>
                <a:noFill/>
              </a:ln>
              <a:solidFill>
                <a:prstClr val="black"/>
              </a:solidFill>
              <a:effectLst/>
              <a:uLnTx/>
              <a:uFillTx/>
              <a:cs typeface="Berlin Sans FB"/>
            </a:endParaRPr>
          </a:p>
          <a:p>
            <a:pPr marL="104775" marR="66040" lvl="0" indent="-99695" algn="l" defTabSz="400027" rtl="0" eaLnBrk="1" fontAlgn="auto" latinLnBrk="0" hangingPunct="1">
              <a:spcBef>
                <a:spcPts val="993"/>
              </a:spcBef>
              <a:spcAft>
                <a:spcPts val="0"/>
              </a:spcAft>
              <a:buClr>
                <a:srgbClr val="FFC50A"/>
              </a:buClr>
              <a:buSzTx/>
              <a:buFont typeface="Arial"/>
              <a:buChar char="•"/>
              <a:tabLst>
                <a:tab pos="105563" algn="l"/>
              </a:tabLst>
              <a:defRPr/>
            </a:pPr>
            <a:r>
              <a:rPr kumimoji="0" sz="1600" b="0" i="0" u="none" strike="noStrike" kern="1200" cap="none" spc="-2" normalizeH="0" baseline="0" noProof="0" dirty="0">
                <a:ln>
                  <a:noFill/>
                </a:ln>
                <a:solidFill>
                  <a:srgbClr val="05252A"/>
                </a:solidFill>
                <a:effectLst/>
                <a:uLnTx/>
                <a:uFillTx/>
                <a:ea typeface="+mn-ea"/>
                <a:cs typeface="Calibri"/>
              </a:rPr>
              <a:t>Son </a:t>
            </a:r>
            <a:r>
              <a:rPr kumimoji="0" sz="1600" b="0" i="0" u="none" strike="noStrike" kern="1200" cap="none" spc="0" normalizeH="0" baseline="0" noProof="0" dirty="0">
                <a:ln>
                  <a:noFill/>
                </a:ln>
                <a:solidFill>
                  <a:srgbClr val="05252A"/>
                </a:solidFill>
                <a:effectLst/>
                <a:uLnTx/>
                <a:uFillTx/>
                <a:ea typeface="+mn-ea"/>
                <a:cs typeface="Calibri"/>
              </a:rPr>
              <a:t>las </a:t>
            </a:r>
            <a:r>
              <a:rPr kumimoji="0" sz="1600" b="0" i="0" u="none" strike="noStrike" kern="1200" cap="none" spc="-5" normalizeH="0" baseline="0" noProof="0" dirty="0">
                <a:ln>
                  <a:noFill/>
                </a:ln>
                <a:solidFill>
                  <a:srgbClr val="05252A"/>
                </a:solidFill>
                <a:effectLst/>
                <a:uLnTx/>
                <a:uFillTx/>
                <a:ea typeface="+mn-ea"/>
                <a:cs typeface="Calibri"/>
              </a:rPr>
              <a:t>distintas </a:t>
            </a:r>
            <a:r>
              <a:rPr kumimoji="0" sz="1600" b="0" i="0" u="none" strike="noStrike" kern="1200" cap="none" spc="-6" normalizeH="0" baseline="0" noProof="0" dirty="0">
                <a:ln>
                  <a:noFill/>
                </a:ln>
                <a:solidFill>
                  <a:srgbClr val="05252A"/>
                </a:solidFill>
                <a:effectLst/>
                <a:uLnTx/>
                <a:uFillTx/>
                <a:ea typeface="+mn-ea"/>
                <a:cs typeface="Calibri"/>
              </a:rPr>
              <a:t>formas </a:t>
            </a:r>
            <a:r>
              <a:rPr kumimoji="0" sz="1600" b="0" i="0" u="none" strike="noStrike" kern="1200" cap="none" spc="-2" normalizeH="0" baseline="0" noProof="0" dirty="0">
                <a:ln>
                  <a:noFill/>
                </a:ln>
                <a:solidFill>
                  <a:srgbClr val="05252A"/>
                </a:solidFill>
                <a:effectLst/>
                <a:uLnTx/>
                <a:uFillTx/>
                <a:ea typeface="+mn-ea"/>
                <a:cs typeface="Calibri"/>
              </a:rPr>
              <a:t>de </a:t>
            </a:r>
            <a:r>
              <a:rPr kumimoji="0" sz="1600" b="0" i="0" u="none" strike="noStrike" kern="1200" cap="none" spc="0" normalizeH="0" baseline="0" noProof="0" dirty="0">
                <a:ln>
                  <a:noFill/>
                </a:ln>
                <a:solidFill>
                  <a:srgbClr val="05252A"/>
                </a:solidFill>
                <a:effectLst/>
                <a:uLnTx/>
                <a:uFillTx/>
                <a:ea typeface="+mn-ea"/>
                <a:cs typeface="Calibri"/>
              </a:rPr>
              <a:t>la </a:t>
            </a:r>
            <a:r>
              <a:rPr kumimoji="0" sz="1600" b="0" i="0" u="none" strike="noStrike" kern="1200" cap="none" spc="-2" normalizeH="0" baseline="0" noProof="0" dirty="0">
                <a:ln>
                  <a:noFill/>
                </a:ln>
                <a:solidFill>
                  <a:srgbClr val="05252A"/>
                </a:solidFill>
                <a:effectLst/>
                <a:uLnTx/>
                <a:uFillTx/>
                <a:ea typeface="+mn-ea"/>
                <a:cs typeface="Calibri"/>
              </a:rPr>
              <a:t>EM de acuerdo </a:t>
            </a:r>
            <a:r>
              <a:rPr kumimoji="0" sz="1600" b="0" i="0" u="none" strike="noStrike" kern="1200" cap="none" spc="0" normalizeH="0" baseline="0" noProof="0" dirty="0">
                <a:ln>
                  <a:noFill/>
                </a:ln>
                <a:solidFill>
                  <a:srgbClr val="05252A"/>
                </a:solidFill>
                <a:effectLst/>
                <a:uLnTx/>
                <a:uFillTx/>
                <a:ea typeface="+mn-ea"/>
                <a:cs typeface="Calibri"/>
              </a:rPr>
              <a:t>a </a:t>
            </a:r>
            <a:r>
              <a:rPr kumimoji="0" sz="1600" b="0" i="0" u="none" strike="noStrike" kern="1200" cap="none" spc="-2" normalizeH="0" baseline="0" noProof="0" dirty="0">
                <a:ln>
                  <a:noFill/>
                </a:ln>
                <a:solidFill>
                  <a:srgbClr val="05252A"/>
                </a:solidFill>
                <a:effectLst/>
                <a:uLnTx/>
                <a:uFillTx/>
                <a:ea typeface="+mn-ea"/>
                <a:cs typeface="Calibri"/>
              </a:rPr>
              <a:t>su </a:t>
            </a:r>
            <a:r>
              <a:rPr kumimoji="0" sz="1600" b="0" i="0" u="none" strike="noStrike" kern="1200" cap="none" spc="-5" normalizeH="0" baseline="0" noProof="0" dirty="0">
                <a:ln>
                  <a:noFill/>
                </a:ln>
                <a:solidFill>
                  <a:srgbClr val="05252A"/>
                </a:solidFill>
                <a:effectLst/>
                <a:uLnTx/>
                <a:uFillTx/>
                <a:ea typeface="+mn-ea"/>
                <a:cs typeface="Calibri"/>
              </a:rPr>
              <a:t>evolución </a:t>
            </a:r>
            <a:r>
              <a:rPr kumimoji="0" sz="1600" b="0" i="0" u="none" strike="noStrike" kern="1200" cap="none" spc="-2" normalizeH="0" baseline="0" noProof="0" dirty="0">
                <a:ln>
                  <a:noFill/>
                </a:ln>
                <a:solidFill>
                  <a:srgbClr val="05252A"/>
                </a:solidFill>
                <a:effectLst/>
                <a:uLnTx/>
                <a:uFillTx/>
                <a:ea typeface="+mn-ea"/>
                <a:cs typeface="Calibri"/>
              </a:rPr>
              <a:t>clínica </a:t>
            </a:r>
            <a:r>
              <a:rPr kumimoji="0" sz="1600" b="0" i="0" u="none" strike="noStrike" kern="1200" cap="none" spc="0" normalizeH="0" baseline="0" noProof="0" dirty="0">
                <a:ln>
                  <a:noFill/>
                </a:ln>
                <a:solidFill>
                  <a:srgbClr val="05252A"/>
                </a:solidFill>
                <a:effectLst/>
                <a:uLnTx/>
                <a:uFillTx/>
                <a:ea typeface="+mn-ea"/>
                <a:cs typeface="Calibri"/>
              </a:rPr>
              <a:t>a lo </a:t>
            </a:r>
            <a:r>
              <a:rPr kumimoji="0" sz="1600" b="0" i="0" u="none" strike="noStrike" kern="1200" cap="none" spc="-5" normalizeH="0" baseline="0" noProof="0" dirty="0">
                <a:ln>
                  <a:noFill/>
                </a:ln>
                <a:solidFill>
                  <a:srgbClr val="05252A"/>
                </a:solidFill>
                <a:effectLst/>
                <a:uLnTx/>
                <a:uFillTx/>
                <a:ea typeface="+mn-ea"/>
                <a:cs typeface="Calibri"/>
              </a:rPr>
              <a:t>largo </a:t>
            </a:r>
            <a:r>
              <a:rPr kumimoji="0" sz="1600" b="0" i="0" u="none" strike="noStrike" kern="1200" cap="none" spc="-2" normalizeH="0" baseline="0" noProof="0" dirty="0">
                <a:ln>
                  <a:noFill/>
                </a:ln>
                <a:solidFill>
                  <a:srgbClr val="05252A"/>
                </a:solidFill>
                <a:effectLst/>
                <a:uLnTx/>
                <a:uFillTx/>
                <a:ea typeface="+mn-ea"/>
                <a:cs typeface="Calibri"/>
              </a:rPr>
              <a:t>del </a:t>
            </a:r>
            <a:r>
              <a:rPr kumimoji="0" sz="1600" b="0" i="0" u="none" strike="noStrike" kern="1200" cap="none" spc="-232" normalizeH="0" baseline="0" noProof="0" dirty="0">
                <a:ln>
                  <a:noFill/>
                </a:ln>
                <a:solidFill>
                  <a:srgbClr val="05252A"/>
                </a:solidFill>
                <a:effectLst/>
                <a:uLnTx/>
                <a:uFillTx/>
                <a:ea typeface="+mn-ea"/>
                <a:cs typeface="Calibri"/>
              </a:rPr>
              <a:t> </a:t>
            </a:r>
            <a:r>
              <a:rPr kumimoji="0" sz="1600" b="0" i="0" u="none" strike="noStrike" kern="1200" cap="none" spc="-2" normalizeH="0" baseline="0" noProof="0" dirty="0">
                <a:ln>
                  <a:noFill/>
                </a:ln>
                <a:solidFill>
                  <a:srgbClr val="05252A"/>
                </a:solidFill>
                <a:effectLst/>
                <a:uLnTx/>
                <a:uFillTx/>
                <a:ea typeface="+mn-ea"/>
                <a:cs typeface="Calibri"/>
              </a:rPr>
              <a:t>tiempo:</a:t>
            </a:r>
            <a:endParaRPr lang="es-ES" sz="1600" b="0" i="0" u="none" strike="noStrike" kern="1200" cap="none" spc="-2" normalizeH="0" baseline="0" noProof="0" dirty="0">
              <a:ln>
                <a:noFill/>
              </a:ln>
              <a:solidFill>
                <a:srgbClr val="05252A"/>
              </a:solidFill>
              <a:effectLst/>
              <a:uLnTx/>
              <a:uFillTx/>
              <a:ea typeface="Calibri"/>
              <a:cs typeface="Calibri"/>
            </a:endParaRPr>
          </a:p>
          <a:p>
            <a:pPr marL="154940" marR="66040" lvl="0" indent="-149860" algn="l" defTabSz="400027" rtl="0" eaLnBrk="1" fontAlgn="auto" latinLnBrk="0" hangingPunct="1">
              <a:spcBef>
                <a:spcPts val="993"/>
              </a:spcBef>
              <a:spcAft>
                <a:spcPts val="0"/>
              </a:spcAft>
              <a:buClr>
                <a:srgbClr val="FFC000"/>
              </a:buClr>
              <a:buSzTx/>
              <a:buFont typeface="Wingdings" panose="05000000000000000000" pitchFamily="2" charset="2"/>
              <a:buChar char="ü"/>
              <a:tabLst>
                <a:tab pos="105563" algn="l"/>
              </a:tabLst>
              <a:defRPr/>
            </a:pPr>
            <a:r>
              <a:rPr lang="es-ES" sz="1600" spc="-2" dirty="0">
                <a:solidFill>
                  <a:srgbClr val="1AB6C8"/>
                </a:solidFill>
              </a:rPr>
              <a:t>Síndrome Clínico Aislado</a:t>
            </a:r>
          </a:p>
          <a:p>
            <a:pPr marL="149860" indent="-149860">
              <a:spcAft>
                <a:spcPts val="350"/>
              </a:spcAft>
              <a:buClr>
                <a:srgbClr val="FFC000"/>
              </a:buClr>
              <a:buFont typeface="Wingdings" panose="05000000000000000000" pitchFamily="2" charset="2"/>
              <a:buChar char="ü"/>
            </a:pPr>
            <a:r>
              <a:rPr lang="es-ES" sz="1600" spc="-2" dirty="0">
                <a:solidFill>
                  <a:srgbClr val="1AB6C8"/>
                </a:solidFill>
              </a:rPr>
              <a:t>EM Remitente-Recurrente (EM-RR): </a:t>
            </a:r>
            <a:r>
              <a:rPr lang="es-ES" sz="1600" spc="-5" dirty="0">
                <a:cs typeface="Calibri"/>
              </a:rPr>
              <a:t>forma de inicio más común (85%). Brotes definidos, con la práctica recuperación de síntomas entre brotes. Meses/ años entre brotes sin progresión de la discapacidad.</a:t>
            </a:r>
            <a:endParaRPr lang="es-ES" sz="1600" spc="-5" dirty="0">
              <a:ea typeface="Calibri"/>
              <a:cs typeface="Calibri"/>
            </a:endParaRPr>
          </a:p>
          <a:p>
            <a:pPr marL="149860" indent="-149860">
              <a:spcAft>
                <a:spcPts val="350"/>
              </a:spcAft>
              <a:buClr>
                <a:srgbClr val="FFC000"/>
              </a:buClr>
              <a:buFont typeface="Wingdings" panose="05000000000000000000" pitchFamily="2" charset="2"/>
              <a:buChar char="ü"/>
            </a:pPr>
            <a:r>
              <a:rPr sz="1600" spc="-2" dirty="0">
                <a:solidFill>
                  <a:srgbClr val="1AB6C8"/>
                </a:solidFill>
              </a:rPr>
              <a:t>EM Secundariamente Progresiva (EM-SP)</a:t>
            </a:r>
            <a:r>
              <a:rPr lang="es-ES" sz="1600" spc="-2" dirty="0">
                <a:solidFill>
                  <a:srgbClr val="1AB6C8"/>
                </a:solidFill>
              </a:rPr>
              <a:t>: </a:t>
            </a:r>
            <a:r>
              <a:rPr lang="es-ES" sz="1600" spc="-5" dirty="0">
                <a:cs typeface="Calibri"/>
              </a:rPr>
              <a:t>Tras años de la forma RR, algunos pacientes pueden desarrollar un curso progresivo con un aumento de la discapacidad neurológica con o sin brotes interpuestos (aparición de nuevos síntomas).</a:t>
            </a:r>
            <a:endParaRPr lang="es-ES" sz="1600" spc="-5" dirty="0">
              <a:ea typeface="Calibri"/>
              <a:cs typeface="Calibri"/>
            </a:endParaRPr>
          </a:p>
          <a:p>
            <a:pPr marL="149860" indent="-149860">
              <a:spcAft>
                <a:spcPts val="350"/>
              </a:spcAft>
              <a:buClr>
                <a:srgbClr val="FFC000"/>
              </a:buClr>
              <a:buFont typeface="Wingdings" panose="05000000000000000000" pitchFamily="2" charset="2"/>
              <a:buChar char="ü"/>
            </a:pPr>
            <a:r>
              <a:rPr sz="1600" spc="-2" dirty="0">
                <a:solidFill>
                  <a:srgbClr val="1AB6C8"/>
                </a:solidFill>
              </a:rPr>
              <a:t>E</a:t>
            </a:r>
            <a:r>
              <a:rPr lang="es-ES" sz="1600" spc="-2" dirty="0">
                <a:solidFill>
                  <a:srgbClr val="1AB6C8"/>
                </a:solidFill>
              </a:rPr>
              <a:t>M </a:t>
            </a:r>
            <a:r>
              <a:rPr sz="1600" spc="-2" dirty="0" err="1">
                <a:solidFill>
                  <a:srgbClr val="1AB6C8"/>
                </a:solidFill>
              </a:rPr>
              <a:t>Primariamente</a:t>
            </a:r>
            <a:r>
              <a:rPr sz="1600" spc="-2" dirty="0">
                <a:solidFill>
                  <a:srgbClr val="1AB6C8"/>
                </a:solidFill>
              </a:rPr>
              <a:t> </a:t>
            </a:r>
            <a:r>
              <a:rPr sz="1600" spc="-2" dirty="0" err="1">
                <a:solidFill>
                  <a:srgbClr val="1AB6C8"/>
                </a:solidFill>
              </a:rPr>
              <a:t>Progresiva</a:t>
            </a:r>
            <a:r>
              <a:rPr sz="1600" spc="-2" dirty="0">
                <a:solidFill>
                  <a:srgbClr val="1AB6C8"/>
                </a:solidFill>
              </a:rPr>
              <a:t> (EM-PP)</a:t>
            </a:r>
            <a:r>
              <a:rPr lang="es-ES" sz="1600" spc="-2" dirty="0">
                <a:solidFill>
                  <a:srgbClr val="1AB6C8"/>
                </a:solidFill>
              </a:rPr>
              <a:t>: </a:t>
            </a:r>
            <a:r>
              <a:rPr lang="es-ES" sz="1600" spc="-5" dirty="0">
                <a:cs typeface="Calibri"/>
              </a:rPr>
              <a:t>10-15% pacientes. Edad de inicio más tardío.</a:t>
            </a:r>
            <a:endParaRPr sz="1600" kern="100" dirty="0">
              <a:solidFill>
                <a:srgbClr val="4E95D9"/>
              </a:solidFill>
              <a:cs typeface="Times New Roman" panose="02020603050405020304" pitchFamily="18" charset="0"/>
            </a:endParaRPr>
          </a:p>
        </p:txBody>
      </p:sp>
      <p:sp>
        <p:nvSpPr>
          <p:cNvPr id="7" name="Marcador de número de diapositiva 6">
            <a:extLst>
              <a:ext uri="{FF2B5EF4-FFF2-40B4-BE49-F238E27FC236}">
                <a16:creationId xmlns:a16="http://schemas.microsoft.com/office/drawing/2014/main" id="{6680381E-70DB-CD23-A12F-D6851914FE93}"/>
              </a:ext>
            </a:extLst>
          </p:cNvPr>
          <p:cNvSpPr>
            <a:spLocks noGrp="1"/>
          </p:cNvSpPr>
          <p:nvPr>
            <p:ph type="sldNum" sz="quarter" idx="4"/>
          </p:nvPr>
        </p:nvSpPr>
        <p:spPr/>
        <p:txBody>
          <a:bodyPr/>
          <a:lstStyle/>
          <a:p>
            <a:fld id="{C2D5E945-2478-44AA-BA19-29F3FC66B24B}" type="slidenum">
              <a:rPr lang="es-ES" smtClean="0"/>
              <a:pPr/>
              <a:t>9</a:t>
            </a:fld>
            <a:endParaRPr lang="es-E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3352" y="679598"/>
            <a:ext cx="2397911" cy="436778"/>
          </a:xfrm>
          <a:prstGeom prst="rect">
            <a:avLst/>
          </a:prstGeom>
        </p:spPr>
        <p:txBody>
          <a:bodyPr vert="horz" wrap="square" lIns="0" tIns="5834" rIns="0" bIns="0" rtlCol="0">
            <a:spAutoFit/>
          </a:bodyPr>
          <a:lstStyle/>
          <a:p>
            <a:pPr marL="5556">
              <a:lnSpc>
                <a:spcPct val="100000"/>
              </a:lnSpc>
              <a:spcBef>
                <a:spcPts val="46"/>
              </a:spcBef>
            </a:pPr>
            <a:r>
              <a:rPr lang="es-ES" sz="2800" b="1" spc="-2" dirty="0">
                <a:latin typeface="Calibri"/>
                <a:cs typeface="Calibri"/>
              </a:rPr>
              <a:t>3. </a:t>
            </a:r>
            <a:r>
              <a:rPr sz="2800" b="1" dirty="0">
                <a:latin typeface="Calibri"/>
                <a:cs typeface="Calibri"/>
              </a:rPr>
              <a:t>3.</a:t>
            </a:r>
            <a:r>
              <a:rPr sz="2800" b="1" spc="-29" dirty="0">
                <a:latin typeface="Calibri"/>
                <a:cs typeface="Calibri"/>
              </a:rPr>
              <a:t> </a:t>
            </a:r>
            <a:r>
              <a:rPr sz="2800" b="1" spc="-2" dirty="0">
                <a:latin typeface="Calibri"/>
                <a:cs typeface="Calibri"/>
              </a:rPr>
              <a:t>Descanso</a:t>
            </a:r>
          </a:p>
        </p:txBody>
      </p:sp>
      <p:sp>
        <p:nvSpPr>
          <p:cNvPr id="3" name="object 3"/>
          <p:cNvSpPr txBox="1"/>
          <p:nvPr/>
        </p:nvSpPr>
        <p:spPr>
          <a:xfrm>
            <a:off x="534301" y="1960868"/>
            <a:ext cx="1934580" cy="4627429"/>
          </a:xfrm>
          <a:prstGeom prst="rect">
            <a:avLst/>
          </a:prstGeom>
        </p:spPr>
        <p:txBody>
          <a:bodyPr vert="horz" wrap="square" lIns="0" tIns="74176" rIns="0" bIns="0" rtlCol="0">
            <a:spAutoFit/>
          </a:bodyPr>
          <a:lstStyle/>
          <a:p>
            <a:pPr marL="105563" indent="-100007" algn="just">
              <a:lnSpc>
                <a:spcPts val="1500"/>
              </a:lnSpc>
              <a:spcBef>
                <a:spcPts val="584"/>
              </a:spcBef>
              <a:buClr>
                <a:srgbClr val="FFC50A"/>
              </a:buClr>
              <a:buFont typeface="Arial"/>
              <a:buChar char="•"/>
              <a:tabLst>
                <a:tab pos="105285" algn="l"/>
                <a:tab pos="105563" algn="l"/>
              </a:tabLst>
            </a:pPr>
            <a:r>
              <a:rPr sz="1400" spc="-5" dirty="0" err="1">
                <a:solidFill>
                  <a:srgbClr val="05252A"/>
                </a:solidFill>
                <a:cs typeface="Calibri"/>
              </a:rPr>
              <a:t>Controlar</a:t>
            </a:r>
            <a:r>
              <a:rPr lang="es-ES" sz="1400" spc="-5" dirty="0">
                <a:solidFill>
                  <a:srgbClr val="05252A"/>
                </a:solidFill>
                <a:cs typeface="Calibri"/>
              </a:rPr>
              <a:t> </a:t>
            </a:r>
            <a:r>
              <a:rPr sz="1400" dirty="0" err="1">
                <a:solidFill>
                  <a:srgbClr val="05252A"/>
                </a:solidFill>
                <a:cs typeface="Calibri"/>
              </a:rPr>
              <a:t>el</a:t>
            </a:r>
            <a:r>
              <a:rPr sz="1400" spc="-5" dirty="0">
                <a:solidFill>
                  <a:srgbClr val="05252A"/>
                </a:solidFill>
                <a:cs typeface="Calibri"/>
              </a:rPr>
              <a:t> </a:t>
            </a:r>
            <a:r>
              <a:rPr sz="1400" b="1" spc="-2" dirty="0" err="1">
                <a:solidFill>
                  <a:srgbClr val="05252A"/>
                </a:solidFill>
                <a:cs typeface="Calibri"/>
              </a:rPr>
              <a:t>ruido</a:t>
            </a:r>
            <a:r>
              <a:rPr sz="1400" b="1" spc="-13" dirty="0">
                <a:solidFill>
                  <a:srgbClr val="05252A"/>
                </a:solidFill>
                <a:cs typeface="Calibri"/>
              </a:rPr>
              <a:t> </a:t>
            </a:r>
            <a:r>
              <a:rPr sz="1400" spc="-2" dirty="0" err="1">
                <a:solidFill>
                  <a:srgbClr val="05252A"/>
                </a:solidFill>
                <a:cs typeface="Calibri"/>
              </a:rPr>
              <a:t>ambiental</a:t>
            </a:r>
            <a:endParaRPr sz="1400" dirty="0">
              <a:cs typeface="Calibri"/>
            </a:endParaRPr>
          </a:p>
          <a:p>
            <a:pPr marL="105563" indent="-100007" algn="just">
              <a:lnSpc>
                <a:spcPts val="1500"/>
              </a:lnSpc>
              <a:spcBef>
                <a:spcPts val="542"/>
              </a:spcBef>
              <a:buClr>
                <a:srgbClr val="FFC50A"/>
              </a:buClr>
              <a:buFont typeface="Arial"/>
              <a:buChar char="•"/>
              <a:tabLst>
                <a:tab pos="105285" algn="l"/>
                <a:tab pos="105563" algn="l"/>
              </a:tabLst>
            </a:pPr>
            <a:r>
              <a:rPr sz="1400" b="1" spc="-11" dirty="0" err="1">
                <a:solidFill>
                  <a:srgbClr val="05252A"/>
                </a:solidFill>
                <a:cs typeface="Calibri"/>
              </a:rPr>
              <a:t>Temperatura</a:t>
            </a:r>
            <a:r>
              <a:rPr sz="1400" b="1" spc="-24" dirty="0">
                <a:solidFill>
                  <a:srgbClr val="05252A"/>
                </a:solidFill>
                <a:cs typeface="Calibri"/>
              </a:rPr>
              <a:t> </a:t>
            </a:r>
            <a:r>
              <a:rPr sz="1400" spc="-5" dirty="0" err="1">
                <a:solidFill>
                  <a:srgbClr val="05252A"/>
                </a:solidFill>
                <a:cs typeface="Calibri"/>
              </a:rPr>
              <a:t>neutra</a:t>
            </a:r>
            <a:r>
              <a:rPr sz="1400" spc="-5" dirty="0">
                <a:solidFill>
                  <a:srgbClr val="05252A"/>
                </a:solidFill>
                <a:cs typeface="Calibri"/>
              </a:rPr>
              <a:t> </a:t>
            </a:r>
            <a:r>
              <a:rPr sz="1400" spc="-2" dirty="0">
                <a:solidFill>
                  <a:srgbClr val="05252A"/>
                </a:solidFill>
                <a:cs typeface="Calibri"/>
              </a:rPr>
              <a:t>(18-21º)</a:t>
            </a:r>
            <a:endParaRPr sz="1400" dirty="0">
              <a:cs typeface="Calibri"/>
            </a:endParaRPr>
          </a:p>
          <a:p>
            <a:pPr marL="105563" indent="-100007" algn="just">
              <a:lnSpc>
                <a:spcPts val="1500"/>
              </a:lnSpc>
              <a:spcBef>
                <a:spcPts val="542"/>
              </a:spcBef>
              <a:buClr>
                <a:srgbClr val="FFC50A"/>
              </a:buClr>
              <a:buFont typeface="Arial"/>
              <a:buChar char="•"/>
              <a:tabLst>
                <a:tab pos="105285" algn="l"/>
                <a:tab pos="105563" algn="l"/>
              </a:tabLst>
            </a:pPr>
            <a:r>
              <a:rPr sz="1400" spc="-6" dirty="0" err="1">
                <a:solidFill>
                  <a:srgbClr val="05252A"/>
                </a:solidFill>
                <a:cs typeface="Calibri"/>
              </a:rPr>
              <a:t>Evitar</a:t>
            </a:r>
            <a:r>
              <a:rPr sz="1400" spc="-2" dirty="0">
                <a:solidFill>
                  <a:srgbClr val="05252A"/>
                </a:solidFill>
                <a:cs typeface="Calibri"/>
              </a:rPr>
              <a:t> </a:t>
            </a:r>
            <a:r>
              <a:rPr sz="1400" b="1" spc="-2" dirty="0" err="1">
                <a:solidFill>
                  <a:srgbClr val="05252A"/>
                </a:solidFill>
                <a:cs typeface="Calibri"/>
              </a:rPr>
              <a:t>dispositivos</a:t>
            </a:r>
            <a:r>
              <a:rPr sz="1400" b="1" spc="-20" dirty="0">
                <a:solidFill>
                  <a:srgbClr val="05252A"/>
                </a:solidFill>
                <a:cs typeface="Calibri"/>
              </a:rPr>
              <a:t> </a:t>
            </a:r>
            <a:r>
              <a:rPr sz="1400" b="1" spc="-5" dirty="0" err="1">
                <a:solidFill>
                  <a:srgbClr val="05252A"/>
                </a:solidFill>
                <a:cs typeface="Calibri"/>
              </a:rPr>
              <a:t>electrónicos</a:t>
            </a:r>
            <a:r>
              <a:rPr sz="1400" b="1" spc="-11" dirty="0">
                <a:solidFill>
                  <a:srgbClr val="05252A"/>
                </a:solidFill>
                <a:cs typeface="Calibri"/>
              </a:rPr>
              <a:t> </a:t>
            </a:r>
            <a:r>
              <a:rPr sz="1400" dirty="0">
                <a:solidFill>
                  <a:srgbClr val="05252A"/>
                </a:solidFill>
                <a:cs typeface="Calibri"/>
              </a:rPr>
              <a:t>al</a:t>
            </a:r>
            <a:r>
              <a:rPr sz="1400" spc="2" dirty="0">
                <a:solidFill>
                  <a:srgbClr val="05252A"/>
                </a:solidFill>
                <a:cs typeface="Calibri"/>
              </a:rPr>
              <a:t> </a:t>
            </a:r>
            <a:r>
              <a:rPr sz="1400" dirty="0" err="1">
                <a:solidFill>
                  <a:srgbClr val="05252A"/>
                </a:solidFill>
                <a:cs typeface="Calibri"/>
              </a:rPr>
              <a:t>menos</a:t>
            </a:r>
            <a:r>
              <a:rPr sz="1400" spc="-2" dirty="0">
                <a:solidFill>
                  <a:srgbClr val="05252A"/>
                </a:solidFill>
                <a:cs typeface="Calibri"/>
              </a:rPr>
              <a:t> </a:t>
            </a:r>
            <a:r>
              <a:rPr sz="1400" dirty="0">
                <a:solidFill>
                  <a:srgbClr val="05252A"/>
                </a:solidFill>
                <a:cs typeface="Calibri"/>
              </a:rPr>
              <a:t>2h</a:t>
            </a:r>
            <a:r>
              <a:rPr sz="1400" spc="2" dirty="0">
                <a:solidFill>
                  <a:srgbClr val="05252A"/>
                </a:solidFill>
                <a:cs typeface="Calibri"/>
              </a:rPr>
              <a:t> </a:t>
            </a:r>
            <a:r>
              <a:rPr sz="1400" spc="-5" dirty="0">
                <a:solidFill>
                  <a:srgbClr val="05252A"/>
                </a:solidFill>
                <a:cs typeface="Calibri"/>
              </a:rPr>
              <a:t>antes</a:t>
            </a:r>
            <a:endParaRPr sz="1400" dirty="0">
              <a:cs typeface="Calibri"/>
            </a:endParaRPr>
          </a:p>
          <a:p>
            <a:pPr marL="105563" indent="-100007" algn="just">
              <a:lnSpc>
                <a:spcPts val="1500"/>
              </a:lnSpc>
              <a:spcBef>
                <a:spcPts val="540"/>
              </a:spcBef>
              <a:buClr>
                <a:srgbClr val="FFC50A"/>
              </a:buClr>
              <a:buFont typeface="Arial"/>
              <a:buChar char="•"/>
              <a:tabLst>
                <a:tab pos="105285" algn="l"/>
                <a:tab pos="105563" algn="l"/>
              </a:tabLst>
            </a:pPr>
            <a:r>
              <a:rPr sz="1400" spc="-2" dirty="0" err="1">
                <a:solidFill>
                  <a:srgbClr val="05252A"/>
                </a:solidFill>
                <a:cs typeface="Calibri"/>
              </a:rPr>
              <a:t>Cuidar</a:t>
            </a:r>
            <a:r>
              <a:rPr sz="1400" spc="-5" dirty="0">
                <a:solidFill>
                  <a:srgbClr val="05252A"/>
                </a:solidFill>
                <a:cs typeface="Calibri"/>
              </a:rPr>
              <a:t> </a:t>
            </a:r>
            <a:r>
              <a:rPr sz="1400" spc="-2" dirty="0">
                <a:solidFill>
                  <a:srgbClr val="05252A"/>
                </a:solidFill>
                <a:cs typeface="Calibri"/>
              </a:rPr>
              <a:t>la</a:t>
            </a:r>
            <a:r>
              <a:rPr sz="1400" spc="5" dirty="0">
                <a:solidFill>
                  <a:srgbClr val="05252A"/>
                </a:solidFill>
                <a:cs typeface="Calibri"/>
              </a:rPr>
              <a:t> </a:t>
            </a:r>
            <a:r>
              <a:rPr sz="1400" b="1" dirty="0">
                <a:solidFill>
                  <a:srgbClr val="05252A"/>
                </a:solidFill>
                <a:cs typeface="Calibri"/>
              </a:rPr>
              <a:t>luz</a:t>
            </a:r>
            <a:r>
              <a:rPr sz="1400" b="1" spc="-13" dirty="0">
                <a:solidFill>
                  <a:srgbClr val="05252A"/>
                </a:solidFill>
                <a:cs typeface="Calibri"/>
              </a:rPr>
              <a:t> </a:t>
            </a:r>
            <a:r>
              <a:rPr sz="1400" spc="-2" dirty="0">
                <a:solidFill>
                  <a:srgbClr val="05252A"/>
                </a:solidFill>
                <a:cs typeface="Calibri"/>
              </a:rPr>
              <a:t>de</a:t>
            </a:r>
            <a:r>
              <a:rPr sz="1400" dirty="0">
                <a:solidFill>
                  <a:srgbClr val="05252A"/>
                </a:solidFill>
                <a:cs typeface="Calibri"/>
              </a:rPr>
              <a:t> </a:t>
            </a:r>
            <a:r>
              <a:rPr sz="1400" spc="-2" dirty="0">
                <a:solidFill>
                  <a:srgbClr val="05252A"/>
                </a:solidFill>
                <a:cs typeface="Calibri"/>
              </a:rPr>
              <a:t>la</a:t>
            </a:r>
            <a:r>
              <a:rPr sz="1400" spc="-6" dirty="0">
                <a:solidFill>
                  <a:srgbClr val="05252A"/>
                </a:solidFill>
                <a:cs typeface="Calibri"/>
              </a:rPr>
              <a:t> </a:t>
            </a:r>
            <a:r>
              <a:rPr sz="1400" spc="-2" dirty="0" err="1">
                <a:solidFill>
                  <a:srgbClr val="05252A"/>
                </a:solidFill>
                <a:cs typeface="Calibri"/>
              </a:rPr>
              <a:t>habitación</a:t>
            </a:r>
            <a:endParaRPr sz="1400" dirty="0">
              <a:cs typeface="Calibri"/>
            </a:endParaRPr>
          </a:p>
          <a:p>
            <a:pPr marL="105563" marR="2222" indent="-100007" algn="just">
              <a:lnSpc>
                <a:spcPts val="1500"/>
              </a:lnSpc>
              <a:spcBef>
                <a:spcPts val="210"/>
              </a:spcBef>
              <a:buClr>
                <a:srgbClr val="FFC50A"/>
              </a:buClr>
              <a:buFont typeface="Arial"/>
              <a:buChar char="•"/>
              <a:tabLst>
                <a:tab pos="105285" algn="l"/>
                <a:tab pos="105563" algn="l"/>
              </a:tabLst>
            </a:pPr>
            <a:r>
              <a:rPr sz="1400" spc="-2" dirty="0" err="1">
                <a:solidFill>
                  <a:srgbClr val="05252A"/>
                </a:solidFill>
                <a:cs typeface="Calibri"/>
              </a:rPr>
              <a:t>Elegir</a:t>
            </a:r>
            <a:r>
              <a:rPr sz="1400" dirty="0">
                <a:solidFill>
                  <a:srgbClr val="05252A"/>
                </a:solidFill>
                <a:cs typeface="Calibri"/>
              </a:rPr>
              <a:t> </a:t>
            </a:r>
            <a:r>
              <a:rPr sz="1400" spc="-2" dirty="0">
                <a:solidFill>
                  <a:srgbClr val="05252A"/>
                </a:solidFill>
                <a:cs typeface="Calibri"/>
              </a:rPr>
              <a:t>un</a:t>
            </a:r>
            <a:r>
              <a:rPr sz="1400" spc="6" dirty="0">
                <a:solidFill>
                  <a:srgbClr val="05252A"/>
                </a:solidFill>
                <a:cs typeface="Calibri"/>
              </a:rPr>
              <a:t> </a:t>
            </a:r>
            <a:r>
              <a:rPr sz="1400" b="1" spc="-2" dirty="0" err="1">
                <a:solidFill>
                  <a:srgbClr val="05252A"/>
                </a:solidFill>
                <a:cs typeface="Calibri"/>
              </a:rPr>
              <a:t>colchón</a:t>
            </a:r>
            <a:r>
              <a:rPr sz="1400" b="1" spc="-5" dirty="0">
                <a:solidFill>
                  <a:srgbClr val="05252A"/>
                </a:solidFill>
                <a:cs typeface="Calibri"/>
              </a:rPr>
              <a:t> </a:t>
            </a:r>
            <a:r>
              <a:rPr sz="1400" dirty="0" err="1">
                <a:solidFill>
                  <a:srgbClr val="05252A"/>
                </a:solidFill>
                <a:cs typeface="Calibri"/>
              </a:rPr>
              <a:t>adecuado</a:t>
            </a:r>
            <a:r>
              <a:rPr sz="1400" spc="-6" dirty="0">
                <a:solidFill>
                  <a:srgbClr val="05252A"/>
                </a:solidFill>
                <a:cs typeface="Calibri"/>
              </a:rPr>
              <a:t> </a:t>
            </a:r>
            <a:r>
              <a:rPr sz="1400" spc="-2" dirty="0">
                <a:solidFill>
                  <a:srgbClr val="05252A"/>
                </a:solidFill>
                <a:cs typeface="Calibri"/>
              </a:rPr>
              <a:t>(</a:t>
            </a:r>
            <a:r>
              <a:rPr sz="1400" spc="-2" dirty="0" err="1">
                <a:solidFill>
                  <a:srgbClr val="05252A"/>
                </a:solidFill>
                <a:cs typeface="Calibri"/>
              </a:rPr>
              <a:t>ni</a:t>
            </a:r>
            <a:r>
              <a:rPr sz="1400" spc="5" dirty="0">
                <a:solidFill>
                  <a:srgbClr val="05252A"/>
                </a:solidFill>
                <a:cs typeface="Calibri"/>
              </a:rPr>
              <a:t> </a:t>
            </a:r>
            <a:r>
              <a:rPr sz="1400" dirty="0" err="1">
                <a:solidFill>
                  <a:srgbClr val="05252A"/>
                </a:solidFill>
                <a:cs typeface="Calibri"/>
              </a:rPr>
              <a:t>muy</a:t>
            </a:r>
            <a:r>
              <a:rPr sz="1400" spc="-2" dirty="0">
                <a:solidFill>
                  <a:srgbClr val="05252A"/>
                </a:solidFill>
                <a:cs typeface="Calibri"/>
              </a:rPr>
              <a:t> </a:t>
            </a:r>
            <a:r>
              <a:rPr sz="1400" spc="-2" dirty="0" err="1">
                <a:solidFill>
                  <a:srgbClr val="05252A"/>
                </a:solidFill>
                <a:cs typeface="Calibri"/>
              </a:rPr>
              <a:t>blando</a:t>
            </a:r>
            <a:r>
              <a:rPr sz="1400" spc="-2" dirty="0">
                <a:solidFill>
                  <a:srgbClr val="05252A"/>
                </a:solidFill>
                <a:cs typeface="Calibri"/>
              </a:rPr>
              <a:t>,</a:t>
            </a:r>
            <a:r>
              <a:rPr sz="1400" spc="5" dirty="0">
                <a:solidFill>
                  <a:srgbClr val="05252A"/>
                </a:solidFill>
                <a:cs typeface="Calibri"/>
              </a:rPr>
              <a:t> </a:t>
            </a:r>
            <a:r>
              <a:rPr sz="1400" dirty="0" err="1">
                <a:solidFill>
                  <a:srgbClr val="05252A"/>
                </a:solidFill>
                <a:cs typeface="Calibri"/>
              </a:rPr>
              <a:t>ni</a:t>
            </a:r>
            <a:r>
              <a:rPr sz="1400" spc="2" dirty="0">
                <a:solidFill>
                  <a:srgbClr val="05252A"/>
                </a:solidFill>
                <a:cs typeface="Calibri"/>
              </a:rPr>
              <a:t> </a:t>
            </a:r>
            <a:r>
              <a:rPr sz="1400" dirty="0" err="1">
                <a:solidFill>
                  <a:srgbClr val="05252A"/>
                </a:solidFill>
                <a:cs typeface="Calibri"/>
              </a:rPr>
              <a:t>muy</a:t>
            </a:r>
            <a:r>
              <a:rPr sz="1400" dirty="0">
                <a:solidFill>
                  <a:srgbClr val="05252A"/>
                </a:solidFill>
                <a:cs typeface="Calibri"/>
              </a:rPr>
              <a:t> </a:t>
            </a:r>
            <a:r>
              <a:rPr sz="1400" spc="-173" dirty="0">
                <a:solidFill>
                  <a:srgbClr val="05252A"/>
                </a:solidFill>
                <a:cs typeface="Calibri"/>
              </a:rPr>
              <a:t> </a:t>
            </a:r>
            <a:r>
              <a:rPr sz="1400" spc="-5" dirty="0" err="1">
                <a:solidFill>
                  <a:srgbClr val="05252A"/>
                </a:solidFill>
                <a:cs typeface="Calibri"/>
              </a:rPr>
              <a:t>duro</a:t>
            </a:r>
            <a:r>
              <a:rPr sz="1400" spc="-5" dirty="0">
                <a:solidFill>
                  <a:srgbClr val="05252A"/>
                </a:solidFill>
                <a:cs typeface="Calibri"/>
              </a:rPr>
              <a:t>)</a:t>
            </a:r>
            <a:endParaRPr lang="es-ES" sz="1400" spc="-5" dirty="0">
              <a:solidFill>
                <a:srgbClr val="05252A"/>
              </a:solidFill>
              <a:cs typeface="Calibri"/>
            </a:endParaRPr>
          </a:p>
          <a:p>
            <a:pPr marL="105563" indent="-100007" algn="just">
              <a:lnSpc>
                <a:spcPts val="1500"/>
              </a:lnSpc>
              <a:spcBef>
                <a:spcPts val="580"/>
              </a:spcBef>
              <a:buClr>
                <a:srgbClr val="FFC50A"/>
              </a:buClr>
              <a:buFont typeface="Arial"/>
              <a:buChar char="•"/>
              <a:tabLst>
                <a:tab pos="105285" algn="l"/>
                <a:tab pos="105563" algn="l"/>
              </a:tabLst>
            </a:pPr>
            <a:r>
              <a:rPr lang="es-ES" sz="1400" spc="-6" dirty="0">
                <a:solidFill>
                  <a:srgbClr val="05252A"/>
                </a:solidFill>
                <a:cs typeface="Calibri"/>
              </a:rPr>
              <a:t>Evitar </a:t>
            </a:r>
            <a:r>
              <a:rPr lang="es-ES" sz="1400" b="1" dirty="0">
                <a:solidFill>
                  <a:srgbClr val="05252A"/>
                </a:solidFill>
                <a:cs typeface="Calibri"/>
              </a:rPr>
              <a:t>almohadas</a:t>
            </a:r>
            <a:r>
              <a:rPr lang="es-ES" sz="1400" b="1" spc="-5" dirty="0">
                <a:solidFill>
                  <a:srgbClr val="05252A"/>
                </a:solidFill>
                <a:cs typeface="Calibri"/>
              </a:rPr>
              <a:t> </a:t>
            </a:r>
            <a:r>
              <a:rPr lang="es-ES" sz="1400" dirty="0">
                <a:solidFill>
                  <a:srgbClr val="05252A"/>
                </a:solidFill>
                <a:cs typeface="Calibri"/>
              </a:rPr>
              <a:t>muy</a:t>
            </a:r>
            <a:r>
              <a:rPr lang="es-ES" sz="1400" spc="-13" dirty="0">
                <a:solidFill>
                  <a:srgbClr val="05252A"/>
                </a:solidFill>
                <a:cs typeface="Calibri"/>
              </a:rPr>
              <a:t> </a:t>
            </a:r>
            <a:r>
              <a:rPr lang="es-ES" sz="1400" spc="-5" dirty="0">
                <a:solidFill>
                  <a:srgbClr val="05252A"/>
                </a:solidFill>
                <a:cs typeface="Calibri"/>
              </a:rPr>
              <a:t>altas</a:t>
            </a:r>
            <a:r>
              <a:rPr lang="es-ES" sz="1400" spc="-2" dirty="0">
                <a:solidFill>
                  <a:srgbClr val="05252A"/>
                </a:solidFill>
                <a:cs typeface="Calibri"/>
              </a:rPr>
              <a:t> </a:t>
            </a:r>
            <a:r>
              <a:rPr lang="es-ES" sz="1400" dirty="0">
                <a:solidFill>
                  <a:srgbClr val="05252A"/>
                </a:solidFill>
                <a:cs typeface="Calibri"/>
              </a:rPr>
              <a:t>o</a:t>
            </a:r>
            <a:r>
              <a:rPr lang="es-ES" sz="1400" spc="-6" dirty="0">
                <a:solidFill>
                  <a:srgbClr val="05252A"/>
                </a:solidFill>
                <a:cs typeface="Calibri"/>
              </a:rPr>
              <a:t> </a:t>
            </a:r>
            <a:r>
              <a:rPr lang="es-ES" sz="1400" spc="-2" dirty="0">
                <a:solidFill>
                  <a:srgbClr val="05252A"/>
                </a:solidFill>
                <a:cs typeface="Calibri"/>
              </a:rPr>
              <a:t>de</a:t>
            </a:r>
            <a:r>
              <a:rPr lang="es-ES" sz="1400" spc="5" dirty="0">
                <a:solidFill>
                  <a:srgbClr val="05252A"/>
                </a:solidFill>
                <a:cs typeface="Calibri"/>
              </a:rPr>
              <a:t> </a:t>
            </a:r>
            <a:r>
              <a:rPr lang="es-ES" sz="1400" spc="-2" dirty="0">
                <a:solidFill>
                  <a:srgbClr val="05252A"/>
                </a:solidFill>
                <a:cs typeface="Calibri"/>
              </a:rPr>
              <a:t>plumas</a:t>
            </a:r>
            <a:endParaRPr lang="es-ES" sz="1400" dirty="0">
              <a:cs typeface="Calibri"/>
            </a:endParaRPr>
          </a:p>
          <a:p>
            <a:pPr marL="105563" indent="-100007" algn="just">
              <a:lnSpc>
                <a:spcPts val="1500"/>
              </a:lnSpc>
              <a:spcBef>
                <a:spcPts val="536"/>
              </a:spcBef>
              <a:buClr>
                <a:srgbClr val="FFC50A"/>
              </a:buClr>
              <a:buFont typeface="Arial"/>
              <a:buChar char="•"/>
              <a:tabLst>
                <a:tab pos="105285" algn="l"/>
                <a:tab pos="105563" algn="l"/>
              </a:tabLst>
            </a:pPr>
            <a:r>
              <a:rPr lang="es-ES" sz="1400" spc="-2" dirty="0">
                <a:solidFill>
                  <a:srgbClr val="05252A"/>
                </a:solidFill>
                <a:cs typeface="Calibri"/>
              </a:rPr>
              <a:t>Mantener la</a:t>
            </a:r>
            <a:r>
              <a:rPr lang="es-ES" sz="1400" spc="-6" dirty="0">
                <a:solidFill>
                  <a:srgbClr val="05252A"/>
                </a:solidFill>
                <a:cs typeface="Calibri"/>
              </a:rPr>
              <a:t> </a:t>
            </a:r>
            <a:r>
              <a:rPr lang="es-ES" sz="1400" spc="-2" dirty="0">
                <a:solidFill>
                  <a:srgbClr val="05252A"/>
                </a:solidFill>
                <a:cs typeface="Calibri"/>
              </a:rPr>
              <a:t>habitación</a:t>
            </a:r>
            <a:r>
              <a:rPr lang="es-ES" sz="1400" spc="9" dirty="0">
                <a:solidFill>
                  <a:srgbClr val="05252A"/>
                </a:solidFill>
                <a:cs typeface="Calibri"/>
              </a:rPr>
              <a:t> </a:t>
            </a:r>
            <a:r>
              <a:rPr lang="es-ES" sz="1400" spc="-2" dirty="0">
                <a:solidFill>
                  <a:srgbClr val="05252A"/>
                </a:solidFill>
                <a:cs typeface="Calibri"/>
              </a:rPr>
              <a:t>limpia</a:t>
            </a:r>
            <a:r>
              <a:rPr lang="es-ES" sz="1400" dirty="0">
                <a:solidFill>
                  <a:srgbClr val="05252A"/>
                </a:solidFill>
                <a:cs typeface="Calibri"/>
              </a:rPr>
              <a:t> y</a:t>
            </a:r>
            <a:r>
              <a:rPr lang="es-ES" sz="1400" spc="-5" dirty="0">
                <a:solidFill>
                  <a:srgbClr val="05252A"/>
                </a:solidFill>
                <a:cs typeface="Calibri"/>
              </a:rPr>
              <a:t> </a:t>
            </a:r>
            <a:r>
              <a:rPr lang="es-ES" sz="1400" b="1" spc="-2" dirty="0">
                <a:solidFill>
                  <a:srgbClr val="05252A"/>
                </a:solidFill>
                <a:cs typeface="Calibri"/>
              </a:rPr>
              <a:t>ordenada</a:t>
            </a:r>
            <a:endParaRPr lang="es-ES" sz="1400" dirty="0">
              <a:cs typeface="Calibri"/>
            </a:endParaRPr>
          </a:p>
          <a:p>
            <a:pPr marL="105563" indent="-100007" algn="just">
              <a:lnSpc>
                <a:spcPts val="1500"/>
              </a:lnSpc>
              <a:spcBef>
                <a:spcPts val="540"/>
              </a:spcBef>
              <a:buClr>
                <a:srgbClr val="FFC50A"/>
              </a:buClr>
              <a:buFont typeface="Arial"/>
              <a:buChar char="•"/>
              <a:tabLst>
                <a:tab pos="105285" algn="l"/>
                <a:tab pos="105563" algn="l"/>
              </a:tabLst>
            </a:pPr>
            <a:r>
              <a:rPr lang="es-ES" sz="1400" spc="-6" dirty="0">
                <a:solidFill>
                  <a:srgbClr val="05252A"/>
                </a:solidFill>
                <a:cs typeface="Calibri"/>
              </a:rPr>
              <a:t>Evitar</a:t>
            </a:r>
            <a:r>
              <a:rPr lang="es-ES" sz="1400" spc="-5" dirty="0">
                <a:solidFill>
                  <a:srgbClr val="05252A"/>
                </a:solidFill>
                <a:cs typeface="Calibri"/>
              </a:rPr>
              <a:t> </a:t>
            </a:r>
            <a:r>
              <a:rPr lang="es-ES" sz="1400" b="1" spc="-2" dirty="0">
                <a:solidFill>
                  <a:srgbClr val="05252A"/>
                </a:solidFill>
                <a:cs typeface="Calibri"/>
              </a:rPr>
              <a:t>colores</a:t>
            </a:r>
            <a:r>
              <a:rPr lang="es-ES" sz="1400" b="1" spc="-5" dirty="0">
                <a:solidFill>
                  <a:srgbClr val="05252A"/>
                </a:solidFill>
                <a:cs typeface="Calibri"/>
              </a:rPr>
              <a:t> </a:t>
            </a:r>
            <a:r>
              <a:rPr lang="es-ES" sz="1400" spc="-5" dirty="0">
                <a:solidFill>
                  <a:srgbClr val="05252A"/>
                </a:solidFill>
                <a:cs typeface="Calibri"/>
              </a:rPr>
              <a:t>intensos</a:t>
            </a:r>
            <a:r>
              <a:rPr lang="es-ES" sz="1400" spc="-11" dirty="0">
                <a:solidFill>
                  <a:srgbClr val="05252A"/>
                </a:solidFill>
                <a:cs typeface="Calibri"/>
              </a:rPr>
              <a:t> </a:t>
            </a:r>
            <a:r>
              <a:rPr lang="es-ES" sz="1400" dirty="0">
                <a:solidFill>
                  <a:srgbClr val="05252A"/>
                </a:solidFill>
                <a:cs typeface="Calibri"/>
              </a:rPr>
              <a:t>en</a:t>
            </a:r>
            <a:r>
              <a:rPr lang="es-ES" sz="1400" spc="2" dirty="0">
                <a:solidFill>
                  <a:srgbClr val="05252A"/>
                </a:solidFill>
                <a:cs typeface="Calibri"/>
              </a:rPr>
              <a:t> </a:t>
            </a:r>
            <a:r>
              <a:rPr lang="es-ES" sz="1400" dirty="0">
                <a:solidFill>
                  <a:srgbClr val="05252A"/>
                </a:solidFill>
                <a:cs typeface="Calibri"/>
              </a:rPr>
              <a:t>la</a:t>
            </a:r>
            <a:r>
              <a:rPr lang="es-ES" sz="1400" spc="2" dirty="0">
                <a:solidFill>
                  <a:srgbClr val="05252A"/>
                </a:solidFill>
                <a:cs typeface="Calibri"/>
              </a:rPr>
              <a:t> </a:t>
            </a:r>
            <a:r>
              <a:rPr lang="es-ES" sz="1400" spc="-5" dirty="0">
                <a:solidFill>
                  <a:srgbClr val="05252A"/>
                </a:solidFill>
                <a:cs typeface="Calibri"/>
              </a:rPr>
              <a:t>habitación</a:t>
            </a:r>
            <a:endParaRPr lang="es-ES" sz="1400" dirty="0">
              <a:cs typeface="Calibri"/>
            </a:endParaRPr>
          </a:p>
          <a:p>
            <a:pPr marL="105563" indent="-100007" algn="just">
              <a:lnSpc>
                <a:spcPts val="1500"/>
              </a:lnSpc>
              <a:spcBef>
                <a:spcPts val="542"/>
              </a:spcBef>
              <a:buClr>
                <a:srgbClr val="FFC50A"/>
              </a:buClr>
              <a:buFont typeface="Arial"/>
              <a:buChar char="•"/>
              <a:tabLst>
                <a:tab pos="105285" algn="l"/>
                <a:tab pos="105563" algn="l"/>
              </a:tabLst>
            </a:pPr>
            <a:r>
              <a:rPr lang="es-ES" sz="1400" spc="-5" dirty="0">
                <a:solidFill>
                  <a:srgbClr val="05252A"/>
                </a:solidFill>
                <a:cs typeface="Calibri"/>
              </a:rPr>
              <a:t>Establecer</a:t>
            </a:r>
            <a:r>
              <a:rPr lang="es-ES" sz="1400" spc="-2" dirty="0">
                <a:solidFill>
                  <a:srgbClr val="05252A"/>
                </a:solidFill>
                <a:cs typeface="Calibri"/>
              </a:rPr>
              <a:t> un</a:t>
            </a:r>
            <a:r>
              <a:rPr lang="es-ES" sz="1400" spc="5" dirty="0">
                <a:solidFill>
                  <a:srgbClr val="05252A"/>
                </a:solidFill>
                <a:cs typeface="Calibri"/>
              </a:rPr>
              <a:t> </a:t>
            </a:r>
            <a:r>
              <a:rPr lang="es-ES" sz="1400" b="1" spc="-2" dirty="0">
                <a:solidFill>
                  <a:srgbClr val="05252A"/>
                </a:solidFill>
                <a:cs typeface="Calibri"/>
              </a:rPr>
              <a:t>ritual</a:t>
            </a:r>
            <a:r>
              <a:rPr lang="es-ES" sz="1400" b="1" spc="-6" dirty="0">
                <a:solidFill>
                  <a:srgbClr val="05252A"/>
                </a:solidFill>
                <a:cs typeface="Calibri"/>
              </a:rPr>
              <a:t> </a:t>
            </a:r>
            <a:r>
              <a:rPr lang="es-ES" sz="1400" b="1" dirty="0">
                <a:solidFill>
                  <a:srgbClr val="05252A"/>
                </a:solidFill>
                <a:cs typeface="Calibri"/>
              </a:rPr>
              <a:t>de</a:t>
            </a:r>
            <a:r>
              <a:rPr lang="es-ES" sz="1400" b="1" spc="-13" dirty="0">
                <a:solidFill>
                  <a:srgbClr val="05252A"/>
                </a:solidFill>
                <a:cs typeface="Calibri"/>
              </a:rPr>
              <a:t> </a:t>
            </a:r>
            <a:r>
              <a:rPr lang="es-ES" sz="1400" b="1" dirty="0">
                <a:solidFill>
                  <a:srgbClr val="05252A"/>
                </a:solidFill>
                <a:cs typeface="Calibri"/>
              </a:rPr>
              <a:t>sueño</a:t>
            </a:r>
            <a:endParaRPr lang="es-ES" sz="1400" dirty="0">
              <a:cs typeface="Calibri"/>
            </a:endParaRPr>
          </a:p>
          <a:p>
            <a:pPr marL="105563" marR="2222" indent="-100007" algn="just">
              <a:lnSpc>
                <a:spcPts val="1500"/>
              </a:lnSpc>
              <a:spcBef>
                <a:spcPts val="210"/>
              </a:spcBef>
              <a:buClr>
                <a:srgbClr val="FFC50A"/>
              </a:buClr>
              <a:buFont typeface="Arial"/>
              <a:buChar char="•"/>
              <a:tabLst>
                <a:tab pos="105285" algn="l"/>
                <a:tab pos="105563" algn="l"/>
              </a:tabLst>
            </a:pPr>
            <a:endParaRPr sz="1400" dirty="0">
              <a:cs typeface="Calibri"/>
            </a:endParaRPr>
          </a:p>
        </p:txBody>
      </p:sp>
      <p:sp>
        <p:nvSpPr>
          <p:cNvPr id="5" name="object 5"/>
          <p:cNvSpPr txBox="1"/>
          <p:nvPr/>
        </p:nvSpPr>
        <p:spPr>
          <a:xfrm>
            <a:off x="2774089" y="1940457"/>
            <a:ext cx="2170050" cy="4563309"/>
          </a:xfrm>
          <a:prstGeom prst="rect">
            <a:avLst/>
          </a:prstGeom>
        </p:spPr>
        <p:txBody>
          <a:bodyPr vert="horz" wrap="square" lIns="0" tIns="74176" rIns="0" bIns="0" rtlCol="0">
            <a:spAutoFit/>
          </a:bodyPr>
          <a:lstStyle/>
          <a:p>
            <a:pPr marL="105563" indent="-100007" algn="just">
              <a:lnSpc>
                <a:spcPts val="1500"/>
              </a:lnSpc>
              <a:spcBef>
                <a:spcPts val="584"/>
              </a:spcBef>
              <a:buClr>
                <a:srgbClr val="FFC50A"/>
              </a:buClr>
              <a:buFont typeface="Arial"/>
              <a:buChar char="•"/>
              <a:tabLst>
                <a:tab pos="105285" algn="l"/>
                <a:tab pos="105563" algn="l"/>
              </a:tabLst>
            </a:pPr>
            <a:r>
              <a:rPr sz="1400" spc="-5" dirty="0" err="1">
                <a:solidFill>
                  <a:srgbClr val="05252A"/>
                </a:solidFill>
                <a:cs typeface="Calibri"/>
              </a:rPr>
              <a:t>Utilizar</a:t>
            </a:r>
            <a:r>
              <a:rPr sz="1400" dirty="0">
                <a:solidFill>
                  <a:srgbClr val="05252A"/>
                </a:solidFill>
                <a:cs typeface="Calibri"/>
              </a:rPr>
              <a:t> </a:t>
            </a:r>
            <a:r>
              <a:rPr sz="1400" b="1" dirty="0" err="1">
                <a:solidFill>
                  <a:srgbClr val="05252A"/>
                </a:solidFill>
                <a:cs typeface="Calibri"/>
              </a:rPr>
              <a:t>sábanas</a:t>
            </a:r>
            <a:r>
              <a:rPr sz="1400" b="1" spc="-9" dirty="0">
                <a:solidFill>
                  <a:srgbClr val="05252A"/>
                </a:solidFill>
                <a:cs typeface="Calibri"/>
              </a:rPr>
              <a:t> </a:t>
            </a:r>
            <a:r>
              <a:rPr sz="1400" spc="-2" dirty="0">
                <a:solidFill>
                  <a:srgbClr val="05252A"/>
                </a:solidFill>
                <a:cs typeface="Calibri"/>
              </a:rPr>
              <a:t>que </a:t>
            </a:r>
            <a:r>
              <a:rPr sz="1400" spc="-5" dirty="0" err="1">
                <a:solidFill>
                  <a:srgbClr val="05252A"/>
                </a:solidFill>
                <a:cs typeface="Calibri"/>
              </a:rPr>
              <a:t>faciliten</a:t>
            </a:r>
            <a:r>
              <a:rPr sz="1400" spc="15" dirty="0">
                <a:solidFill>
                  <a:srgbClr val="05252A"/>
                </a:solidFill>
                <a:cs typeface="Calibri"/>
              </a:rPr>
              <a:t> </a:t>
            </a:r>
            <a:r>
              <a:rPr sz="1400" dirty="0" err="1">
                <a:solidFill>
                  <a:srgbClr val="05252A"/>
                </a:solidFill>
                <a:cs typeface="Calibri"/>
              </a:rPr>
              <a:t>el</a:t>
            </a:r>
            <a:r>
              <a:rPr sz="1400" spc="-2" dirty="0">
                <a:solidFill>
                  <a:srgbClr val="05252A"/>
                </a:solidFill>
                <a:cs typeface="Calibri"/>
              </a:rPr>
              <a:t> </a:t>
            </a:r>
            <a:r>
              <a:rPr sz="1400" spc="-2" dirty="0" err="1">
                <a:solidFill>
                  <a:srgbClr val="05252A"/>
                </a:solidFill>
                <a:cs typeface="Calibri"/>
              </a:rPr>
              <a:t>movimiento</a:t>
            </a:r>
            <a:r>
              <a:rPr sz="1400" spc="-2" dirty="0">
                <a:solidFill>
                  <a:srgbClr val="05252A"/>
                </a:solidFill>
                <a:cs typeface="Calibri"/>
              </a:rPr>
              <a:t> </a:t>
            </a:r>
            <a:r>
              <a:rPr sz="1400" dirty="0" err="1">
                <a:solidFill>
                  <a:srgbClr val="05252A"/>
                </a:solidFill>
                <a:cs typeface="Calibri"/>
              </a:rPr>
              <a:t>en</a:t>
            </a:r>
            <a:r>
              <a:rPr sz="1400" dirty="0">
                <a:solidFill>
                  <a:srgbClr val="05252A"/>
                </a:solidFill>
                <a:cs typeface="Calibri"/>
              </a:rPr>
              <a:t> la</a:t>
            </a:r>
            <a:r>
              <a:rPr sz="1400" spc="2" dirty="0">
                <a:solidFill>
                  <a:srgbClr val="05252A"/>
                </a:solidFill>
                <a:cs typeface="Calibri"/>
              </a:rPr>
              <a:t> </a:t>
            </a:r>
            <a:r>
              <a:rPr sz="1400" spc="-2" dirty="0" err="1">
                <a:solidFill>
                  <a:srgbClr val="05252A"/>
                </a:solidFill>
                <a:cs typeface="Calibri"/>
              </a:rPr>
              <a:t>cama</a:t>
            </a:r>
            <a:endParaRPr sz="1400" dirty="0">
              <a:cs typeface="Calibri"/>
            </a:endParaRPr>
          </a:p>
          <a:p>
            <a:pPr marL="105563" marR="289742" indent="-100007" algn="just">
              <a:lnSpc>
                <a:spcPts val="1500"/>
              </a:lnSpc>
              <a:spcBef>
                <a:spcPts val="223"/>
              </a:spcBef>
              <a:buClr>
                <a:srgbClr val="FFC50A"/>
              </a:buClr>
              <a:buFont typeface="Arial"/>
              <a:buChar char="•"/>
              <a:tabLst>
                <a:tab pos="105285" algn="l"/>
                <a:tab pos="105563" algn="l"/>
              </a:tabLst>
            </a:pPr>
            <a:r>
              <a:rPr sz="1400" spc="-5" dirty="0" err="1">
                <a:solidFill>
                  <a:srgbClr val="05252A"/>
                </a:solidFill>
                <a:cs typeface="Calibri"/>
              </a:rPr>
              <a:t>Utilizar</a:t>
            </a:r>
            <a:r>
              <a:rPr sz="1400" dirty="0">
                <a:solidFill>
                  <a:srgbClr val="05252A"/>
                </a:solidFill>
                <a:cs typeface="Calibri"/>
              </a:rPr>
              <a:t> </a:t>
            </a:r>
            <a:r>
              <a:rPr sz="1400" b="1" dirty="0" err="1">
                <a:solidFill>
                  <a:srgbClr val="05252A"/>
                </a:solidFill>
                <a:cs typeface="Calibri"/>
              </a:rPr>
              <a:t>pijamas</a:t>
            </a:r>
            <a:r>
              <a:rPr sz="1400" b="1" spc="-9" dirty="0">
                <a:solidFill>
                  <a:srgbClr val="05252A"/>
                </a:solidFill>
                <a:cs typeface="Calibri"/>
              </a:rPr>
              <a:t> </a:t>
            </a:r>
            <a:r>
              <a:rPr sz="1400" spc="-2" dirty="0">
                <a:solidFill>
                  <a:srgbClr val="05252A"/>
                </a:solidFill>
                <a:cs typeface="Calibri"/>
              </a:rPr>
              <a:t>de </a:t>
            </a:r>
            <a:r>
              <a:rPr sz="1400" spc="-6" dirty="0" err="1">
                <a:solidFill>
                  <a:srgbClr val="05252A"/>
                </a:solidFill>
                <a:cs typeface="Calibri"/>
              </a:rPr>
              <a:t>texturas</a:t>
            </a:r>
            <a:r>
              <a:rPr sz="1400" spc="-2" dirty="0">
                <a:solidFill>
                  <a:srgbClr val="05252A"/>
                </a:solidFill>
                <a:cs typeface="Calibri"/>
              </a:rPr>
              <a:t> </a:t>
            </a:r>
            <a:r>
              <a:rPr sz="1400" spc="-2" dirty="0" err="1">
                <a:solidFill>
                  <a:srgbClr val="05252A"/>
                </a:solidFill>
                <a:cs typeface="Calibri"/>
              </a:rPr>
              <a:t>agradables</a:t>
            </a:r>
            <a:r>
              <a:rPr sz="1400" spc="-2" dirty="0">
                <a:solidFill>
                  <a:srgbClr val="05252A"/>
                </a:solidFill>
                <a:cs typeface="Calibri"/>
              </a:rPr>
              <a:t> </a:t>
            </a:r>
            <a:r>
              <a:rPr sz="1400" dirty="0">
                <a:solidFill>
                  <a:srgbClr val="05252A"/>
                </a:solidFill>
                <a:cs typeface="Calibri"/>
              </a:rPr>
              <a:t>y</a:t>
            </a:r>
            <a:r>
              <a:rPr sz="1400" spc="-2" dirty="0">
                <a:solidFill>
                  <a:srgbClr val="05252A"/>
                </a:solidFill>
                <a:cs typeface="Calibri"/>
              </a:rPr>
              <a:t> que</a:t>
            </a:r>
            <a:r>
              <a:rPr sz="1400" spc="5" dirty="0">
                <a:solidFill>
                  <a:srgbClr val="05252A"/>
                </a:solidFill>
                <a:cs typeface="Calibri"/>
              </a:rPr>
              <a:t> </a:t>
            </a:r>
            <a:r>
              <a:rPr sz="1400" spc="-2" dirty="0">
                <a:solidFill>
                  <a:srgbClr val="05252A"/>
                </a:solidFill>
                <a:cs typeface="Calibri"/>
              </a:rPr>
              <a:t>no </a:t>
            </a:r>
            <a:r>
              <a:rPr sz="1400" spc="-173" dirty="0">
                <a:solidFill>
                  <a:srgbClr val="05252A"/>
                </a:solidFill>
                <a:cs typeface="Calibri"/>
              </a:rPr>
              <a:t> </a:t>
            </a:r>
            <a:r>
              <a:rPr sz="1400" spc="-5" dirty="0" err="1">
                <a:solidFill>
                  <a:srgbClr val="05252A"/>
                </a:solidFill>
                <a:cs typeface="Calibri"/>
              </a:rPr>
              <a:t>aprieten</a:t>
            </a:r>
            <a:endParaRPr lang="es-ES" sz="1400" spc="-5" dirty="0">
              <a:solidFill>
                <a:srgbClr val="05252A"/>
              </a:solidFill>
              <a:cs typeface="Calibri"/>
            </a:endParaRPr>
          </a:p>
          <a:p>
            <a:pPr marL="105563" indent="-100007" algn="just">
              <a:lnSpc>
                <a:spcPts val="1500"/>
              </a:lnSpc>
              <a:spcBef>
                <a:spcPts val="584"/>
              </a:spcBef>
              <a:buClr>
                <a:srgbClr val="FFC50A"/>
              </a:buClr>
              <a:buFont typeface="Arial"/>
              <a:buChar char="•"/>
              <a:tabLst>
                <a:tab pos="105285" algn="l"/>
                <a:tab pos="105563" algn="l"/>
              </a:tabLst>
            </a:pPr>
            <a:r>
              <a:rPr lang="es-ES" sz="1400" dirty="0">
                <a:solidFill>
                  <a:srgbClr val="05252A"/>
                </a:solidFill>
                <a:cs typeface="Calibri"/>
              </a:rPr>
              <a:t>No</a:t>
            </a:r>
            <a:r>
              <a:rPr lang="es-ES" sz="1400" spc="-2" dirty="0">
                <a:solidFill>
                  <a:srgbClr val="05252A"/>
                </a:solidFill>
                <a:cs typeface="Calibri"/>
              </a:rPr>
              <a:t> </a:t>
            </a:r>
            <a:r>
              <a:rPr lang="es-ES" sz="1400" b="1" spc="-5" dirty="0">
                <a:solidFill>
                  <a:srgbClr val="05252A"/>
                </a:solidFill>
                <a:cs typeface="Calibri"/>
              </a:rPr>
              <a:t>trabajar</a:t>
            </a:r>
            <a:r>
              <a:rPr lang="es-ES" sz="1400" spc="-5" dirty="0">
                <a:solidFill>
                  <a:srgbClr val="05252A"/>
                </a:solidFill>
                <a:cs typeface="Calibri"/>
              </a:rPr>
              <a:t>/ver</a:t>
            </a:r>
            <a:r>
              <a:rPr lang="es-ES" sz="1400" spc="-2" dirty="0">
                <a:solidFill>
                  <a:srgbClr val="05252A"/>
                </a:solidFill>
                <a:cs typeface="Calibri"/>
              </a:rPr>
              <a:t> </a:t>
            </a:r>
            <a:r>
              <a:rPr lang="es-ES" sz="1400" dirty="0">
                <a:solidFill>
                  <a:srgbClr val="05252A"/>
                </a:solidFill>
                <a:cs typeface="Calibri"/>
              </a:rPr>
              <a:t>la </a:t>
            </a:r>
            <a:r>
              <a:rPr lang="es-ES" sz="1400" b="1" spc="-2" dirty="0">
                <a:solidFill>
                  <a:srgbClr val="05252A"/>
                </a:solidFill>
                <a:cs typeface="Calibri"/>
              </a:rPr>
              <a:t>televisión</a:t>
            </a:r>
            <a:r>
              <a:rPr lang="es-ES" sz="1400" b="1" spc="-6" dirty="0">
                <a:solidFill>
                  <a:srgbClr val="05252A"/>
                </a:solidFill>
                <a:cs typeface="Calibri"/>
              </a:rPr>
              <a:t> </a:t>
            </a:r>
            <a:r>
              <a:rPr lang="es-ES" sz="1400" dirty="0">
                <a:solidFill>
                  <a:srgbClr val="05252A"/>
                </a:solidFill>
                <a:cs typeface="Calibri"/>
              </a:rPr>
              <a:t>en</a:t>
            </a:r>
            <a:r>
              <a:rPr lang="es-ES" sz="1400" spc="-11" dirty="0">
                <a:solidFill>
                  <a:srgbClr val="05252A"/>
                </a:solidFill>
                <a:cs typeface="Calibri"/>
              </a:rPr>
              <a:t> </a:t>
            </a:r>
            <a:r>
              <a:rPr lang="es-ES" sz="1400" spc="-2" dirty="0">
                <a:solidFill>
                  <a:srgbClr val="05252A"/>
                </a:solidFill>
                <a:cs typeface="Calibri"/>
              </a:rPr>
              <a:t>la</a:t>
            </a:r>
            <a:r>
              <a:rPr lang="es-ES" sz="1400" spc="5" dirty="0">
                <a:solidFill>
                  <a:srgbClr val="05252A"/>
                </a:solidFill>
                <a:cs typeface="Calibri"/>
              </a:rPr>
              <a:t> </a:t>
            </a:r>
            <a:r>
              <a:rPr lang="es-ES" sz="1400" spc="-2" dirty="0">
                <a:solidFill>
                  <a:srgbClr val="05252A"/>
                </a:solidFill>
                <a:cs typeface="Calibri"/>
              </a:rPr>
              <a:t>cama</a:t>
            </a:r>
            <a:endParaRPr lang="es-ES" sz="1400" dirty="0">
              <a:cs typeface="Calibri"/>
            </a:endParaRPr>
          </a:p>
          <a:p>
            <a:pPr marL="105563" indent="-100007" algn="just">
              <a:lnSpc>
                <a:spcPts val="1500"/>
              </a:lnSpc>
              <a:spcBef>
                <a:spcPts val="542"/>
              </a:spcBef>
              <a:buClr>
                <a:srgbClr val="FFC50A"/>
              </a:buClr>
              <a:buFont typeface="Arial"/>
              <a:buChar char="•"/>
              <a:tabLst>
                <a:tab pos="105285" algn="l"/>
                <a:tab pos="105563" algn="l"/>
              </a:tabLst>
            </a:pPr>
            <a:r>
              <a:rPr lang="es-ES" sz="1400" spc="-6" dirty="0">
                <a:solidFill>
                  <a:srgbClr val="05252A"/>
                </a:solidFill>
                <a:cs typeface="Calibri"/>
              </a:rPr>
              <a:t>Evitar</a:t>
            </a:r>
            <a:r>
              <a:rPr lang="es-ES" sz="1400" spc="-5" dirty="0">
                <a:solidFill>
                  <a:srgbClr val="05252A"/>
                </a:solidFill>
                <a:cs typeface="Calibri"/>
              </a:rPr>
              <a:t> </a:t>
            </a:r>
            <a:r>
              <a:rPr lang="es-ES" sz="1400" b="1" dirty="0">
                <a:solidFill>
                  <a:srgbClr val="05252A"/>
                </a:solidFill>
                <a:cs typeface="Calibri"/>
              </a:rPr>
              <a:t>actividades</a:t>
            </a:r>
            <a:r>
              <a:rPr lang="es-ES" sz="1400" b="1" spc="-22" dirty="0">
                <a:solidFill>
                  <a:srgbClr val="05252A"/>
                </a:solidFill>
                <a:cs typeface="Calibri"/>
              </a:rPr>
              <a:t> </a:t>
            </a:r>
            <a:r>
              <a:rPr lang="es-ES" sz="1400" b="1" spc="-2" dirty="0">
                <a:solidFill>
                  <a:srgbClr val="05252A"/>
                </a:solidFill>
                <a:cs typeface="Calibri"/>
              </a:rPr>
              <a:t>intensas</a:t>
            </a:r>
            <a:r>
              <a:rPr lang="es-ES" sz="1400" b="1" spc="-22" dirty="0">
                <a:solidFill>
                  <a:srgbClr val="05252A"/>
                </a:solidFill>
                <a:cs typeface="Calibri"/>
              </a:rPr>
              <a:t> </a:t>
            </a:r>
            <a:r>
              <a:rPr lang="es-ES" sz="1400" dirty="0">
                <a:solidFill>
                  <a:srgbClr val="05252A"/>
                </a:solidFill>
                <a:cs typeface="Calibri"/>
              </a:rPr>
              <a:t>a</a:t>
            </a:r>
            <a:r>
              <a:rPr lang="es-ES" sz="1400" spc="2" dirty="0">
                <a:solidFill>
                  <a:srgbClr val="05252A"/>
                </a:solidFill>
                <a:cs typeface="Calibri"/>
              </a:rPr>
              <a:t> </a:t>
            </a:r>
            <a:r>
              <a:rPr lang="es-ES" sz="1400" spc="-2" dirty="0">
                <a:solidFill>
                  <a:srgbClr val="05252A"/>
                </a:solidFill>
                <a:cs typeface="Calibri"/>
              </a:rPr>
              <a:t>últimas</a:t>
            </a:r>
            <a:r>
              <a:rPr lang="es-ES" sz="1400" dirty="0">
                <a:solidFill>
                  <a:srgbClr val="05252A"/>
                </a:solidFill>
                <a:cs typeface="Calibri"/>
              </a:rPr>
              <a:t> </a:t>
            </a:r>
            <a:r>
              <a:rPr lang="es-ES" sz="1400" spc="-5" dirty="0">
                <a:solidFill>
                  <a:srgbClr val="05252A"/>
                </a:solidFill>
                <a:cs typeface="Calibri"/>
              </a:rPr>
              <a:t>horas</a:t>
            </a:r>
            <a:r>
              <a:rPr lang="es-ES" sz="1400" spc="-2" dirty="0">
                <a:solidFill>
                  <a:srgbClr val="05252A"/>
                </a:solidFill>
                <a:cs typeface="Calibri"/>
              </a:rPr>
              <a:t> de </a:t>
            </a:r>
            <a:r>
              <a:rPr lang="es-ES" sz="1400" dirty="0">
                <a:solidFill>
                  <a:srgbClr val="05252A"/>
                </a:solidFill>
                <a:cs typeface="Calibri"/>
              </a:rPr>
              <a:t>la</a:t>
            </a:r>
            <a:r>
              <a:rPr lang="es-ES" sz="1400" spc="2" dirty="0">
                <a:solidFill>
                  <a:srgbClr val="05252A"/>
                </a:solidFill>
                <a:cs typeface="Calibri"/>
              </a:rPr>
              <a:t> </a:t>
            </a:r>
            <a:r>
              <a:rPr lang="es-ES" sz="1400" spc="-6" dirty="0">
                <a:solidFill>
                  <a:srgbClr val="05252A"/>
                </a:solidFill>
                <a:cs typeface="Calibri"/>
              </a:rPr>
              <a:t>tarde</a:t>
            </a:r>
            <a:endParaRPr lang="es-ES" sz="1400" dirty="0">
              <a:cs typeface="Calibri"/>
            </a:endParaRPr>
          </a:p>
          <a:p>
            <a:pPr marL="105563" indent="-100007" algn="just">
              <a:lnSpc>
                <a:spcPts val="1500"/>
              </a:lnSpc>
              <a:spcBef>
                <a:spcPts val="540"/>
              </a:spcBef>
              <a:buClr>
                <a:srgbClr val="FFC50A"/>
              </a:buClr>
              <a:buFont typeface="Arial"/>
              <a:buChar char="•"/>
              <a:tabLst>
                <a:tab pos="105285" algn="l"/>
                <a:tab pos="105563" algn="l"/>
              </a:tabLst>
            </a:pPr>
            <a:r>
              <a:rPr lang="es-ES" sz="1400" b="1" spc="-5" dirty="0">
                <a:solidFill>
                  <a:srgbClr val="05252A"/>
                </a:solidFill>
                <a:cs typeface="Calibri"/>
              </a:rPr>
              <a:t>Apagar</a:t>
            </a:r>
            <a:r>
              <a:rPr lang="es-ES" sz="1400" b="1" spc="-9" dirty="0">
                <a:solidFill>
                  <a:srgbClr val="05252A"/>
                </a:solidFill>
                <a:cs typeface="Calibri"/>
              </a:rPr>
              <a:t> </a:t>
            </a:r>
            <a:r>
              <a:rPr lang="es-ES" sz="1400" b="1" dirty="0">
                <a:solidFill>
                  <a:srgbClr val="05252A"/>
                </a:solidFill>
                <a:cs typeface="Calibri"/>
              </a:rPr>
              <a:t>el</a:t>
            </a:r>
            <a:r>
              <a:rPr lang="es-ES" sz="1400" b="1" spc="-6" dirty="0">
                <a:solidFill>
                  <a:srgbClr val="05252A"/>
                </a:solidFill>
                <a:cs typeface="Calibri"/>
              </a:rPr>
              <a:t> </a:t>
            </a:r>
            <a:r>
              <a:rPr lang="es-ES" sz="1400" b="1" spc="-2" dirty="0">
                <a:solidFill>
                  <a:srgbClr val="05252A"/>
                </a:solidFill>
                <a:cs typeface="Calibri"/>
              </a:rPr>
              <a:t>móvil</a:t>
            </a:r>
            <a:r>
              <a:rPr lang="es-ES" sz="1400" b="1" spc="-9" dirty="0">
                <a:solidFill>
                  <a:srgbClr val="05252A"/>
                </a:solidFill>
                <a:cs typeface="Calibri"/>
              </a:rPr>
              <a:t> </a:t>
            </a:r>
            <a:r>
              <a:rPr lang="es-ES" sz="1400" dirty="0">
                <a:solidFill>
                  <a:srgbClr val="05252A"/>
                </a:solidFill>
                <a:cs typeface="Calibri"/>
              </a:rPr>
              <a:t>e</a:t>
            </a:r>
            <a:r>
              <a:rPr lang="es-ES" sz="1400" spc="-2" dirty="0">
                <a:solidFill>
                  <a:srgbClr val="05252A"/>
                </a:solidFill>
                <a:cs typeface="Calibri"/>
              </a:rPr>
              <a:t> </a:t>
            </a:r>
            <a:r>
              <a:rPr lang="es-ES" sz="1400" spc="-5" dirty="0">
                <a:solidFill>
                  <a:srgbClr val="05252A"/>
                </a:solidFill>
                <a:cs typeface="Calibri"/>
              </a:rPr>
              <a:t>intentar</a:t>
            </a:r>
            <a:r>
              <a:rPr lang="es-ES" sz="1400" dirty="0">
                <a:solidFill>
                  <a:srgbClr val="05252A"/>
                </a:solidFill>
                <a:cs typeface="Calibri"/>
              </a:rPr>
              <a:t> </a:t>
            </a:r>
            <a:r>
              <a:rPr lang="es-ES" sz="1400" spc="-2" dirty="0">
                <a:solidFill>
                  <a:srgbClr val="05252A"/>
                </a:solidFill>
                <a:cs typeface="Calibri"/>
              </a:rPr>
              <a:t>no</a:t>
            </a:r>
            <a:r>
              <a:rPr lang="es-ES" sz="1400" spc="5" dirty="0">
                <a:solidFill>
                  <a:srgbClr val="05252A"/>
                </a:solidFill>
                <a:cs typeface="Calibri"/>
              </a:rPr>
              <a:t> </a:t>
            </a:r>
            <a:r>
              <a:rPr lang="es-ES" sz="1400" spc="-5" dirty="0">
                <a:solidFill>
                  <a:srgbClr val="05252A"/>
                </a:solidFill>
                <a:cs typeface="Calibri"/>
              </a:rPr>
              <a:t>consultarlo</a:t>
            </a:r>
            <a:r>
              <a:rPr lang="es-ES" sz="1400" spc="6" dirty="0">
                <a:solidFill>
                  <a:srgbClr val="05252A"/>
                </a:solidFill>
                <a:cs typeface="Calibri"/>
              </a:rPr>
              <a:t> </a:t>
            </a:r>
            <a:r>
              <a:rPr lang="es-ES" sz="1400" dirty="0">
                <a:solidFill>
                  <a:srgbClr val="05252A"/>
                </a:solidFill>
                <a:cs typeface="Calibri"/>
              </a:rPr>
              <a:t>en la</a:t>
            </a:r>
            <a:r>
              <a:rPr lang="es-ES" sz="1400" spc="5" dirty="0">
                <a:solidFill>
                  <a:srgbClr val="05252A"/>
                </a:solidFill>
                <a:cs typeface="Calibri"/>
              </a:rPr>
              <a:t> </a:t>
            </a:r>
            <a:r>
              <a:rPr lang="es-ES" sz="1400" spc="-2" dirty="0">
                <a:solidFill>
                  <a:srgbClr val="05252A"/>
                </a:solidFill>
                <a:cs typeface="Calibri"/>
              </a:rPr>
              <a:t>cama</a:t>
            </a:r>
            <a:endParaRPr lang="es-ES" sz="1400" dirty="0">
              <a:cs typeface="Calibri"/>
            </a:endParaRPr>
          </a:p>
          <a:p>
            <a:pPr marL="105563" marR="13890" indent="-100007" algn="just">
              <a:lnSpc>
                <a:spcPts val="1500"/>
              </a:lnSpc>
              <a:spcBef>
                <a:spcPts val="219"/>
              </a:spcBef>
              <a:buClr>
                <a:srgbClr val="FFC50A"/>
              </a:buClr>
              <a:buFont typeface="Arial"/>
              <a:buChar char="•"/>
              <a:tabLst>
                <a:tab pos="105285" algn="l"/>
                <a:tab pos="105563" algn="l"/>
              </a:tabLst>
            </a:pPr>
            <a:r>
              <a:rPr lang="es-ES" sz="1400" spc="-6" dirty="0">
                <a:solidFill>
                  <a:srgbClr val="05252A"/>
                </a:solidFill>
                <a:cs typeface="Calibri"/>
              </a:rPr>
              <a:t>Evitar</a:t>
            </a:r>
            <a:r>
              <a:rPr lang="es-ES" sz="1400" spc="-2" dirty="0">
                <a:solidFill>
                  <a:srgbClr val="05252A"/>
                </a:solidFill>
                <a:cs typeface="Calibri"/>
              </a:rPr>
              <a:t> </a:t>
            </a:r>
            <a:r>
              <a:rPr lang="es-ES" sz="1400" spc="-6" dirty="0">
                <a:solidFill>
                  <a:srgbClr val="05252A"/>
                </a:solidFill>
                <a:cs typeface="Calibri"/>
              </a:rPr>
              <a:t>acostarse</a:t>
            </a:r>
            <a:r>
              <a:rPr lang="es-ES" sz="1400" spc="5" dirty="0">
                <a:solidFill>
                  <a:srgbClr val="05252A"/>
                </a:solidFill>
                <a:cs typeface="Calibri"/>
              </a:rPr>
              <a:t> </a:t>
            </a:r>
            <a:r>
              <a:rPr lang="es-ES" sz="1400" spc="-5" dirty="0">
                <a:solidFill>
                  <a:srgbClr val="05252A"/>
                </a:solidFill>
                <a:cs typeface="Calibri"/>
              </a:rPr>
              <a:t>inmediatamente</a:t>
            </a:r>
            <a:r>
              <a:rPr lang="es-ES" sz="1400" spc="6" dirty="0">
                <a:solidFill>
                  <a:srgbClr val="05252A"/>
                </a:solidFill>
                <a:cs typeface="Calibri"/>
              </a:rPr>
              <a:t> </a:t>
            </a:r>
            <a:r>
              <a:rPr lang="es-ES" sz="1400" spc="-2" dirty="0">
                <a:solidFill>
                  <a:srgbClr val="05252A"/>
                </a:solidFill>
                <a:cs typeface="Calibri"/>
              </a:rPr>
              <a:t>después</a:t>
            </a:r>
            <a:r>
              <a:rPr lang="es-ES" sz="1400" spc="2" dirty="0">
                <a:solidFill>
                  <a:srgbClr val="05252A"/>
                </a:solidFill>
                <a:cs typeface="Calibri"/>
              </a:rPr>
              <a:t> </a:t>
            </a:r>
            <a:r>
              <a:rPr lang="es-ES" sz="1400" spc="-2" dirty="0">
                <a:solidFill>
                  <a:srgbClr val="05252A"/>
                </a:solidFill>
                <a:cs typeface="Calibri"/>
              </a:rPr>
              <a:t>de</a:t>
            </a:r>
            <a:r>
              <a:rPr lang="es-ES" sz="1400" spc="13" dirty="0">
                <a:solidFill>
                  <a:srgbClr val="05252A"/>
                </a:solidFill>
                <a:cs typeface="Calibri"/>
              </a:rPr>
              <a:t> </a:t>
            </a:r>
            <a:r>
              <a:rPr lang="es-ES" sz="1400" b="1" dirty="0">
                <a:solidFill>
                  <a:srgbClr val="05252A"/>
                </a:solidFill>
                <a:cs typeface="Calibri"/>
              </a:rPr>
              <a:t>cenar</a:t>
            </a:r>
            <a:r>
              <a:rPr lang="es-ES" sz="1400" b="1" spc="-11" dirty="0">
                <a:solidFill>
                  <a:srgbClr val="05252A"/>
                </a:solidFill>
                <a:cs typeface="Calibri"/>
              </a:rPr>
              <a:t> </a:t>
            </a:r>
            <a:r>
              <a:rPr lang="es-ES" sz="1400" spc="-2" dirty="0">
                <a:solidFill>
                  <a:srgbClr val="05252A"/>
                </a:solidFill>
                <a:cs typeface="Calibri"/>
              </a:rPr>
              <a:t>(2 </a:t>
            </a:r>
            <a:r>
              <a:rPr lang="es-ES" sz="1400" spc="-171" dirty="0">
                <a:solidFill>
                  <a:srgbClr val="05252A"/>
                </a:solidFill>
                <a:cs typeface="Calibri"/>
              </a:rPr>
              <a:t> </a:t>
            </a:r>
            <a:r>
              <a:rPr lang="es-ES" sz="1400" spc="-5" dirty="0">
                <a:solidFill>
                  <a:srgbClr val="05252A"/>
                </a:solidFill>
                <a:cs typeface="Calibri"/>
              </a:rPr>
              <a:t>horas)</a:t>
            </a:r>
          </a:p>
          <a:p>
            <a:pPr marL="105563" indent="-100007" algn="just">
              <a:lnSpc>
                <a:spcPts val="1500"/>
              </a:lnSpc>
              <a:spcBef>
                <a:spcPts val="580"/>
              </a:spcBef>
              <a:buClr>
                <a:srgbClr val="FFC50A"/>
              </a:buClr>
              <a:buFont typeface="Arial"/>
              <a:buChar char="•"/>
              <a:tabLst>
                <a:tab pos="105285" algn="l"/>
                <a:tab pos="105563" algn="l"/>
              </a:tabLst>
            </a:pPr>
            <a:r>
              <a:rPr lang="es-ES" sz="1400" spc="-6" dirty="0">
                <a:solidFill>
                  <a:srgbClr val="05252A"/>
                </a:solidFill>
                <a:cs typeface="Calibri"/>
              </a:rPr>
              <a:t>Evitar</a:t>
            </a:r>
            <a:r>
              <a:rPr lang="es-ES" sz="1400" spc="-2" dirty="0">
                <a:solidFill>
                  <a:srgbClr val="05252A"/>
                </a:solidFill>
                <a:cs typeface="Calibri"/>
              </a:rPr>
              <a:t> </a:t>
            </a:r>
            <a:r>
              <a:rPr lang="es-ES" sz="1400" spc="-5" dirty="0">
                <a:solidFill>
                  <a:srgbClr val="05252A"/>
                </a:solidFill>
                <a:cs typeface="Calibri"/>
              </a:rPr>
              <a:t>consumo</a:t>
            </a:r>
            <a:r>
              <a:rPr lang="es-ES" sz="1400" dirty="0">
                <a:solidFill>
                  <a:srgbClr val="05252A"/>
                </a:solidFill>
                <a:cs typeface="Calibri"/>
              </a:rPr>
              <a:t> de</a:t>
            </a:r>
            <a:r>
              <a:rPr lang="es-ES" sz="1400" spc="11" dirty="0">
                <a:solidFill>
                  <a:srgbClr val="05252A"/>
                </a:solidFill>
                <a:cs typeface="Calibri"/>
              </a:rPr>
              <a:t> </a:t>
            </a:r>
            <a:r>
              <a:rPr lang="es-ES" sz="1400" b="1" spc="-2" dirty="0">
                <a:solidFill>
                  <a:srgbClr val="05252A"/>
                </a:solidFill>
                <a:cs typeface="Calibri"/>
              </a:rPr>
              <a:t>bebidas</a:t>
            </a:r>
            <a:r>
              <a:rPr lang="es-ES" sz="1400" b="1" dirty="0">
                <a:solidFill>
                  <a:srgbClr val="05252A"/>
                </a:solidFill>
                <a:cs typeface="Calibri"/>
              </a:rPr>
              <a:t> </a:t>
            </a:r>
            <a:r>
              <a:rPr lang="es-ES" sz="1400" b="1" spc="-9" dirty="0">
                <a:solidFill>
                  <a:srgbClr val="05252A"/>
                </a:solidFill>
                <a:cs typeface="Calibri"/>
              </a:rPr>
              <a:t>excitantes</a:t>
            </a:r>
            <a:endParaRPr lang="es-ES" sz="1400" dirty="0">
              <a:cs typeface="Calibri"/>
            </a:endParaRPr>
          </a:p>
          <a:p>
            <a:pPr marL="105563" indent="-100007" algn="just">
              <a:lnSpc>
                <a:spcPts val="1500"/>
              </a:lnSpc>
              <a:spcBef>
                <a:spcPts val="534"/>
              </a:spcBef>
              <a:buClr>
                <a:srgbClr val="FFC50A"/>
              </a:buClr>
              <a:buFont typeface="Arial"/>
              <a:buChar char="•"/>
              <a:tabLst>
                <a:tab pos="105285" algn="l"/>
                <a:tab pos="105563" algn="l"/>
              </a:tabLst>
            </a:pPr>
            <a:r>
              <a:rPr lang="es-ES" sz="1400" spc="-6" dirty="0">
                <a:solidFill>
                  <a:srgbClr val="05252A"/>
                </a:solidFill>
                <a:cs typeface="Calibri"/>
              </a:rPr>
              <a:t>Evitar</a:t>
            </a:r>
            <a:r>
              <a:rPr lang="es-ES" sz="1400" spc="-5" dirty="0">
                <a:solidFill>
                  <a:srgbClr val="05252A"/>
                </a:solidFill>
                <a:cs typeface="Calibri"/>
              </a:rPr>
              <a:t> </a:t>
            </a:r>
            <a:r>
              <a:rPr lang="es-ES" sz="1400" spc="-2" dirty="0">
                <a:solidFill>
                  <a:srgbClr val="05252A"/>
                </a:solidFill>
                <a:cs typeface="Calibri"/>
              </a:rPr>
              <a:t>cenas</a:t>
            </a:r>
            <a:r>
              <a:rPr lang="es-ES" sz="1400" dirty="0">
                <a:solidFill>
                  <a:srgbClr val="05252A"/>
                </a:solidFill>
                <a:cs typeface="Calibri"/>
              </a:rPr>
              <a:t> muy</a:t>
            </a:r>
            <a:r>
              <a:rPr lang="es-ES" sz="1400" spc="-2" dirty="0">
                <a:solidFill>
                  <a:srgbClr val="05252A"/>
                </a:solidFill>
                <a:cs typeface="Calibri"/>
              </a:rPr>
              <a:t> </a:t>
            </a:r>
            <a:r>
              <a:rPr lang="es-ES" sz="1400" spc="-5" dirty="0">
                <a:solidFill>
                  <a:srgbClr val="05252A"/>
                </a:solidFill>
                <a:cs typeface="Calibri"/>
              </a:rPr>
              <a:t>copiosas</a:t>
            </a:r>
            <a:r>
              <a:rPr lang="es-ES" sz="1400" dirty="0">
                <a:solidFill>
                  <a:srgbClr val="05252A"/>
                </a:solidFill>
                <a:cs typeface="Calibri"/>
              </a:rPr>
              <a:t> o</a:t>
            </a:r>
            <a:r>
              <a:rPr lang="es-ES" sz="1400" spc="6" dirty="0">
                <a:solidFill>
                  <a:srgbClr val="05252A"/>
                </a:solidFill>
                <a:cs typeface="Calibri"/>
              </a:rPr>
              <a:t> </a:t>
            </a:r>
            <a:r>
              <a:rPr lang="es-ES" sz="1400" b="1" spc="-5" dirty="0">
                <a:solidFill>
                  <a:srgbClr val="05252A"/>
                </a:solidFill>
                <a:cs typeface="Calibri"/>
              </a:rPr>
              <a:t>grasas</a:t>
            </a:r>
            <a:endParaRPr lang="es-ES" sz="1400" dirty="0">
              <a:cs typeface="Calibri"/>
            </a:endParaRPr>
          </a:p>
          <a:p>
            <a:pPr marL="105563" marR="13890" indent="-100007" algn="just">
              <a:lnSpc>
                <a:spcPts val="1500"/>
              </a:lnSpc>
              <a:spcBef>
                <a:spcPts val="219"/>
              </a:spcBef>
              <a:buClr>
                <a:srgbClr val="FFC50A"/>
              </a:buClr>
              <a:buFont typeface="Arial"/>
              <a:buChar char="•"/>
              <a:tabLst>
                <a:tab pos="105285" algn="l"/>
                <a:tab pos="105563" algn="l"/>
              </a:tabLst>
            </a:pPr>
            <a:endParaRPr lang="es-ES" sz="1400" dirty="0">
              <a:cs typeface="Calibri"/>
            </a:endParaRPr>
          </a:p>
          <a:p>
            <a:pPr marL="105563" marR="289742" indent="-100007" algn="just">
              <a:lnSpc>
                <a:spcPts val="1500"/>
              </a:lnSpc>
              <a:spcBef>
                <a:spcPts val="223"/>
              </a:spcBef>
              <a:buClr>
                <a:srgbClr val="FFC50A"/>
              </a:buClr>
              <a:buFont typeface="Arial"/>
              <a:buChar char="•"/>
              <a:tabLst>
                <a:tab pos="105285" algn="l"/>
                <a:tab pos="105563" algn="l"/>
              </a:tabLst>
            </a:pPr>
            <a:endParaRPr sz="1400" dirty="0">
              <a:cs typeface="Calibri"/>
            </a:endParaRPr>
          </a:p>
        </p:txBody>
      </p:sp>
      <p:sp>
        <p:nvSpPr>
          <p:cNvPr id="8" name="object 8"/>
          <p:cNvSpPr txBox="1"/>
          <p:nvPr/>
        </p:nvSpPr>
        <p:spPr>
          <a:xfrm>
            <a:off x="568376" y="1258818"/>
            <a:ext cx="4375763" cy="559608"/>
          </a:xfrm>
          <a:prstGeom prst="rect">
            <a:avLst/>
          </a:prstGeom>
        </p:spPr>
        <p:txBody>
          <a:bodyPr vert="horz" wrap="square" lIns="0" tIns="5556" rIns="0" bIns="0" rtlCol="0">
            <a:spAutoFit/>
          </a:bodyPr>
          <a:lstStyle/>
          <a:p>
            <a:pPr marL="5556">
              <a:lnSpc>
                <a:spcPct val="100000"/>
              </a:lnSpc>
              <a:spcBef>
                <a:spcPts val="44"/>
              </a:spcBef>
            </a:pPr>
            <a:r>
              <a:rPr b="1" spc="-11" dirty="0" err="1">
                <a:solidFill>
                  <a:srgbClr val="1AB6C8"/>
                </a:solidFill>
                <a:latin typeface="Calibri"/>
                <a:cs typeface="Calibri"/>
              </a:rPr>
              <a:t>Trabajar</a:t>
            </a:r>
            <a:r>
              <a:rPr b="1" spc="-5" dirty="0">
                <a:solidFill>
                  <a:srgbClr val="1AB6C8"/>
                </a:solidFill>
                <a:latin typeface="Calibri"/>
                <a:cs typeface="Calibri"/>
              </a:rPr>
              <a:t> </a:t>
            </a:r>
            <a:r>
              <a:rPr b="1" spc="-2" dirty="0" err="1">
                <a:solidFill>
                  <a:srgbClr val="1AB6C8"/>
                </a:solidFill>
                <a:latin typeface="Calibri"/>
                <a:cs typeface="Calibri"/>
              </a:rPr>
              <a:t>en</a:t>
            </a:r>
            <a:r>
              <a:rPr b="1" spc="-2" dirty="0">
                <a:solidFill>
                  <a:srgbClr val="1AB6C8"/>
                </a:solidFill>
                <a:latin typeface="Calibri"/>
                <a:cs typeface="Calibri"/>
              </a:rPr>
              <a:t> </a:t>
            </a:r>
            <a:r>
              <a:rPr b="1" dirty="0" err="1">
                <a:solidFill>
                  <a:srgbClr val="1AB6C8"/>
                </a:solidFill>
                <a:latin typeface="Calibri"/>
                <a:cs typeface="Calibri"/>
              </a:rPr>
              <a:t>el</a:t>
            </a:r>
            <a:r>
              <a:rPr b="1" spc="2" dirty="0">
                <a:solidFill>
                  <a:srgbClr val="1AB6C8"/>
                </a:solidFill>
                <a:latin typeface="Calibri"/>
                <a:cs typeface="Calibri"/>
              </a:rPr>
              <a:t> </a:t>
            </a:r>
            <a:r>
              <a:rPr b="1" dirty="0" err="1">
                <a:solidFill>
                  <a:srgbClr val="1AB6C8"/>
                </a:solidFill>
                <a:latin typeface="Calibri"/>
                <a:cs typeface="Calibri"/>
              </a:rPr>
              <a:t>manejo</a:t>
            </a:r>
            <a:r>
              <a:rPr b="1" spc="-5" dirty="0">
                <a:solidFill>
                  <a:srgbClr val="1AB6C8"/>
                </a:solidFill>
                <a:latin typeface="Calibri"/>
                <a:cs typeface="Calibri"/>
              </a:rPr>
              <a:t> </a:t>
            </a:r>
            <a:r>
              <a:rPr b="1" dirty="0">
                <a:solidFill>
                  <a:srgbClr val="1AB6C8"/>
                </a:solidFill>
                <a:latin typeface="Calibri"/>
                <a:cs typeface="Calibri"/>
              </a:rPr>
              <a:t>de</a:t>
            </a:r>
            <a:r>
              <a:rPr b="1" spc="2" dirty="0">
                <a:solidFill>
                  <a:srgbClr val="1AB6C8"/>
                </a:solidFill>
                <a:latin typeface="Calibri"/>
                <a:cs typeface="Calibri"/>
              </a:rPr>
              <a:t> </a:t>
            </a:r>
            <a:r>
              <a:rPr b="1" dirty="0" err="1">
                <a:solidFill>
                  <a:srgbClr val="1AB6C8"/>
                </a:solidFill>
                <a:latin typeface="Calibri"/>
                <a:cs typeface="Calibri"/>
              </a:rPr>
              <a:t>los</a:t>
            </a:r>
            <a:r>
              <a:rPr b="1" spc="-5" dirty="0">
                <a:solidFill>
                  <a:srgbClr val="1AB6C8"/>
                </a:solidFill>
                <a:latin typeface="Calibri"/>
                <a:cs typeface="Calibri"/>
              </a:rPr>
              <a:t> </a:t>
            </a:r>
            <a:r>
              <a:rPr b="1" spc="-5" dirty="0" err="1">
                <a:solidFill>
                  <a:srgbClr val="1AB6C8"/>
                </a:solidFill>
                <a:latin typeface="Calibri"/>
                <a:cs typeface="Calibri"/>
              </a:rPr>
              <a:t>síntomas</a:t>
            </a:r>
            <a:r>
              <a:rPr b="1" spc="2" dirty="0">
                <a:solidFill>
                  <a:srgbClr val="1AB6C8"/>
                </a:solidFill>
                <a:latin typeface="Calibri"/>
                <a:cs typeface="Calibri"/>
              </a:rPr>
              <a:t> </a:t>
            </a:r>
            <a:r>
              <a:rPr b="1" dirty="0" err="1">
                <a:solidFill>
                  <a:srgbClr val="1AB6C8"/>
                </a:solidFill>
                <a:latin typeface="Calibri"/>
                <a:cs typeface="Calibri"/>
              </a:rPr>
              <a:t>puede</a:t>
            </a:r>
            <a:r>
              <a:rPr b="1" spc="6" dirty="0">
                <a:solidFill>
                  <a:srgbClr val="1AB6C8"/>
                </a:solidFill>
                <a:latin typeface="Calibri"/>
                <a:cs typeface="Calibri"/>
              </a:rPr>
              <a:t> </a:t>
            </a:r>
            <a:r>
              <a:rPr b="1" spc="-5" dirty="0" err="1">
                <a:solidFill>
                  <a:srgbClr val="1AB6C8"/>
                </a:solidFill>
                <a:latin typeface="Calibri"/>
                <a:cs typeface="Calibri"/>
              </a:rPr>
              <a:t>mejorar</a:t>
            </a:r>
            <a:r>
              <a:rPr b="1" spc="-9" dirty="0">
                <a:solidFill>
                  <a:srgbClr val="1AB6C8"/>
                </a:solidFill>
                <a:latin typeface="Calibri"/>
                <a:cs typeface="Calibri"/>
              </a:rPr>
              <a:t> </a:t>
            </a:r>
            <a:r>
              <a:rPr b="1" dirty="0">
                <a:solidFill>
                  <a:srgbClr val="1AB6C8"/>
                </a:solidFill>
                <a:latin typeface="Calibri"/>
                <a:cs typeface="Calibri"/>
              </a:rPr>
              <a:t>la</a:t>
            </a:r>
            <a:r>
              <a:rPr b="1" spc="2" dirty="0">
                <a:solidFill>
                  <a:srgbClr val="1AB6C8"/>
                </a:solidFill>
                <a:latin typeface="Calibri"/>
                <a:cs typeface="Calibri"/>
              </a:rPr>
              <a:t> </a:t>
            </a:r>
            <a:r>
              <a:rPr b="1" spc="-2" dirty="0" err="1">
                <a:solidFill>
                  <a:srgbClr val="1AB6C8"/>
                </a:solidFill>
                <a:latin typeface="Calibri"/>
                <a:cs typeface="Calibri"/>
              </a:rPr>
              <a:t>calidad</a:t>
            </a:r>
            <a:r>
              <a:rPr b="1" spc="-6" dirty="0">
                <a:solidFill>
                  <a:srgbClr val="1AB6C8"/>
                </a:solidFill>
                <a:latin typeface="Calibri"/>
                <a:cs typeface="Calibri"/>
              </a:rPr>
              <a:t> </a:t>
            </a:r>
            <a:r>
              <a:rPr b="1" dirty="0">
                <a:solidFill>
                  <a:srgbClr val="1AB6C8"/>
                </a:solidFill>
                <a:latin typeface="Calibri"/>
                <a:cs typeface="Calibri"/>
              </a:rPr>
              <a:t>del </a:t>
            </a:r>
            <a:r>
              <a:rPr b="1" dirty="0" err="1">
                <a:solidFill>
                  <a:srgbClr val="1AB6C8"/>
                </a:solidFill>
                <a:latin typeface="Calibri"/>
                <a:cs typeface="Calibri"/>
              </a:rPr>
              <a:t>sueño</a:t>
            </a:r>
            <a:r>
              <a:rPr b="1" dirty="0">
                <a:solidFill>
                  <a:srgbClr val="1AB6C8"/>
                </a:solidFill>
                <a:latin typeface="Calibri"/>
                <a:cs typeface="Calibri"/>
              </a:rPr>
              <a:t>:</a:t>
            </a:r>
            <a:endParaRPr lang="es-ES" b="1" dirty="0">
              <a:solidFill>
                <a:srgbClr val="1AB6C8"/>
              </a:solidFill>
              <a:latin typeface="Calibri"/>
              <a:cs typeface="Calibri"/>
            </a:endParaRPr>
          </a:p>
        </p:txBody>
      </p:sp>
      <p:sp>
        <p:nvSpPr>
          <p:cNvPr id="7" name="Marcador de número de diapositiva 6">
            <a:extLst>
              <a:ext uri="{FF2B5EF4-FFF2-40B4-BE49-F238E27FC236}">
                <a16:creationId xmlns:a16="http://schemas.microsoft.com/office/drawing/2014/main" id="{F7BD19D8-A165-5BCD-27AA-000A825E9B46}"/>
              </a:ext>
            </a:extLst>
          </p:cNvPr>
          <p:cNvSpPr>
            <a:spLocks noGrp="1"/>
          </p:cNvSpPr>
          <p:nvPr>
            <p:ph type="sldNum" sz="quarter" idx="4"/>
          </p:nvPr>
        </p:nvSpPr>
        <p:spPr/>
        <p:txBody>
          <a:bodyPr/>
          <a:lstStyle/>
          <a:p>
            <a:fld id="{C2D5E945-2478-44AA-BA19-29F3FC66B24B}" type="slidenum">
              <a:rPr lang="es-ES" smtClean="0"/>
              <a:pPr/>
              <a:t>90</a:t>
            </a:fld>
            <a:endParaRPr lang="es-E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2925" y="565819"/>
            <a:ext cx="3471990" cy="436778"/>
          </a:xfrm>
          <a:prstGeom prst="rect">
            <a:avLst/>
          </a:prstGeom>
        </p:spPr>
        <p:txBody>
          <a:bodyPr vert="horz" wrap="square" lIns="0" tIns="5834" rIns="0" bIns="0" rtlCol="0">
            <a:spAutoFit/>
          </a:bodyPr>
          <a:lstStyle/>
          <a:p>
            <a:pPr marL="5556">
              <a:lnSpc>
                <a:spcPct val="100000"/>
              </a:lnSpc>
              <a:spcBef>
                <a:spcPts val="46"/>
              </a:spcBef>
            </a:pPr>
            <a:r>
              <a:rPr lang="es-ES" sz="2800" b="1" spc="-2" dirty="0">
                <a:latin typeface="Calibri"/>
                <a:cs typeface="Calibri"/>
              </a:rPr>
              <a:t>3. </a:t>
            </a:r>
            <a:r>
              <a:rPr sz="2800" b="1" spc="-2" dirty="0">
                <a:latin typeface="Calibri"/>
                <a:cs typeface="Calibri"/>
              </a:rPr>
              <a:t>4. </a:t>
            </a:r>
            <a:r>
              <a:rPr sz="2800" b="1" spc="-2" dirty="0" err="1">
                <a:latin typeface="Calibri"/>
                <a:cs typeface="Calibri"/>
              </a:rPr>
              <a:t>Hábitos</a:t>
            </a:r>
            <a:r>
              <a:rPr sz="2800" b="1" spc="-22" dirty="0">
                <a:latin typeface="Calibri"/>
                <a:cs typeface="Calibri"/>
              </a:rPr>
              <a:t> </a:t>
            </a:r>
            <a:r>
              <a:rPr sz="2800" b="1" spc="-11" dirty="0" err="1">
                <a:latin typeface="Calibri"/>
                <a:cs typeface="Calibri"/>
              </a:rPr>
              <a:t>tóxicos</a:t>
            </a:r>
            <a:endParaRPr sz="2800" b="1" spc="-11" dirty="0">
              <a:latin typeface="Calibri"/>
              <a:cs typeface="Calibri"/>
            </a:endParaRPr>
          </a:p>
        </p:txBody>
      </p:sp>
      <p:sp>
        <p:nvSpPr>
          <p:cNvPr id="3" name="object 3"/>
          <p:cNvSpPr txBox="1"/>
          <p:nvPr/>
        </p:nvSpPr>
        <p:spPr>
          <a:xfrm>
            <a:off x="409921" y="1093058"/>
            <a:ext cx="2121612" cy="387165"/>
          </a:xfrm>
          <a:prstGeom prst="rect">
            <a:avLst/>
          </a:prstGeom>
        </p:spPr>
        <p:txBody>
          <a:bodyPr vert="horz" wrap="square" lIns="0" tIns="78621" rIns="0" bIns="0" rtlCol="0">
            <a:spAutoFit/>
          </a:bodyPr>
          <a:lstStyle/>
          <a:p>
            <a:pPr marL="34447" algn="ctr">
              <a:lnSpc>
                <a:spcPct val="100000"/>
              </a:lnSpc>
              <a:spcBef>
                <a:spcPts val="619"/>
              </a:spcBef>
            </a:pPr>
            <a:r>
              <a:rPr sz="2000" b="1" spc="-17" dirty="0">
                <a:solidFill>
                  <a:srgbClr val="1AB6C8"/>
                </a:solidFill>
                <a:latin typeface="Calibri"/>
                <a:cs typeface="Calibri"/>
              </a:rPr>
              <a:t>Tabaco</a:t>
            </a:r>
            <a:endParaRPr sz="2000" dirty="0">
              <a:latin typeface="Calibri"/>
              <a:cs typeface="Calibri"/>
            </a:endParaRPr>
          </a:p>
        </p:txBody>
      </p:sp>
      <p:sp>
        <p:nvSpPr>
          <p:cNvPr id="4" name="object 4"/>
          <p:cNvSpPr txBox="1"/>
          <p:nvPr/>
        </p:nvSpPr>
        <p:spPr>
          <a:xfrm>
            <a:off x="720738" y="3277445"/>
            <a:ext cx="1677790" cy="166712"/>
          </a:xfrm>
          <a:prstGeom prst="rect">
            <a:avLst/>
          </a:prstGeom>
          <a:solidFill>
            <a:srgbClr val="00FFFF"/>
          </a:solidFill>
        </p:spPr>
        <p:txBody>
          <a:bodyPr vert="horz" wrap="square" lIns="0" tIns="0" rIns="0" bIns="0" rtlCol="0">
            <a:spAutoFit/>
          </a:bodyPr>
          <a:lstStyle/>
          <a:p>
            <a:pPr algn="ctr">
              <a:lnSpc>
                <a:spcPts val="1258"/>
              </a:lnSpc>
            </a:pPr>
            <a:r>
              <a:rPr sz="1200" spc="-2" dirty="0">
                <a:solidFill>
                  <a:srgbClr val="05252A"/>
                </a:solidFill>
                <a:latin typeface="Berlin Sans FB"/>
                <a:cs typeface="Berlin Sans FB"/>
              </a:rPr>
              <a:t>DAÑO</a:t>
            </a:r>
            <a:r>
              <a:rPr sz="1200" spc="-20" dirty="0">
                <a:solidFill>
                  <a:srgbClr val="05252A"/>
                </a:solidFill>
                <a:latin typeface="Berlin Sans FB"/>
                <a:cs typeface="Berlin Sans FB"/>
              </a:rPr>
              <a:t> </a:t>
            </a:r>
            <a:r>
              <a:rPr sz="1200" spc="-2" dirty="0">
                <a:solidFill>
                  <a:srgbClr val="05252A"/>
                </a:solidFill>
                <a:latin typeface="Berlin Sans FB"/>
                <a:cs typeface="Berlin Sans FB"/>
              </a:rPr>
              <a:t>NEUROLÓGICO</a:t>
            </a:r>
            <a:endParaRPr sz="1200" dirty="0">
              <a:latin typeface="Berlin Sans FB"/>
              <a:cs typeface="Berlin Sans FB"/>
            </a:endParaRPr>
          </a:p>
        </p:txBody>
      </p:sp>
      <p:sp>
        <p:nvSpPr>
          <p:cNvPr id="5" name="object 5"/>
          <p:cNvSpPr txBox="1"/>
          <p:nvPr/>
        </p:nvSpPr>
        <p:spPr>
          <a:xfrm>
            <a:off x="542925" y="3639238"/>
            <a:ext cx="2344226" cy="987169"/>
          </a:xfrm>
          <a:prstGeom prst="rect">
            <a:avLst/>
          </a:prstGeom>
        </p:spPr>
        <p:txBody>
          <a:bodyPr vert="horz" wrap="square" lIns="0" tIns="17502" rIns="0" bIns="0" rtlCol="0">
            <a:spAutoFit/>
          </a:bodyPr>
          <a:lstStyle/>
          <a:p>
            <a:pPr marL="5556" marR="2222" indent="-4167" algn="ctr">
              <a:lnSpc>
                <a:spcPct val="90000"/>
              </a:lnSpc>
              <a:spcBef>
                <a:spcPts val="138"/>
              </a:spcBef>
            </a:pPr>
            <a:r>
              <a:rPr sz="1400" i="1" spc="-2" dirty="0" err="1">
                <a:solidFill>
                  <a:srgbClr val="05252A"/>
                </a:solidFill>
                <a:latin typeface="Calibri"/>
                <a:cs typeface="Calibri"/>
              </a:rPr>
              <a:t>Dejar</a:t>
            </a:r>
            <a:r>
              <a:rPr sz="1400" i="1" spc="-6" dirty="0">
                <a:solidFill>
                  <a:srgbClr val="05252A"/>
                </a:solidFill>
                <a:latin typeface="Calibri"/>
                <a:cs typeface="Calibri"/>
              </a:rPr>
              <a:t> </a:t>
            </a:r>
            <a:r>
              <a:rPr sz="1400" i="1" spc="-2" dirty="0">
                <a:solidFill>
                  <a:srgbClr val="05252A"/>
                </a:solidFill>
                <a:latin typeface="Calibri"/>
                <a:cs typeface="Calibri"/>
              </a:rPr>
              <a:t>de</a:t>
            </a:r>
            <a:r>
              <a:rPr sz="1400" i="1" spc="5" dirty="0">
                <a:solidFill>
                  <a:srgbClr val="05252A"/>
                </a:solidFill>
                <a:latin typeface="Calibri"/>
                <a:cs typeface="Calibri"/>
              </a:rPr>
              <a:t> </a:t>
            </a:r>
            <a:r>
              <a:rPr sz="1400" i="1" spc="-2" dirty="0" err="1">
                <a:solidFill>
                  <a:srgbClr val="05252A"/>
                </a:solidFill>
                <a:latin typeface="Calibri"/>
                <a:cs typeface="Calibri"/>
              </a:rPr>
              <a:t>fumar</a:t>
            </a:r>
            <a:r>
              <a:rPr sz="1400" i="1" spc="-5" dirty="0">
                <a:solidFill>
                  <a:srgbClr val="05252A"/>
                </a:solidFill>
                <a:latin typeface="Calibri"/>
                <a:cs typeface="Calibri"/>
              </a:rPr>
              <a:t> </a:t>
            </a:r>
            <a:r>
              <a:rPr sz="1400" i="1" spc="-2" dirty="0" err="1">
                <a:solidFill>
                  <a:srgbClr val="05252A"/>
                </a:solidFill>
                <a:latin typeface="Calibri"/>
                <a:cs typeface="Calibri"/>
              </a:rPr>
              <a:t>después</a:t>
            </a:r>
            <a:r>
              <a:rPr sz="1400" i="1" spc="2" dirty="0">
                <a:solidFill>
                  <a:srgbClr val="05252A"/>
                </a:solidFill>
                <a:latin typeface="Calibri"/>
                <a:cs typeface="Calibri"/>
              </a:rPr>
              <a:t> </a:t>
            </a:r>
            <a:r>
              <a:rPr sz="1400" i="1" spc="-2" dirty="0">
                <a:solidFill>
                  <a:srgbClr val="05252A"/>
                </a:solidFill>
                <a:latin typeface="Calibri"/>
                <a:cs typeface="Calibri"/>
              </a:rPr>
              <a:t>del</a:t>
            </a:r>
            <a:r>
              <a:rPr sz="1400" i="1" dirty="0">
                <a:solidFill>
                  <a:srgbClr val="05252A"/>
                </a:solidFill>
                <a:latin typeface="Calibri"/>
                <a:cs typeface="Calibri"/>
              </a:rPr>
              <a:t> </a:t>
            </a:r>
            <a:r>
              <a:rPr sz="1400" i="1" spc="-5" dirty="0" err="1">
                <a:solidFill>
                  <a:srgbClr val="05252A"/>
                </a:solidFill>
                <a:latin typeface="Calibri"/>
                <a:cs typeface="Calibri"/>
              </a:rPr>
              <a:t>inicio</a:t>
            </a:r>
            <a:r>
              <a:rPr sz="1400" i="1" spc="6" dirty="0">
                <a:solidFill>
                  <a:srgbClr val="05252A"/>
                </a:solidFill>
                <a:latin typeface="Calibri"/>
                <a:cs typeface="Calibri"/>
              </a:rPr>
              <a:t> </a:t>
            </a:r>
            <a:r>
              <a:rPr sz="1400" i="1" spc="-2" dirty="0">
                <a:solidFill>
                  <a:srgbClr val="05252A"/>
                </a:solidFill>
                <a:latin typeface="Calibri"/>
                <a:cs typeface="Calibri"/>
              </a:rPr>
              <a:t>de la </a:t>
            </a:r>
            <a:r>
              <a:rPr sz="1400" i="1" dirty="0">
                <a:solidFill>
                  <a:srgbClr val="05252A"/>
                </a:solidFill>
                <a:latin typeface="Calibri"/>
                <a:cs typeface="Calibri"/>
              </a:rPr>
              <a:t> </a:t>
            </a:r>
            <a:r>
              <a:rPr sz="1400" i="1" spc="-2" dirty="0" err="1">
                <a:solidFill>
                  <a:srgbClr val="05252A"/>
                </a:solidFill>
                <a:latin typeface="Calibri"/>
                <a:cs typeface="Calibri"/>
              </a:rPr>
              <a:t>enfermedad</a:t>
            </a:r>
            <a:r>
              <a:rPr sz="1400" i="1" spc="-2" dirty="0">
                <a:solidFill>
                  <a:srgbClr val="05252A"/>
                </a:solidFill>
                <a:latin typeface="Calibri"/>
                <a:cs typeface="Calibri"/>
              </a:rPr>
              <a:t> también </a:t>
            </a:r>
            <a:r>
              <a:rPr sz="1400" i="1" spc="-2" dirty="0" err="1">
                <a:solidFill>
                  <a:srgbClr val="05252A"/>
                </a:solidFill>
                <a:latin typeface="Calibri"/>
                <a:cs typeface="Calibri"/>
              </a:rPr>
              <a:t>puede</a:t>
            </a:r>
            <a:r>
              <a:rPr sz="1400" i="1" spc="-2" dirty="0">
                <a:solidFill>
                  <a:srgbClr val="05252A"/>
                </a:solidFill>
                <a:latin typeface="Calibri"/>
                <a:cs typeface="Calibri"/>
              </a:rPr>
              <a:t> </a:t>
            </a:r>
            <a:r>
              <a:rPr sz="1400" i="1" spc="-2" dirty="0" err="1">
                <a:solidFill>
                  <a:srgbClr val="05252A"/>
                </a:solidFill>
                <a:latin typeface="Calibri"/>
                <a:cs typeface="Calibri"/>
              </a:rPr>
              <a:t>resultar</a:t>
            </a:r>
            <a:r>
              <a:rPr sz="1400" i="1" spc="-2" dirty="0">
                <a:solidFill>
                  <a:srgbClr val="05252A"/>
                </a:solidFill>
                <a:latin typeface="Calibri"/>
                <a:cs typeface="Calibri"/>
              </a:rPr>
              <a:t> </a:t>
            </a:r>
            <a:r>
              <a:rPr sz="1400" i="1" spc="-2" dirty="0" err="1">
                <a:solidFill>
                  <a:srgbClr val="05252A"/>
                </a:solidFill>
                <a:latin typeface="Calibri"/>
                <a:cs typeface="Calibri"/>
              </a:rPr>
              <a:t>beneficioso</a:t>
            </a:r>
            <a:r>
              <a:rPr sz="1400" i="1" spc="-2" dirty="0">
                <a:solidFill>
                  <a:srgbClr val="05252A"/>
                </a:solidFill>
                <a:latin typeface="Calibri"/>
                <a:cs typeface="Calibri"/>
              </a:rPr>
              <a:t> </a:t>
            </a:r>
            <a:r>
              <a:rPr sz="1400" i="1" spc="-173" dirty="0">
                <a:solidFill>
                  <a:srgbClr val="05252A"/>
                </a:solidFill>
                <a:latin typeface="Calibri"/>
                <a:cs typeface="Calibri"/>
              </a:rPr>
              <a:t> </a:t>
            </a:r>
            <a:r>
              <a:rPr sz="1400" i="1" spc="-5" dirty="0" err="1">
                <a:solidFill>
                  <a:srgbClr val="05252A"/>
                </a:solidFill>
                <a:latin typeface="Calibri"/>
                <a:cs typeface="Calibri"/>
              </a:rPr>
              <a:t>sobre</a:t>
            </a:r>
            <a:r>
              <a:rPr sz="1400" i="1" spc="5" dirty="0">
                <a:solidFill>
                  <a:srgbClr val="05252A"/>
                </a:solidFill>
                <a:latin typeface="Calibri"/>
                <a:cs typeface="Calibri"/>
              </a:rPr>
              <a:t> </a:t>
            </a:r>
            <a:r>
              <a:rPr sz="1400" i="1" spc="-2" dirty="0">
                <a:solidFill>
                  <a:srgbClr val="05252A"/>
                </a:solidFill>
                <a:latin typeface="Calibri"/>
                <a:cs typeface="Calibri"/>
              </a:rPr>
              <a:t>la</a:t>
            </a:r>
            <a:r>
              <a:rPr sz="1400" i="1" spc="5" dirty="0">
                <a:solidFill>
                  <a:srgbClr val="05252A"/>
                </a:solidFill>
                <a:latin typeface="Calibri"/>
                <a:cs typeface="Calibri"/>
              </a:rPr>
              <a:t> </a:t>
            </a:r>
            <a:r>
              <a:rPr sz="1400" i="1" spc="-2" dirty="0" err="1">
                <a:solidFill>
                  <a:srgbClr val="05252A"/>
                </a:solidFill>
                <a:latin typeface="Calibri"/>
                <a:cs typeface="Calibri"/>
              </a:rPr>
              <a:t>progresión</a:t>
            </a:r>
            <a:r>
              <a:rPr sz="1400" i="1" spc="5" dirty="0">
                <a:solidFill>
                  <a:srgbClr val="05252A"/>
                </a:solidFill>
                <a:latin typeface="Calibri"/>
                <a:cs typeface="Calibri"/>
              </a:rPr>
              <a:t> </a:t>
            </a:r>
            <a:r>
              <a:rPr sz="1400" i="1" spc="-2" dirty="0">
                <a:solidFill>
                  <a:srgbClr val="05252A"/>
                </a:solidFill>
                <a:latin typeface="Calibri"/>
                <a:cs typeface="Calibri"/>
              </a:rPr>
              <a:t>de</a:t>
            </a:r>
            <a:r>
              <a:rPr sz="1400" i="1" spc="-5" dirty="0">
                <a:solidFill>
                  <a:srgbClr val="05252A"/>
                </a:solidFill>
                <a:latin typeface="Calibri"/>
                <a:cs typeface="Calibri"/>
              </a:rPr>
              <a:t> </a:t>
            </a:r>
            <a:r>
              <a:rPr sz="1400" i="1" dirty="0">
                <a:solidFill>
                  <a:srgbClr val="05252A"/>
                </a:solidFill>
                <a:latin typeface="Calibri"/>
                <a:cs typeface="Calibri"/>
              </a:rPr>
              <a:t>la</a:t>
            </a:r>
            <a:r>
              <a:rPr sz="1400" i="1" spc="2" dirty="0">
                <a:solidFill>
                  <a:srgbClr val="05252A"/>
                </a:solidFill>
                <a:latin typeface="Calibri"/>
                <a:cs typeface="Calibri"/>
              </a:rPr>
              <a:t> </a:t>
            </a:r>
            <a:r>
              <a:rPr sz="1400" i="1" spc="-5" dirty="0" err="1">
                <a:solidFill>
                  <a:srgbClr val="05252A"/>
                </a:solidFill>
                <a:latin typeface="Calibri"/>
                <a:cs typeface="Calibri"/>
              </a:rPr>
              <a:t>discapacidad</a:t>
            </a:r>
            <a:r>
              <a:rPr sz="1400" i="1" spc="-5" dirty="0">
                <a:solidFill>
                  <a:srgbClr val="05252A"/>
                </a:solidFill>
                <a:latin typeface="Calibri"/>
                <a:cs typeface="Calibri"/>
              </a:rPr>
              <a:t>.</a:t>
            </a:r>
            <a:endParaRPr sz="1400" dirty="0">
              <a:latin typeface="Calibri"/>
              <a:cs typeface="Calibri"/>
            </a:endParaRPr>
          </a:p>
        </p:txBody>
      </p:sp>
      <p:sp>
        <p:nvSpPr>
          <p:cNvPr id="6" name="object 6"/>
          <p:cNvSpPr txBox="1"/>
          <p:nvPr/>
        </p:nvSpPr>
        <p:spPr>
          <a:xfrm>
            <a:off x="2981633" y="1444768"/>
            <a:ext cx="1988642" cy="1593625"/>
          </a:xfrm>
          <a:prstGeom prst="rect">
            <a:avLst/>
          </a:prstGeom>
        </p:spPr>
        <p:txBody>
          <a:bodyPr vert="horz" wrap="square" lIns="0" tIns="33893" rIns="0" bIns="0" rtlCol="0">
            <a:spAutoFit/>
          </a:bodyPr>
          <a:lstStyle/>
          <a:p>
            <a:pPr marL="105563" indent="-100007">
              <a:spcBef>
                <a:spcPts val="140"/>
              </a:spcBef>
              <a:buClr>
                <a:srgbClr val="FFC50A"/>
              </a:buClr>
              <a:buFont typeface="Arial"/>
              <a:buChar char="•"/>
              <a:tabLst>
                <a:tab pos="105285" algn="l"/>
                <a:tab pos="105563" algn="l"/>
              </a:tabLst>
            </a:pPr>
            <a:r>
              <a:rPr sz="1400" spc="-5" dirty="0">
                <a:solidFill>
                  <a:srgbClr val="05252A"/>
                </a:solidFill>
                <a:latin typeface="Calibri"/>
                <a:cs typeface="Calibri"/>
              </a:rPr>
              <a:t>Produce</a:t>
            </a:r>
            <a:r>
              <a:rPr sz="1400" spc="2" dirty="0">
                <a:solidFill>
                  <a:srgbClr val="05252A"/>
                </a:solidFill>
                <a:latin typeface="Calibri"/>
                <a:cs typeface="Calibri"/>
              </a:rPr>
              <a:t> </a:t>
            </a:r>
            <a:r>
              <a:rPr sz="1400" b="1" spc="-6" dirty="0" err="1">
                <a:solidFill>
                  <a:srgbClr val="05252A"/>
                </a:solidFill>
                <a:latin typeface="Calibri"/>
                <a:cs typeface="Calibri"/>
              </a:rPr>
              <a:t>efectos</a:t>
            </a:r>
            <a:r>
              <a:rPr sz="1400" b="1" spc="6" dirty="0">
                <a:solidFill>
                  <a:srgbClr val="05252A"/>
                </a:solidFill>
                <a:latin typeface="Calibri"/>
                <a:cs typeface="Calibri"/>
              </a:rPr>
              <a:t> </a:t>
            </a:r>
            <a:r>
              <a:rPr sz="1400" b="1" spc="-2" dirty="0">
                <a:solidFill>
                  <a:srgbClr val="05252A"/>
                </a:solidFill>
                <a:latin typeface="Calibri"/>
                <a:cs typeface="Calibri"/>
              </a:rPr>
              <a:t>a</a:t>
            </a:r>
            <a:r>
              <a:rPr sz="1400" b="1" spc="-5" dirty="0">
                <a:solidFill>
                  <a:srgbClr val="05252A"/>
                </a:solidFill>
                <a:latin typeface="Calibri"/>
                <a:cs typeface="Calibri"/>
              </a:rPr>
              <a:t> </a:t>
            </a:r>
            <a:r>
              <a:rPr sz="1400" b="1" spc="-2" dirty="0" err="1">
                <a:solidFill>
                  <a:srgbClr val="05252A"/>
                </a:solidFill>
                <a:latin typeface="Calibri"/>
                <a:cs typeface="Calibri"/>
              </a:rPr>
              <a:t>nivel</a:t>
            </a:r>
            <a:r>
              <a:rPr sz="1400" b="1" spc="-9" dirty="0">
                <a:solidFill>
                  <a:srgbClr val="05252A"/>
                </a:solidFill>
                <a:latin typeface="Calibri"/>
                <a:cs typeface="Calibri"/>
              </a:rPr>
              <a:t> </a:t>
            </a:r>
            <a:r>
              <a:rPr sz="1400" b="1" spc="-5" dirty="0">
                <a:solidFill>
                  <a:srgbClr val="05252A"/>
                </a:solidFill>
                <a:latin typeface="Calibri"/>
                <a:cs typeface="Calibri"/>
              </a:rPr>
              <a:t>cerebral</a:t>
            </a:r>
            <a:r>
              <a:rPr sz="1400" spc="-5" dirty="0">
                <a:solidFill>
                  <a:srgbClr val="05252A"/>
                </a:solidFill>
                <a:latin typeface="Calibri"/>
                <a:cs typeface="Calibri"/>
              </a:rPr>
              <a:t>.</a:t>
            </a:r>
            <a:endParaRPr sz="1400" dirty="0">
              <a:latin typeface="Calibri"/>
              <a:cs typeface="Calibri"/>
            </a:endParaRPr>
          </a:p>
          <a:p>
            <a:pPr marL="105563" marR="2222" indent="-100007">
              <a:spcBef>
                <a:spcPts val="435"/>
              </a:spcBef>
              <a:buClr>
                <a:srgbClr val="FFC50A"/>
              </a:buClr>
              <a:buFont typeface="Arial"/>
              <a:buChar char="•"/>
              <a:tabLst>
                <a:tab pos="105285" algn="l"/>
                <a:tab pos="105563" algn="l"/>
              </a:tabLst>
            </a:pPr>
            <a:r>
              <a:rPr sz="1400" spc="-2" dirty="0">
                <a:solidFill>
                  <a:srgbClr val="05252A"/>
                </a:solidFill>
                <a:latin typeface="Calibri"/>
                <a:cs typeface="Calibri"/>
              </a:rPr>
              <a:t>Si</a:t>
            </a:r>
            <a:r>
              <a:rPr sz="1400" spc="-5" dirty="0">
                <a:solidFill>
                  <a:srgbClr val="05252A"/>
                </a:solidFill>
                <a:latin typeface="Calibri"/>
                <a:cs typeface="Calibri"/>
              </a:rPr>
              <a:t> </a:t>
            </a:r>
            <a:r>
              <a:rPr sz="1400" spc="-2" dirty="0" err="1">
                <a:solidFill>
                  <a:srgbClr val="05252A"/>
                </a:solidFill>
                <a:latin typeface="Calibri"/>
                <a:cs typeface="Calibri"/>
              </a:rPr>
              <a:t>el</a:t>
            </a:r>
            <a:r>
              <a:rPr sz="1400" dirty="0">
                <a:solidFill>
                  <a:srgbClr val="05252A"/>
                </a:solidFill>
                <a:latin typeface="Calibri"/>
                <a:cs typeface="Calibri"/>
              </a:rPr>
              <a:t> </a:t>
            </a:r>
            <a:r>
              <a:rPr sz="1400" spc="-5" dirty="0" err="1">
                <a:solidFill>
                  <a:srgbClr val="05252A"/>
                </a:solidFill>
                <a:latin typeface="Calibri"/>
                <a:cs typeface="Calibri"/>
              </a:rPr>
              <a:t>consumo</a:t>
            </a:r>
            <a:r>
              <a:rPr sz="1400" spc="-11" dirty="0">
                <a:solidFill>
                  <a:srgbClr val="05252A"/>
                </a:solidFill>
                <a:latin typeface="Calibri"/>
                <a:cs typeface="Calibri"/>
              </a:rPr>
              <a:t> </a:t>
            </a:r>
            <a:r>
              <a:rPr sz="1400" spc="-2" dirty="0" err="1">
                <a:solidFill>
                  <a:srgbClr val="05252A"/>
                </a:solidFill>
                <a:latin typeface="Calibri"/>
                <a:cs typeface="Calibri"/>
              </a:rPr>
              <a:t>abusivo</a:t>
            </a:r>
            <a:r>
              <a:rPr sz="1400" spc="2" dirty="0">
                <a:solidFill>
                  <a:srgbClr val="05252A"/>
                </a:solidFill>
                <a:latin typeface="Calibri"/>
                <a:cs typeface="Calibri"/>
              </a:rPr>
              <a:t> </a:t>
            </a:r>
            <a:r>
              <a:rPr sz="1400" spc="-2" dirty="0">
                <a:solidFill>
                  <a:srgbClr val="05252A"/>
                </a:solidFill>
                <a:latin typeface="Calibri"/>
                <a:cs typeface="Calibri"/>
              </a:rPr>
              <a:t>se</a:t>
            </a:r>
            <a:r>
              <a:rPr sz="1400" spc="-5" dirty="0">
                <a:solidFill>
                  <a:srgbClr val="05252A"/>
                </a:solidFill>
                <a:latin typeface="Calibri"/>
                <a:cs typeface="Calibri"/>
              </a:rPr>
              <a:t> </a:t>
            </a:r>
            <a:r>
              <a:rPr sz="1400" spc="-9" dirty="0" err="1">
                <a:solidFill>
                  <a:srgbClr val="05252A"/>
                </a:solidFill>
                <a:latin typeface="Calibri"/>
                <a:cs typeface="Calibri"/>
              </a:rPr>
              <a:t>prolonga</a:t>
            </a:r>
            <a:r>
              <a:rPr sz="1400" spc="13" dirty="0">
                <a:solidFill>
                  <a:srgbClr val="05252A"/>
                </a:solidFill>
                <a:latin typeface="Calibri"/>
                <a:cs typeface="Calibri"/>
              </a:rPr>
              <a:t> </a:t>
            </a:r>
            <a:r>
              <a:rPr sz="1400" spc="-2" dirty="0" err="1">
                <a:solidFill>
                  <a:srgbClr val="05252A"/>
                </a:solidFill>
                <a:latin typeface="Calibri"/>
                <a:cs typeface="Calibri"/>
              </a:rPr>
              <a:t>en</a:t>
            </a:r>
            <a:r>
              <a:rPr sz="1400" dirty="0">
                <a:solidFill>
                  <a:srgbClr val="05252A"/>
                </a:solidFill>
                <a:latin typeface="Calibri"/>
                <a:cs typeface="Calibri"/>
              </a:rPr>
              <a:t> </a:t>
            </a:r>
            <a:r>
              <a:rPr sz="1400" dirty="0" err="1">
                <a:solidFill>
                  <a:srgbClr val="05252A"/>
                </a:solidFill>
                <a:latin typeface="Calibri"/>
                <a:cs typeface="Calibri"/>
              </a:rPr>
              <a:t>el</a:t>
            </a:r>
            <a:r>
              <a:rPr sz="1400" dirty="0">
                <a:solidFill>
                  <a:srgbClr val="05252A"/>
                </a:solidFill>
                <a:latin typeface="Calibri"/>
                <a:cs typeface="Calibri"/>
              </a:rPr>
              <a:t> </a:t>
            </a:r>
            <a:r>
              <a:rPr sz="1400" spc="-181" dirty="0">
                <a:solidFill>
                  <a:srgbClr val="05252A"/>
                </a:solidFill>
                <a:latin typeface="Calibri"/>
                <a:cs typeface="Calibri"/>
              </a:rPr>
              <a:t> </a:t>
            </a:r>
            <a:r>
              <a:rPr sz="1400" spc="-5" dirty="0" err="1">
                <a:solidFill>
                  <a:srgbClr val="05252A"/>
                </a:solidFill>
                <a:latin typeface="Calibri"/>
                <a:cs typeface="Calibri"/>
              </a:rPr>
              <a:t>tiempo</a:t>
            </a:r>
            <a:r>
              <a:rPr sz="1400" spc="-5" dirty="0">
                <a:solidFill>
                  <a:srgbClr val="05252A"/>
                </a:solidFill>
                <a:latin typeface="Calibri"/>
                <a:cs typeface="Calibri"/>
              </a:rPr>
              <a:t>,</a:t>
            </a:r>
            <a:r>
              <a:rPr sz="1400" spc="9" dirty="0">
                <a:solidFill>
                  <a:srgbClr val="05252A"/>
                </a:solidFill>
                <a:latin typeface="Calibri"/>
                <a:cs typeface="Calibri"/>
              </a:rPr>
              <a:t> </a:t>
            </a:r>
            <a:r>
              <a:rPr sz="1400" spc="-2" dirty="0" err="1">
                <a:solidFill>
                  <a:srgbClr val="05252A"/>
                </a:solidFill>
                <a:latin typeface="Calibri"/>
                <a:cs typeface="Calibri"/>
              </a:rPr>
              <a:t>el</a:t>
            </a:r>
            <a:r>
              <a:rPr sz="1400" dirty="0">
                <a:solidFill>
                  <a:srgbClr val="05252A"/>
                </a:solidFill>
                <a:latin typeface="Calibri"/>
                <a:cs typeface="Calibri"/>
              </a:rPr>
              <a:t> </a:t>
            </a:r>
            <a:r>
              <a:rPr sz="1400" spc="-5" dirty="0">
                <a:solidFill>
                  <a:srgbClr val="05252A"/>
                </a:solidFill>
                <a:latin typeface="Calibri"/>
                <a:cs typeface="Calibri"/>
              </a:rPr>
              <a:t>alcohol</a:t>
            </a:r>
            <a:r>
              <a:rPr sz="1400" dirty="0">
                <a:solidFill>
                  <a:srgbClr val="05252A"/>
                </a:solidFill>
                <a:latin typeface="Calibri"/>
                <a:cs typeface="Calibri"/>
              </a:rPr>
              <a:t> </a:t>
            </a:r>
            <a:r>
              <a:rPr sz="1400" b="1" spc="-2" dirty="0" err="1">
                <a:solidFill>
                  <a:srgbClr val="05252A"/>
                </a:solidFill>
                <a:latin typeface="Calibri"/>
                <a:cs typeface="Calibri"/>
              </a:rPr>
              <a:t>daña</a:t>
            </a:r>
            <a:r>
              <a:rPr sz="1400" b="1" spc="6" dirty="0">
                <a:solidFill>
                  <a:srgbClr val="05252A"/>
                </a:solidFill>
                <a:latin typeface="Calibri"/>
                <a:cs typeface="Calibri"/>
              </a:rPr>
              <a:t> </a:t>
            </a:r>
            <a:r>
              <a:rPr sz="1400" b="1" spc="-2" dirty="0" err="1">
                <a:solidFill>
                  <a:srgbClr val="05252A"/>
                </a:solidFill>
                <a:latin typeface="Calibri"/>
                <a:cs typeface="Calibri"/>
              </a:rPr>
              <a:t>el</a:t>
            </a:r>
            <a:r>
              <a:rPr sz="1400" b="1" spc="-5" dirty="0">
                <a:solidFill>
                  <a:srgbClr val="05252A"/>
                </a:solidFill>
                <a:latin typeface="Calibri"/>
                <a:cs typeface="Calibri"/>
              </a:rPr>
              <a:t> </a:t>
            </a:r>
            <a:r>
              <a:rPr sz="1400" b="1" spc="-6" dirty="0" err="1">
                <a:solidFill>
                  <a:srgbClr val="05252A"/>
                </a:solidFill>
                <a:latin typeface="Calibri"/>
                <a:cs typeface="Calibri"/>
              </a:rPr>
              <a:t>cerebro</a:t>
            </a:r>
            <a:r>
              <a:rPr sz="1400" b="1" spc="11" dirty="0">
                <a:solidFill>
                  <a:srgbClr val="05252A"/>
                </a:solidFill>
                <a:latin typeface="Calibri"/>
                <a:cs typeface="Calibri"/>
              </a:rPr>
              <a:t> </a:t>
            </a:r>
            <a:r>
              <a:rPr sz="1400" b="1" spc="-2" dirty="0">
                <a:solidFill>
                  <a:srgbClr val="05252A"/>
                </a:solidFill>
                <a:latin typeface="Calibri"/>
                <a:cs typeface="Calibri"/>
              </a:rPr>
              <a:t>y</a:t>
            </a:r>
            <a:r>
              <a:rPr sz="1400" b="1" dirty="0">
                <a:solidFill>
                  <a:srgbClr val="05252A"/>
                </a:solidFill>
                <a:latin typeface="Calibri"/>
                <a:cs typeface="Calibri"/>
              </a:rPr>
              <a:t> </a:t>
            </a:r>
            <a:r>
              <a:rPr sz="1400" b="1" dirty="0" err="1">
                <a:solidFill>
                  <a:srgbClr val="05252A"/>
                </a:solidFill>
                <a:latin typeface="Calibri"/>
                <a:cs typeface="Calibri"/>
              </a:rPr>
              <a:t>el</a:t>
            </a:r>
            <a:r>
              <a:rPr sz="1400" b="1" dirty="0">
                <a:solidFill>
                  <a:srgbClr val="05252A"/>
                </a:solidFill>
                <a:latin typeface="Calibri"/>
                <a:cs typeface="Calibri"/>
              </a:rPr>
              <a:t> </a:t>
            </a:r>
            <a:r>
              <a:rPr sz="1400" b="1" spc="2" dirty="0">
                <a:solidFill>
                  <a:srgbClr val="05252A"/>
                </a:solidFill>
                <a:latin typeface="Calibri"/>
                <a:cs typeface="Calibri"/>
              </a:rPr>
              <a:t> </a:t>
            </a:r>
            <a:r>
              <a:rPr sz="1400" b="1" spc="-5" dirty="0" err="1">
                <a:solidFill>
                  <a:srgbClr val="05252A"/>
                </a:solidFill>
                <a:latin typeface="Calibri"/>
                <a:cs typeface="Calibri"/>
              </a:rPr>
              <a:t>hígado</a:t>
            </a:r>
            <a:r>
              <a:rPr sz="1400" b="1" spc="5" dirty="0">
                <a:solidFill>
                  <a:srgbClr val="05252A"/>
                </a:solidFill>
                <a:latin typeface="Calibri"/>
                <a:cs typeface="Calibri"/>
              </a:rPr>
              <a:t> </a:t>
            </a:r>
            <a:r>
              <a:rPr sz="1400" b="1" spc="-2" dirty="0">
                <a:solidFill>
                  <a:srgbClr val="05252A"/>
                </a:solidFill>
                <a:latin typeface="Calibri"/>
                <a:cs typeface="Calibri"/>
              </a:rPr>
              <a:t>de</a:t>
            </a:r>
            <a:r>
              <a:rPr sz="1400" b="1" spc="2" dirty="0">
                <a:solidFill>
                  <a:srgbClr val="05252A"/>
                </a:solidFill>
                <a:latin typeface="Calibri"/>
                <a:cs typeface="Calibri"/>
              </a:rPr>
              <a:t> </a:t>
            </a:r>
            <a:r>
              <a:rPr sz="1400" b="1" spc="-5" dirty="0">
                <a:solidFill>
                  <a:srgbClr val="05252A"/>
                </a:solidFill>
                <a:latin typeface="Calibri"/>
                <a:cs typeface="Calibri"/>
              </a:rPr>
              <a:t>forma</a:t>
            </a:r>
            <a:r>
              <a:rPr sz="1400" b="1" spc="2" dirty="0">
                <a:solidFill>
                  <a:srgbClr val="05252A"/>
                </a:solidFill>
                <a:latin typeface="Calibri"/>
                <a:cs typeface="Calibri"/>
              </a:rPr>
              <a:t> </a:t>
            </a:r>
            <a:r>
              <a:rPr sz="1400" b="1" spc="-5" dirty="0" err="1">
                <a:solidFill>
                  <a:srgbClr val="05252A"/>
                </a:solidFill>
                <a:latin typeface="Calibri"/>
                <a:cs typeface="Calibri"/>
              </a:rPr>
              <a:t>permanente</a:t>
            </a:r>
            <a:r>
              <a:rPr sz="1400" b="1" spc="-5" dirty="0">
                <a:solidFill>
                  <a:srgbClr val="05252A"/>
                </a:solidFill>
                <a:latin typeface="Calibri"/>
                <a:cs typeface="Calibri"/>
              </a:rPr>
              <a:t>.</a:t>
            </a:r>
            <a:endParaRPr sz="1400" dirty="0">
              <a:latin typeface="Calibri"/>
              <a:cs typeface="Calibri"/>
            </a:endParaRPr>
          </a:p>
        </p:txBody>
      </p:sp>
      <p:sp>
        <p:nvSpPr>
          <p:cNvPr id="7" name="object 7"/>
          <p:cNvSpPr txBox="1"/>
          <p:nvPr/>
        </p:nvSpPr>
        <p:spPr>
          <a:xfrm>
            <a:off x="3231567" y="3292551"/>
            <a:ext cx="1488774" cy="166712"/>
          </a:xfrm>
          <a:prstGeom prst="rect">
            <a:avLst/>
          </a:prstGeom>
          <a:solidFill>
            <a:srgbClr val="00FFFF"/>
          </a:solidFill>
        </p:spPr>
        <p:txBody>
          <a:bodyPr vert="horz" wrap="square" lIns="0" tIns="0" rIns="0" bIns="0" rtlCol="0">
            <a:spAutoFit/>
          </a:bodyPr>
          <a:lstStyle>
            <a:defPPr>
              <a:defRPr lang="es-ES"/>
            </a:defPPr>
            <a:lvl1pPr algn="ctr">
              <a:lnSpc>
                <a:spcPts val="1258"/>
              </a:lnSpc>
              <a:defRPr sz="1200" spc="-2">
                <a:solidFill>
                  <a:srgbClr val="05252A"/>
                </a:solidFill>
                <a:latin typeface="Berlin Sans FB"/>
                <a:cs typeface="Berlin Sans FB"/>
              </a:defRPr>
            </a:lvl1pPr>
          </a:lstStyle>
          <a:p>
            <a:r>
              <a:rPr dirty="0"/>
              <a:t>VINO = ALCOHOL</a:t>
            </a:r>
          </a:p>
        </p:txBody>
      </p:sp>
      <p:sp>
        <p:nvSpPr>
          <p:cNvPr id="8" name="object 8"/>
          <p:cNvSpPr txBox="1"/>
          <p:nvPr/>
        </p:nvSpPr>
        <p:spPr>
          <a:xfrm>
            <a:off x="3194008" y="3597818"/>
            <a:ext cx="1597067" cy="166712"/>
          </a:xfrm>
          <a:prstGeom prst="rect">
            <a:avLst/>
          </a:prstGeom>
          <a:solidFill>
            <a:srgbClr val="00FFFF"/>
          </a:solidFill>
        </p:spPr>
        <p:txBody>
          <a:bodyPr vert="horz" wrap="square" lIns="0" tIns="0" rIns="0" bIns="0" rtlCol="0">
            <a:spAutoFit/>
          </a:bodyPr>
          <a:lstStyle>
            <a:defPPr>
              <a:defRPr lang="es-ES"/>
            </a:defPPr>
            <a:lvl1pPr algn="ctr">
              <a:lnSpc>
                <a:spcPts val="1258"/>
              </a:lnSpc>
              <a:defRPr sz="1200" spc="-2">
                <a:solidFill>
                  <a:srgbClr val="05252A"/>
                </a:solidFill>
                <a:latin typeface="Berlin Sans FB"/>
                <a:cs typeface="Berlin Sans FB"/>
              </a:defRPr>
            </a:lvl1pPr>
          </a:lstStyle>
          <a:p>
            <a:r>
              <a:rPr dirty="0"/>
              <a:t>CERVEZA = ALCOHOL</a:t>
            </a:r>
          </a:p>
        </p:txBody>
      </p:sp>
      <p:sp>
        <p:nvSpPr>
          <p:cNvPr id="9" name="object 9"/>
          <p:cNvSpPr txBox="1"/>
          <p:nvPr/>
        </p:nvSpPr>
        <p:spPr>
          <a:xfrm>
            <a:off x="522745" y="5111468"/>
            <a:ext cx="4336334" cy="1561406"/>
          </a:xfrm>
          <a:prstGeom prst="rect">
            <a:avLst/>
          </a:prstGeom>
        </p:spPr>
        <p:txBody>
          <a:bodyPr vert="horz" wrap="square" lIns="0" tIns="52785" rIns="0" bIns="0" rtlCol="0">
            <a:spAutoFit/>
          </a:bodyPr>
          <a:lstStyle/>
          <a:p>
            <a:pPr marL="105563" marR="2222" indent="-100007" algn="just">
              <a:spcBef>
                <a:spcPts val="453"/>
              </a:spcBef>
              <a:buClr>
                <a:srgbClr val="FFC50A"/>
              </a:buClr>
              <a:buFont typeface="Arial"/>
              <a:buChar char="•"/>
              <a:tabLst>
                <a:tab pos="105285" algn="l"/>
                <a:tab pos="105563" algn="l"/>
              </a:tabLst>
            </a:pPr>
            <a:r>
              <a:rPr sz="1400" spc="-6" dirty="0" err="1">
                <a:solidFill>
                  <a:srgbClr val="05252A"/>
                </a:solidFill>
                <a:latin typeface="Calibri"/>
                <a:cs typeface="Calibri"/>
              </a:rPr>
              <a:t>Existen</a:t>
            </a:r>
            <a:r>
              <a:rPr sz="1400" spc="5" dirty="0">
                <a:solidFill>
                  <a:srgbClr val="05252A"/>
                </a:solidFill>
                <a:latin typeface="Calibri"/>
                <a:cs typeface="Calibri"/>
              </a:rPr>
              <a:t> </a:t>
            </a:r>
            <a:r>
              <a:rPr sz="1400" spc="-5" dirty="0" err="1">
                <a:solidFill>
                  <a:srgbClr val="05252A"/>
                </a:solidFill>
                <a:latin typeface="Calibri"/>
                <a:cs typeface="Calibri"/>
              </a:rPr>
              <a:t>preparados</a:t>
            </a:r>
            <a:r>
              <a:rPr sz="1400" spc="6" dirty="0">
                <a:solidFill>
                  <a:srgbClr val="05252A"/>
                </a:solidFill>
                <a:latin typeface="Calibri"/>
                <a:cs typeface="Calibri"/>
              </a:rPr>
              <a:t> </a:t>
            </a:r>
            <a:r>
              <a:rPr sz="1400" spc="-5" dirty="0" err="1">
                <a:solidFill>
                  <a:srgbClr val="05252A"/>
                </a:solidFill>
                <a:latin typeface="Calibri"/>
                <a:cs typeface="Calibri"/>
              </a:rPr>
              <a:t>farmacéuticos</a:t>
            </a:r>
            <a:r>
              <a:rPr sz="1400" spc="-6" dirty="0">
                <a:solidFill>
                  <a:srgbClr val="05252A"/>
                </a:solidFill>
                <a:latin typeface="Calibri"/>
                <a:cs typeface="Calibri"/>
              </a:rPr>
              <a:t> </a:t>
            </a:r>
            <a:r>
              <a:rPr sz="1400" spc="-5" dirty="0" err="1">
                <a:solidFill>
                  <a:srgbClr val="05252A"/>
                </a:solidFill>
                <a:latin typeface="Calibri"/>
                <a:cs typeface="Calibri"/>
              </a:rPr>
              <a:t>derivados</a:t>
            </a:r>
            <a:r>
              <a:rPr sz="1400" spc="-5" dirty="0">
                <a:solidFill>
                  <a:srgbClr val="05252A"/>
                </a:solidFill>
                <a:latin typeface="Calibri"/>
                <a:cs typeface="Calibri"/>
              </a:rPr>
              <a:t> </a:t>
            </a:r>
            <a:r>
              <a:rPr sz="1400" spc="-181" dirty="0">
                <a:solidFill>
                  <a:srgbClr val="05252A"/>
                </a:solidFill>
                <a:latin typeface="Calibri"/>
                <a:cs typeface="Calibri"/>
              </a:rPr>
              <a:t> </a:t>
            </a:r>
            <a:r>
              <a:rPr sz="1400" spc="-2" dirty="0">
                <a:solidFill>
                  <a:srgbClr val="05252A"/>
                </a:solidFill>
                <a:latin typeface="Calibri"/>
                <a:cs typeface="Calibri"/>
              </a:rPr>
              <a:t>del</a:t>
            </a:r>
            <a:r>
              <a:rPr sz="1400" spc="-5" dirty="0">
                <a:solidFill>
                  <a:srgbClr val="05252A"/>
                </a:solidFill>
                <a:latin typeface="Calibri"/>
                <a:cs typeface="Calibri"/>
              </a:rPr>
              <a:t> </a:t>
            </a:r>
            <a:r>
              <a:rPr sz="1400" spc="-2" dirty="0">
                <a:solidFill>
                  <a:srgbClr val="05252A"/>
                </a:solidFill>
                <a:latin typeface="Calibri"/>
                <a:cs typeface="Calibri"/>
              </a:rPr>
              <a:t>cannabis </a:t>
            </a:r>
            <a:r>
              <a:rPr sz="1400" spc="-6" dirty="0">
                <a:solidFill>
                  <a:srgbClr val="05252A"/>
                </a:solidFill>
                <a:latin typeface="Calibri"/>
                <a:cs typeface="Calibri"/>
              </a:rPr>
              <a:t>para</a:t>
            </a:r>
            <a:r>
              <a:rPr sz="1400" spc="-2" dirty="0">
                <a:solidFill>
                  <a:srgbClr val="05252A"/>
                </a:solidFill>
                <a:latin typeface="Calibri"/>
                <a:cs typeface="Calibri"/>
              </a:rPr>
              <a:t> </a:t>
            </a:r>
            <a:r>
              <a:rPr sz="1400" dirty="0" err="1">
                <a:solidFill>
                  <a:srgbClr val="05252A"/>
                </a:solidFill>
                <a:latin typeface="Calibri"/>
                <a:cs typeface="Calibri"/>
              </a:rPr>
              <a:t>el</a:t>
            </a:r>
            <a:r>
              <a:rPr sz="1400" dirty="0">
                <a:solidFill>
                  <a:srgbClr val="05252A"/>
                </a:solidFill>
                <a:latin typeface="Calibri"/>
                <a:cs typeface="Calibri"/>
              </a:rPr>
              <a:t> </a:t>
            </a:r>
            <a:r>
              <a:rPr sz="1400" spc="-6" dirty="0" err="1">
                <a:solidFill>
                  <a:srgbClr val="05252A"/>
                </a:solidFill>
                <a:latin typeface="Calibri"/>
                <a:cs typeface="Calibri"/>
              </a:rPr>
              <a:t>tratamiento</a:t>
            </a:r>
            <a:r>
              <a:rPr sz="1400" spc="2" dirty="0">
                <a:solidFill>
                  <a:srgbClr val="05252A"/>
                </a:solidFill>
                <a:latin typeface="Calibri"/>
                <a:cs typeface="Calibri"/>
              </a:rPr>
              <a:t> </a:t>
            </a:r>
            <a:r>
              <a:rPr sz="1400" spc="-2" dirty="0">
                <a:solidFill>
                  <a:srgbClr val="05252A"/>
                </a:solidFill>
                <a:latin typeface="Calibri"/>
                <a:cs typeface="Calibri"/>
              </a:rPr>
              <a:t>de la </a:t>
            </a:r>
            <a:r>
              <a:rPr sz="1400" dirty="0">
                <a:solidFill>
                  <a:srgbClr val="05252A"/>
                </a:solidFill>
                <a:latin typeface="Calibri"/>
                <a:cs typeface="Calibri"/>
              </a:rPr>
              <a:t> </a:t>
            </a:r>
            <a:r>
              <a:rPr sz="1400" spc="-2" dirty="0" err="1">
                <a:solidFill>
                  <a:srgbClr val="05252A"/>
                </a:solidFill>
                <a:latin typeface="Calibri"/>
                <a:cs typeface="Calibri"/>
              </a:rPr>
              <a:t>espasticidad</a:t>
            </a:r>
            <a:r>
              <a:rPr sz="1400" spc="-5" dirty="0">
                <a:solidFill>
                  <a:srgbClr val="05252A"/>
                </a:solidFill>
                <a:latin typeface="Calibri"/>
                <a:cs typeface="Calibri"/>
              </a:rPr>
              <a:t> </a:t>
            </a:r>
            <a:r>
              <a:rPr sz="1400" dirty="0" err="1">
                <a:solidFill>
                  <a:srgbClr val="05252A"/>
                </a:solidFill>
                <a:latin typeface="Calibri"/>
                <a:cs typeface="Calibri"/>
              </a:rPr>
              <a:t>en</a:t>
            </a:r>
            <a:r>
              <a:rPr sz="1400" spc="-2" dirty="0">
                <a:solidFill>
                  <a:srgbClr val="05252A"/>
                </a:solidFill>
                <a:latin typeface="Calibri"/>
                <a:cs typeface="Calibri"/>
              </a:rPr>
              <a:t> la</a:t>
            </a:r>
            <a:r>
              <a:rPr sz="1400" dirty="0">
                <a:solidFill>
                  <a:srgbClr val="05252A"/>
                </a:solidFill>
                <a:latin typeface="Calibri"/>
                <a:cs typeface="Calibri"/>
              </a:rPr>
              <a:t> </a:t>
            </a:r>
            <a:r>
              <a:rPr sz="1400" spc="-5" dirty="0">
                <a:solidFill>
                  <a:srgbClr val="05252A"/>
                </a:solidFill>
                <a:latin typeface="Calibri"/>
                <a:cs typeface="Calibri"/>
              </a:rPr>
              <a:t>EM</a:t>
            </a:r>
            <a:r>
              <a:rPr sz="1400" spc="-2" dirty="0">
                <a:solidFill>
                  <a:srgbClr val="05252A"/>
                </a:solidFill>
                <a:latin typeface="Calibri"/>
                <a:cs typeface="Calibri"/>
              </a:rPr>
              <a:t> y </a:t>
            </a:r>
            <a:r>
              <a:rPr sz="1400" spc="-5" dirty="0">
                <a:solidFill>
                  <a:srgbClr val="05252A"/>
                </a:solidFill>
                <a:latin typeface="Calibri"/>
                <a:cs typeface="Calibri"/>
              </a:rPr>
              <a:t>que</a:t>
            </a:r>
            <a:r>
              <a:rPr sz="1400" dirty="0">
                <a:solidFill>
                  <a:srgbClr val="05252A"/>
                </a:solidFill>
                <a:latin typeface="Calibri"/>
                <a:cs typeface="Calibri"/>
              </a:rPr>
              <a:t> </a:t>
            </a:r>
            <a:r>
              <a:rPr sz="1400" spc="-5" dirty="0">
                <a:solidFill>
                  <a:srgbClr val="05252A"/>
                </a:solidFill>
                <a:latin typeface="Calibri"/>
                <a:cs typeface="Calibri"/>
              </a:rPr>
              <a:t>solo</a:t>
            </a:r>
            <a:r>
              <a:rPr sz="1400" spc="-2" dirty="0">
                <a:solidFill>
                  <a:srgbClr val="05252A"/>
                </a:solidFill>
                <a:latin typeface="Calibri"/>
                <a:cs typeface="Calibri"/>
              </a:rPr>
              <a:t> </a:t>
            </a:r>
            <a:r>
              <a:rPr sz="1400" spc="-2" dirty="0" err="1">
                <a:solidFill>
                  <a:srgbClr val="05252A"/>
                </a:solidFill>
                <a:latin typeface="Calibri"/>
                <a:cs typeface="Calibri"/>
              </a:rPr>
              <a:t>deben</a:t>
            </a:r>
            <a:r>
              <a:rPr sz="1400" spc="-2" dirty="0">
                <a:solidFill>
                  <a:srgbClr val="05252A"/>
                </a:solidFill>
                <a:latin typeface="Calibri"/>
                <a:cs typeface="Calibri"/>
              </a:rPr>
              <a:t> </a:t>
            </a:r>
            <a:r>
              <a:rPr sz="1400" dirty="0">
                <a:solidFill>
                  <a:srgbClr val="05252A"/>
                </a:solidFill>
                <a:latin typeface="Calibri"/>
                <a:cs typeface="Calibri"/>
              </a:rPr>
              <a:t> </a:t>
            </a:r>
            <a:r>
              <a:rPr sz="1400" spc="-6" dirty="0" err="1">
                <a:solidFill>
                  <a:srgbClr val="05252A"/>
                </a:solidFill>
                <a:latin typeface="Calibri"/>
                <a:cs typeface="Calibri"/>
              </a:rPr>
              <a:t>utilizarse</a:t>
            </a:r>
            <a:r>
              <a:rPr sz="1400" spc="11" dirty="0">
                <a:solidFill>
                  <a:srgbClr val="05252A"/>
                </a:solidFill>
                <a:latin typeface="Calibri"/>
                <a:cs typeface="Calibri"/>
              </a:rPr>
              <a:t> </a:t>
            </a:r>
            <a:r>
              <a:rPr sz="1400" spc="-5" dirty="0">
                <a:solidFill>
                  <a:srgbClr val="05252A"/>
                </a:solidFill>
                <a:latin typeface="Calibri"/>
                <a:cs typeface="Calibri"/>
              </a:rPr>
              <a:t>con</a:t>
            </a:r>
            <a:r>
              <a:rPr sz="1400" spc="-2" dirty="0">
                <a:solidFill>
                  <a:srgbClr val="05252A"/>
                </a:solidFill>
                <a:latin typeface="Calibri"/>
                <a:cs typeface="Calibri"/>
              </a:rPr>
              <a:t> </a:t>
            </a:r>
            <a:r>
              <a:rPr sz="1400" spc="-2" dirty="0" err="1">
                <a:solidFill>
                  <a:srgbClr val="05252A"/>
                </a:solidFill>
                <a:latin typeface="Calibri"/>
                <a:cs typeface="Calibri"/>
              </a:rPr>
              <a:t>supervisión</a:t>
            </a:r>
            <a:r>
              <a:rPr sz="1400" spc="6" dirty="0">
                <a:solidFill>
                  <a:srgbClr val="05252A"/>
                </a:solidFill>
                <a:latin typeface="Calibri"/>
                <a:cs typeface="Calibri"/>
              </a:rPr>
              <a:t> </a:t>
            </a:r>
            <a:r>
              <a:rPr sz="1400" spc="-2" dirty="0">
                <a:solidFill>
                  <a:srgbClr val="05252A"/>
                </a:solidFill>
                <a:latin typeface="Calibri"/>
                <a:cs typeface="Calibri"/>
              </a:rPr>
              <a:t>y</a:t>
            </a:r>
            <a:r>
              <a:rPr sz="1400" spc="2" dirty="0">
                <a:solidFill>
                  <a:srgbClr val="05252A"/>
                </a:solidFill>
                <a:latin typeface="Calibri"/>
                <a:cs typeface="Calibri"/>
              </a:rPr>
              <a:t> </a:t>
            </a:r>
            <a:r>
              <a:rPr sz="1400" spc="-5" dirty="0" err="1">
                <a:solidFill>
                  <a:srgbClr val="05252A"/>
                </a:solidFill>
                <a:latin typeface="Calibri"/>
                <a:cs typeface="Calibri"/>
              </a:rPr>
              <a:t>prescripción</a:t>
            </a:r>
            <a:r>
              <a:rPr sz="1400" spc="5" dirty="0">
                <a:solidFill>
                  <a:srgbClr val="05252A"/>
                </a:solidFill>
                <a:latin typeface="Calibri"/>
                <a:cs typeface="Calibri"/>
              </a:rPr>
              <a:t> </a:t>
            </a:r>
            <a:r>
              <a:rPr sz="1400" spc="-5" dirty="0">
                <a:solidFill>
                  <a:srgbClr val="05252A"/>
                </a:solidFill>
                <a:latin typeface="Calibri"/>
                <a:cs typeface="Calibri"/>
              </a:rPr>
              <a:t>del </a:t>
            </a:r>
            <a:r>
              <a:rPr sz="1400" spc="-2" dirty="0">
                <a:solidFill>
                  <a:srgbClr val="05252A"/>
                </a:solidFill>
                <a:latin typeface="Calibri"/>
                <a:cs typeface="Calibri"/>
              </a:rPr>
              <a:t> </a:t>
            </a:r>
            <a:r>
              <a:rPr sz="1400" spc="-2" dirty="0" err="1">
                <a:solidFill>
                  <a:srgbClr val="05252A"/>
                </a:solidFill>
                <a:latin typeface="Calibri"/>
                <a:cs typeface="Calibri"/>
              </a:rPr>
              <a:t>médico</a:t>
            </a:r>
            <a:r>
              <a:rPr sz="1400" spc="22" dirty="0">
                <a:solidFill>
                  <a:srgbClr val="05252A"/>
                </a:solidFill>
                <a:latin typeface="Calibri"/>
                <a:cs typeface="Calibri"/>
              </a:rPr>
              <a:t> </a:t>
            </a:r>
            <a:r>
              <a:rPr sz="1400" spc="-5" dirty="0" err="1">
                <a:solidFill>
                  <a:srgbClr val="05252A"/>
                </a:solidFill>
                <a:latin typeface="Calibri"/>
                <a:cs typeface="Calibri"/>
              </a:rPr>
              <a:t>especialista</a:t>
            </a:r>
            <a:r>
              <a:rPr sz="1400" spc="-5" dirty="0">
                <a:solidFill>
                  <a:srgbClr val="05252A"/>
                </a:solidFill>
                <a:latin typeface="Calibri"/>
                <a:cs typeface="Calibri"/>
              </a:rPr>
              <a:t>.</a:t>
            </a:r>
            <a:r>
              <a:rPr sz="1400" spc="24" dirty="0">
                <a:solidFill>
                  <a:srgbClr val="05252A"/>
                </a:solidFill>
                <a:latin typeface="Calibri"/>
                <a:cs typeface="Calibri"/>
              </a:rPr>
              <a:t> </a:t>
            </a:r>
            <a:r>
              <a:rPr sz="1400" spc="-2" dirty="0">
                <a:solidFill>
                  <a:srgbClr val="05252A"/>
                </a:solidFill>
                <a:latin typeface="Calibri"/>
                <a:cs typeface="Calibri"/>
              </a:rPr>
              <a:t>El</a:t>
            </a:r>
            <a:r>
              <a:rPr sz="1400" spc="22" dirty="0">
                <a:solidFill>
                  <a:srgbClr val="05252A"/>
                </a:solidFill>
                <a:latin typeface="Calibri"/>
                <a:cs typeface="Calibri"/>
              </a:rPr>
              <a:t> </a:t>
            </a:r>
            <a:r>
              <a:rPr sz="1400" spc="-5" dirty="0" err="1">
                <a:solidFill>
                  <a:srgbClr val="05252A"/>
                </a:solidFill>
                <a:latin typeface="Calibri"/>
                <a:cs typeface="Calibri"/>
              </a:rPr>
              <a:t>consumo</a:t>
            </a:r>
            <a:r>
              <a:rPr sz="1400" spc="24" dirty="0">
                <a:solidFill>
                  <a:srgbClr val="05252A"/>
                </a:solidFill>
                <a:latin typeface="Calibri"/>
                <a:cs typeface="Calibri"/>
              </a:rPr>
              <a:t> </a:t>
            </a:r>
            <a:r>
              <a:rPr sz="1400" spc="-5" dirty="0">
                <a:solidFill>
                  <a:srgbClr val="05252A"/>
                </a:solidFill>
                <a:latin typeface="Calibri"/>
                <a:cs typeface="Calibri"/>
              </a:rPr>
              <a:t>de </a:t>
            </a:r>
            <a:r>
              <a:rPr sz="1400" spc="-2" dirty="0">
                <a:solidFill>
                  <a:srgbClr val="05252A"/>
                </a:solidFill>
                <a:latin typeface="Calibri"/>
                <a:cs typeface="Calibri"/>
              </a:rPr>
              <a:t> cannabis</a:t>
            </a:r>
            <a:r>
              <a:rPr sz="1400" spc="-5" dirty="0">
                <a:solidFill>
                  <a:srgbClr val="05252A"/>
                </a:solidFill>
                <a:latin typeface="Calibri"/>
                <a:cs typeface="Calibri"/>
              </a:rPr>
              <a:t> </a:t>
            </a:r>
            <a:r>
              <a:rPr sz="1400" spc="-6" dirty="0">
                <a:solidFill>
                  <a:srgbClr val="05252A"/>
                </a:solidFill>
                <a:latin typeface="Calibri"/>
                <a:cs typeface="Calibri"/>
              </a:rPr>
              <a:t>fuera</a:t>
            </a:r>
            <a:r>
              <a:rPr sz="1400" dirty="0">
                <a:solidFill>
                  <a:srgbClr val="05252A"/>
                </a:solidFill>
                <a:latin typeface="Calibri"/>
                <a:cs typeface="Calibri"/>
              </a:rPr>
              <a:t> </a:t>
            </a:r>
            <a:r>
              <a:rPr sz="1400" spc="-2" dirty="0">
                <a:solidFill>
                  <a:srgbClr val="05252A"/>
                </a:solidFill>
                <a:latin typeface="Calibri"/>
                <a:cs typeface="Calibri"/>
              </a:rPr>
              <a:t>de</a:t>
            </a:r>
            <a:r>
              <a:rPr sz="1400" dirty="0">
                <a:solidFill>
                  <a:srgbClr val="05252A"/>
                </a:solidFill>
                <a:latin typeface="Calibri"/>
                <a:cs typeface="Calibri"/>
              </a:rPr>
              <a:t> </a:t>
            </a:r>
            <a:r>
              <a:rPr sz="1400" spc="-6" dirty="0" err="1">
                <a:solidFill>
                  <a:srgbClr val="05252A"/>
                </a:solidFill>
                <a:latin typeface="Calibri"/>
                <a:cs typeface="Calibri"/>
              </a:rPr>
              <a:t>este</a:t>
            </a:r>
            <a:r>
              <a:rPr sz="1400" dirty="0">
                <a:solidFill>
                  <a:srgbClr val="05252A"/>
                </a:solidFill>
                <a:latin typeface="Calibri"/>
                <a:cs typeface="Calibri"/>
              </a:rPr>
              <a:t> </a:t>
            </a:r>
            <a:r>
              <a:rPr sz="1400" spc="-6" dirty="0" err="1">
                <a:solidFill>
                  <a:srgbClr val="05252A"/>
                </a:solidFill>
                <a:latin typeface="Calibri"/>
                <a:cs typeface="Calibri"/>
              </a:rPr>
              <a:t>preparado</a:t>
            </a:r>
            <a:r>
              <a:rPr sz="1400" spc="-6" dirty="0">
                <a:solidFill>
                  <a:srgbClr val="05252A"/>
                </a:solidFill>
                <a:latin typeface="Calibri"/>
                <a:cs typeface="Calibri"/>
              </a:rPr>
              <a:t> </a:t>
            </a:r>
            <a:r>
              <a:rPr sz="1400" spc="-5" dirty="0">
                <a:solidFill>
                  <a:srgbClr val="05252A"/>
                </a:solidFill>
                <a:latin typeface="Calibri"/>
                <a:cs typeface="Calibri"/>
              </a:rPr>
              <a:t> </a:t>
            </a:r>
            <a:r>
              <a:rPr sz="1400" spc="-2" dirty="0">
                <a:solidFill>
                  <a:srgbClr val="05252A"/>
                </a:solidFill>
                <a:latin typeface="Calibri"/>
                <a:cs typeface="Calibri"/>
              </a:rPr>
              <a:t>(</a:t>
            </a:r>
            <a:r>
              <a:rPr sz="1400" b="1" spc="-2" dirty="0">
                <a:solidFill>
                  <a:srgbClr val="05252A"/>
                </a:solidFill>
                <a:latin typeface="Calibri"/>
                <a:cs typeface="Calibri"/>
              </a:rPr>
              <a:t>marihuana</a:t>
            </a:r>
            <a:r>
              <a:rPr sz="1400" spc="-2" dirty="0">
                <a:solidFill>
                  <a:srgbClr val="05252A"/>
                </a:solidFill>
                <a:latin typeface="Calibri"/>
                <a:cs typeface="Calibri"/>
              </a:rPr>
              <a:t>),</a:t>
            </a:r>
            <a:r>
              <a:rPr sz="1400" dirty="0">
                <a:solidFill>
                  <a:srgbClr val="05252A"/>
                </a:solidFill>
                <a:latin typeface="Calibri"/>
                <a:cs typeface="Calibri"/>
              </a:rPr>
              <a:t> </a:t>
            </a:r>
            <a:r>
              <a:rPr sz="1400" b="1" spc="-2" dirty="0">
                <a:solidFill>
                  <a:srgbClr val="05252A"/>
                </a:solidFill>
                <a:latin typeface="Calibri"/>
                <a:cs typeface="Calibri"/>
              </a:rPr>
              <a:t>no</a:t>
            </a:r>
            <a:r>
              <a:rPr sz="1400" b="1" spc="5" dirty="0">
                <a:solidFill>
                  <a:srgbClr val="05252A"/>
                </a:solidFill>
                <a:latin typeface="Calibri"/>
                <a:cs typeface="Calibri"/>
              </a:rPr>
              <a:t> </a:t>
            </a:r>
            <a:r>
              <a:rPr sz="1400" b="1" spc="-6" dirty="0" err="1">
                <a:solidFill>
                  <a:srgbClr val="05252A"/>
                </a:solidFill>
                <a:latin typeface="Calibri"/>
                <a:cs typeface="Calibri"/>
              </a:rPr>
              <a:t>está</a:t>
            </a:r>
            <a:r>
              <a:rPr sz="1400" b="1" spc="2" dirty="0">
                <a:solidFill>
                  <a:srgbClr val="05252A"/>
                </a:solidFill>
                <a:latin typeface="Calibri"/>
                <a:cs typeface="Calibri"/>
              </a:rPr>
              <a:t> </a:t>
            </a:r>
            <a:r>
              <a:rPr sz="1400" b="1" spc="-2" dirty="0" err="1">
                <a:solidFill>
                  <a:srgbClr val="05252A"/>
                </a:solidFill>
                <a:latin typeface="Calibri"/>
                <a:cs typeface="Calibri"/>
              </a:rPr>
              <a:t>indicado</a:t>
            </a:r>
            <a:r>
              <a:rPr sz="1400" b="1" spc="6" dirty="0">
                <a:solidFill>
                  <a:srgbClr val="05252A"/>
                </a:solidFill>
                <a:latin typeface="Calibri"/>
                <a:cs typeface="Calibri"/>
              </a:rPr>
              <a:t> </a:t>
            </a:r>
            <a:r>
              <a:rPr sz="1400" spc="-2" dirty="0" err="1">
                <a:solidFill>
                  <a:srgbClr val="05252A"/>
                </a:solidFill>
                <a:latin typeface="Calibri"/>
                <a:cs typeface="Calibri"/>
              </a:rPr>
              <a:t>en</a:t>
            </a:r>
            <a:r>
              <a:rPr sz="1400" dirty="0">
                <a:solidFill>
                  <a:srgbClr val="05252A"/>
                </a:solidFill>
                <a:latin typeface="Calibri"/>
                <a:cs typeface="Calibri"/>
              </a:rPr>
              <a:t> </a:t>
            </a:r>
            <a:r>
              <a:rPr sz="1400" spc="-5" dirty="0" err="1">
                <a:solidFill>
                  <a:srgbClr val="05252A"/>
                </a:solidFill>
                <a:latin typeface="Calibri"/>
                <a:cs typeface="Calibri"/>
              </a:rPr>
              <a:t>ningún</a:t>
            </a:r>
            <a:r>
              <a:rPr sz="1400" spc="-5" dirty="0">
                <a:solidFill>
                  <a:srgbClr val="05252A"/>
                </a:solidFill>
                <a:latin typeface="Calibri"/>
                <a:cs typeface="Calibri"/>
              </a:rPr>
              <a:t> </a:t>
            </a:r>
            <a:r>
              <a:rPr sz="1400" spc="-2" dirty="0">
                <a:solidFill>
                  <a:srgbClr val="05252A"/>
                </a:solidFill>
                <a:latin typeface="Calibri"/>
                <a:cs typeface="Calibri"/>
              </a:rPr>
              <a:t> </a:t>
            </a:r>
            <a:r>
              <a:rPr sz="1400" spc="-2" dirty="0" err="1">
                <a:solidFill>
                  <a:srgbClr val="05252A"/>
                </a:solidFill>
                <a:latin typeface="Calibri"/>
                <a:cs typeface="Calibri"/>
              </a:rPr>
              <a:t>caso</a:t>
            </a:r>
            <a:r>
              <a:rPr sz="1400" spc="-2" dirty="0">
                <a:solidFill>
                  <a:srgbClr val="05252A"/>
                </a:solidFill>
                <a:latin typeface="Calibri"/>
                <a:cs typeface="Calibri"/>
              </a:rPr>
              <a:t> y </a:t>
            </a:r>
            <a:r>
              <a:rPr sz="1400" spc="-5" dirty="0" err="1">
                <a:solidFill>
                  <a:srgbClr val="05252A"/>
                </a:solidFill>
                <a:latin typeface="Calibri"/>
                <a:cs typeface="Calibri"/>
              </a:rPr>
              <a:t>puede</a:t>
            </a:r>
            <a:r>
              <a:rPr sz="1400" spc="177" dirty="0">
                <a:solidFill>
                  <a:srgbClr val="05252A"/>
                </a:solidFill>
                <a:latin typeface="Calibri"/>
                <a:cs typeface="Calibri"/>
              </a:rPr>
              <a:t> </a:t>
            </a:r>
            <a:r>
              <a:rPr sz="1400" spc="-5" dirty="0" err="1">
                <a:solidFill>
                  <a:srgbClr val="05252A"/>
                </a:solidFill>
                <a:latin typeface="Calibri"/>
                <a:cs typeface="Calibri"/>
              </a:rPr>
              <a:t>ocasionar</a:t>
            </a:r>
            <a:r>
              <a:rPr sz="1400" spc="179" dirty="0">
                <a:solidFill>
                  <a:srgbClr val="05252A"/>
                </a:solidFill>
                <a:latin typeface="Calibri"/>
                <a:cs typeface="Calibri"/>
              </a:rPr>
              <a:t> </a:t>
            </a:r>
            <a:r>
              <a:rPr sz="1400" spc="-9" dirty="0" err="1">
                <a:solidFill>
                  <a:srgbClr val="05252A"/>
                </a:solidFill>
                <a:latin typeface="Calibri"/>
                <a:cs typeface="Calibri"/>
              </a:rPr>
              <a:t>efectos</a:t>
            </a:r>
            <a:r>
              <a:rPr sz="1400" spc="-9" dirty="0">
                <a:solidFill>
                  <a:srgbClr val="05252A"/>
                </a:solidFill>
                <a:latin typeface="Calibri"/>
                <a:cs typeface="Calibri"/>
              </a:rPr>
              <a:t> </a:t>
            </a:r>
            <a:r>
              <a:rPr sz="1400" spc="-6" dirty="0">
                <a:solidFill>
                  <a:srgbClr val="05252A"/>
                </a:solidFill>
                <a:latin typeface="Calibri"/>
                <a:cs typeface="Calibri"/>
              </a:rPr>
              <a:t> </a:t>
            </a:r>
            <a:r>
              <a:rPr sz="1400" spc="-5" dirty="0" err="1">
                <a:solidFill>
                  <a:srgbClr val="05252A"/>
                </a:solidFill>
                <a:latin typeface="Calibri"/>
                <a:cs typeface="Calibri"/>
              </a:rPr>
              <a:t>perjudiciales</a:t>
            </a:r>
            <a:r>
              <a:rPr sz="1400" spc="5" dirty="0">
                <a:solidFill>
                  <a:srgbClr val="05252A"/>
                </a:solidFill>
                <a:latin typeface="Calibri"/>
                <a:cs typeface="Calibri"/>
              </a:rPr>
              <a:t> </a:t>
            </a:r>
            <a:r>
              <a:rPr sz="1400" spc="-6" dirty="0">
                <a:solidFill>
                  <a:srgbClr val="05252A"/>
                </a:solidFill>
                <a:latin typeface="Calibri"/>
                <a:cs typeface="Calibri"/>
              </a:rPr>
              <a:t>para</a:t>
            </a:r>
            <a:r>
              <a:rPr sz="1400" dirty="0">
                <a:solidFill>
                  <a:srgbClr val="05252A"/>
                </a:solidFill>
                <a:latin typeface="Calibri"/>
                <a:cs typeface="Calibri"/>
              </a:rPr>
              <a:t> </a:t>
            </a:r>
            <a:r>
              <a:rPr sz="1400" spc="-2" dirty="0">
                <a:solidFill>
                  <a:srgbClr val="05252A"/>
                </a:solidFill>
                <a:latin typeface="Calibri"/>
                <a:cs typeface="Calibri"/>
              </a:rPr>
              <a:t>la</a:t>
            </a:r>
            <a:r>
              <a:rPr sz="1400" dirty="0">
                <a:solidFill>
                  <a:srgbClr val="05252A"/>
                </a:solidFill>
                <a:latin typeface="Calibri"/>
                <a:cs typeface="Calibri"/>
              </a:rPr>
              <a:t> </a:t>
            </a:r>
            <a:r>
              <a:rPr sz="1400" spc="-2" dirty="0" err="1">
                <a:solidFill>
                  <a:srgbClr val="05252A"/>
                </a:solidFill>
                <a:latin typeface="Calibri"/>
                <a:cs typeface="Calibri"/>
              </a:rPr>
              <a:t>salud</a:t>
            </a:r>
            <a:r>
              <a:rPr sz="1400" spc="-2" dirty="0">
                <a:solidFill>
                  <a:srgbClr val="05252A"/>
                </a:solidFill>
                <a:latin typeface="Calibri"/>
                <a:cs typeface="Calibri"/>
              </a:rPr>
              <a:t>.</a:t>
            </a:r>
            <a:endParaRPr sz="1400" dirty="0">
              <a:latin typeface="Calibri"/>
              <a:cs typeface="Calibri"/>
            </a:endParaRPr>
          </a:p>
        </p:txBody>
      </p:sp>
      <p:sp>
        <p:nvSpPr>
          <p:cNvPr id="12" name="CuadroTexto 11">
            <a:extLst>
              <a:ext uri="{FF2B5EF4-FFF2-40B4-BE49-F238E27FC236}">
                <a16:creationId xmlns:a16="http://schemas.microsoft.com/office/drawing/2014/main" id="{F77DA6B8-6870-D0E3-825F-0D70E125C562}"/>
              </a:ext>
            </a:extLst>
          </p:cNvPr>
          <p:cNvSpPr txBox="1"/>
          <p:nvPr/>
        </p:nvSpPr>
        <p:spPr>
          <a:xfrm>
            <a:off x="542925" y="1443352"/>
            <a:ext cx="2344226" cy="1677382"/>
          </a:xfrm>
          <a:prstGeom prst="rect">
            <a:avLst/>
          </a:prstGeom>
          <a:noFill/>
        </p:spPr>
        <p:txBody>
          <a:bodyPr wrap="square">
            <a:spAutoFit/>
          </a:bodyPr>
          <a:lstStyle/>
          <a:p>
            <a:pPr marL="105563" indent="-100284">
              <a:spcBef>
                <a:spcPts val="361"/>
              </a:spcBef>
              <a:buClr>
                <a:srgbClr val="FFC50A"/>
              </a:buClr>
              <a:buFont typeface="Arial"/>
              <a:buChar char="•"/>
              <a:tabLst>
                <a:tab pos="105563" algn="l"/>
                <a:tab pos="105840" algn="l"/>
              </a:tabLst>
            </a:pPr>
            <a:r>
              <a:rPr lang="es-ES" sz="1400" spc="-5" dirty="0">
                <a:solidFill>
                  <a:srgbClr val="05252A"/>
                </a:solidFill>
                <a:latin typeface="Calibri"/>
                <a:cs typeface="Calibri"/>
              </a:rPr>
              <a:t>Mayor</a:t>
            </a:r>
            <a:r>
              <a:rPr lang="es-ES" sz="1400" spc="-15" dirty="0">
                <a:solidFill>
                  <a:srgbClr val="05252A"/>
                </a:solidFill>
                <a:latin typeface="Calibri"/>
                <a:cs typeface="Calibri"/>
              </a:rPr>
              <a:t> </a:t>
            </a:r>
            <a:r>
              <a:rPr lang="es-ES" sz="1400" spc="-2" dirty="0">
                <a:solidFill>
                  <a:srgbClr val="05252A"/>
                </a:solidFill>
                <a:latin typeface="Calibri"/>
                <a:cs typeface="Calibri"/>
              </a:rPr>
              <a:t>probabilidad</a:t>
            </a:r>
            <a:r>
              <a:rPr lang="es-ES" sz="1400" spc="-6" dirty="0">
                <a:solidFill>
                  <a:srgbClr val="05252A"/>
                </a:solidFill>
                <a:latin typeface="Calibri"/>
                <a:cs typeface="Calibri"/>
              </a:rPr>
              <a:t> </a:t>
            </a:r>
            <a:r>
              <a:rPr lang="es-ES" sz="1400" dirty="0">
                <a:solidFill>
                  <a:srgbClr val="05252A"/>
                </a:solidFill>
                <a:latin typeface="Calibri"/>
                <a:cs typeface="Calibri"/>
              </a:rPr>
              <a:t>de</a:t>
            </a:r>
            <a:r>
              <a:rPr lang="es-ES" sz="1400" spc="-5" dirty="0">
                <a:solidFill>
                  <a:srgbClr val="05252A"/>
                </a:solidFill>
                <a:latin typeface="Calibri"/>
                <a:cs typeface="Calibri"/>
              </a:rPr>
              <a:t> desarrollar</a:t>
            </a:r>
            <a:r>
              <a:rPr lang="es-ES" sz="1400" spc="13" dirty="0">
                <a:solidFill>
                  <a:srgbClr val="05252A"/>
                </a:solidFill>
                <a:latin typeface="Calibri"/>
                <a:cs typeface="Calibri"/>
              </a:rPr>
              <a:t> </a:t>
            </a:r>
            <a:r>
              <a:rPr lang="es-ES" sz="1400" b="1" spc="-2" dirty="0">
                <a:solidFill>
                  <a:srgbClr val="05252A"/>
                </a:solidFill>
                <a:latin typeface="Calibri"/>
                <a:cs typeface="Calibri"/>
              </a:rPr>
              <a:t>EM en</a:t>
            </a:r>
            <a:r>
              <a:rPr lang="es-ES" sz="1400" spc="-2" dirty="0">
                <a:latin typeface="Calibri"/>
                <a:cs typeface="Calibri"/>
              </a:rPr>
              <a:t> </a:t>
            </a:r>
            <a:r>
              <a:rPr lang="es-ES" sz="1400" b="1" dirty="0">
                <a:solidFill>
                  <a:srgbClr val="05252A"/>
                </a:solidFill>
                <a:latin typeface="Calibri"/>
                <a:cs typeface="Calibri"/>
              </a:rPr>
              <a:t>su</a:t>
            </a:r>
            <a:r>
              <a:rPr lang="es-ES" sz="1400" b="1" spc="-13" dirty="0">
                <a:solidFill>
                  <a:srgbClr val="05252A"/>
                </a:solidFill>
                <a:latin typeface="Calibri"/>
                <a:cs typeface="Calibri"/>
              </a:rPr>
              <a:t> </a:t>
            </a:r>
            <a:r>
              <a:rPr lang="es-ES" sz="1400" b="1" spc="-2" dirty="0">
                <a:solidFill>
                  <a:srgbClr val="05252A"/>
                </a:solidFill>
                <a:latin typeface="Calibri"/>
                <a:cs typeface="Calibri"/>
              </a:rPr>
              <a:t>forma</a:t>
            </a:r>
            <a:r>
              <a:rPr lang="es-ES" sz="1400" b="1" spc="-15" dirty="0">
                <a:solidFill>
                  <a:srgbClr val="05252A"/>
                </a:solidFill>
                <a:latin typeface="Calibri"/>
                <a:cs typeface="Calibri"/>
              </a:rPr>
              <a:t> </a:t>
            </a:r>
            <a:r>
              <a:rPr lang="es-ES" sz="1400" b="1" spc="-5" dirty="0">
                <a:solidFill>
                  <a:srgbClr val="05252A"/>
                </a:solidFill>
                <a:latin typeface="Calibri"/>
                <a:cs typeface="Calibri"/>
              </a:rPr>
              <a:t>progresiva</a:t>
            </a:r>
            <a:r>
              <a:rPr lang="es-ES" sz="1400" spc="-5" dirty="0">
                <a:solidFill>
                  <a:srgbClr val="05252A"/>
                </a:solidFill>
                <a:latin typeface="Calibri"/>
                <a:cs typeface="Calibri"/>
              </a:rPr>
              <a:t>.</a:t>
            </a:r>
            <a:endParaRPr lang="es-ES" sz="1400" dirty="0">
              <a:latin typeface="Calibri"/>
              <a:cs typeface="Calibri"/>
            </a:endParaRPr>
          </a:p>
          <a:p>
            <a:pPr marL="105563" indent="-100284">
              <a:spcBef>
                <a:spcPts val="337"/>
              </a:spcBef>
              <a:buClr>
                <a:srgbClr val="FFC50A"/>
              </a:buClr>
              <a:buFont typeface="Arial"/>
              <a:buChar char="•"/>
              <a:tabLst>
                <a:tab pos="105563" algn="l"/>
                <a:tab pos="105840" algn="l"/>
              </a:tabLst>
            </a:pPr>
            <a:r>
              <a:rPr lang="es-ES" sz="1400" b="1" spc="-6" dirty="0">
                <a:solidFill>
                  <a:srgbClr val="05252A"/>
                </a:solidFill>
                <a:latin typeface="Calibri"/>
                <a:cs typeface="Calibri"/>
              </a:rPr>
              <a:t>Mayor </a:t>
            </a:r>
            <a:r>
              <a:rPr lang="es-ES" sz="1400" b="1" spc="-2" dirty="0">
                <a:solidFill>
                  <a:srgbClr val="05252A"/>
                </a:solidFill>
                <a:latin typeface="Calibri"/>
                <a:cs typeface="Calibri"/>
              </a:rPr>
              <a:t>discapacidad</a:t>
            </a:r>
            <a:r>
              <a:rPr lang="es-ES" sz="1400" spc="-2" dirty="0">
                <a:solidFill>
                  <a:srgbClr val="05252A"/>
                </a:solidFill>
                <a:latin typeface="Calibri"/>
                <a:cs typeface="Calibri"/>
              </a:rPr>
              <a:t>.</a:t>
            </a:r>
            <a:endParaRPr lang="es-ES" sz="1400" dirty="0">
              <a:latin typeface="Calibri"/>
              <a:cs typeface="Calibri"/>
            </a:endParaRPr>
          </a:p>
          <a:p>
            <a:pPr marL="105563" indent="-100284">
              <a:spcBef>
                <a:spcPts val="330"/>
              </a:spcBef>
              <a:buClr>
                <a:srgbClr val="FFC50A"/>
              </a:buClr>
              <a:buFont typeface="Arial"/>
              <a:buChar char="•"/>
              <a:tabLst>
                <a:tab pos="105563" algn="l"/>
                <a:tab pos="105840" algn="l"/>
              </a:tabLst>
            </a:pPr>
            <a:r>
              <a:rPr lang="es-ES" sz="1400" b="1" spc="-6" dirty="0">
                <a:solidFill>
                  <a:srgbClr val="05252A"/>
                </a:solidFill>
                <a:latin typeface="Calibri"/>
                <a:cs typeface="Calibri"/>
              </a:rPr>
              <a:t>Mayor</a:t>
            </a:r>
            <a:r>
              <a:rPr lang="es-ES" sz="1400" b="1" spc="-5" dirty="0">
                <a:solidFill>
                  <a:srgbClr val="05252A"/>
                </a:solidFill>
                <a:latin typeface="Calibri"/>
                <a:cs typeface="Calibri"/>
              </a:rPr>
              <a:t> </a:t>
            </a:r>
            <a:r>
              <a:rPr lang="es-ES" sz="1400" b="1" spc="-2" dirty="0">
                <a:solidFill>
                  <a:srgbClr val="05252A"/>
                </a:solidFill>
                <a:latin typeface="Calibri"/>
                <a:cs typeface="Calibri"/>
              </a:rPr>
              <a:t>volumen</a:t>
            </a:r>
            <a:r>
              <a:rPr lang="es-ES" sz="1400" b="1" spc="-13" dirty="0">
                <a:solidFill>
                  <a:srgbClr val="05252A"/>
                </a:solidFill>
                <a:latin typeface="Calibri"/>
                <a:cs typeface="Calibri"/>
              </a:rPr>
              <a:t> </a:t>
            </a:r>
            <a:r>
              <a:rPr lang="es-ES" sz="1400" dirty="0">
                <a:solidFill>
                  <a:srgbClr val="05252A"/>
                </a:solidFill>
                <a:latin typeface="Calibri"/>
                <a:cs typeface="Calibri"/>
              </a:rPr>
              <a:t>en</a:t>
            </a:r>
            <a:r>
              <a:rPr lang="es-ES" sz="1400" spc="-5" dirty="0">
                <a:solidFill>
                  <a:srgbClr val="05252A"/>
                </a:solidFill>
                <a:latin typeface="Calibri"/>
                <a:cs typeface="Calibri"/>
              </a:rPr>
              <a:t> </a:t>
            </a:r>
            <a:r>
              <a:rPr lang="es-ES" sz="1400" dirty="0">
                <a:solidFill>
                  <a:srgbClr val="05252A"/>
                </a:solidFill>
                <a:latin typeface="Calibri"/>
                <a:cs typeface="Calibri"/>
              </a:rPr>
              <a:t>las</a:t>
            </a:r>
            <a:r>
              <a:rPr lang="es-ES" sz="1400" spc="-5" dirty="0">
                <a:solidFill>
                  <a:srgbClr val="05252A"/>
                </a:solidFill>
                <a:latin typeface="Calibri"/>
                <a:cs typeface="Calibri"/>
              </a:rPr>
              <a:t> </a:t>
            </a:r>
            <a:r>
              <a:rPr lang="es-ES" sz="1400" b="1" dirty="0">
                <a:solidFill>
                  <a:srgbClr val="05252A"/>
                </a:solidFill>
                <a:latin typeface="Calibri"/>
                <a:cs typeface="Calibri"/>
              </a:rPr>
              <a:t>lesiones</a:t>
            </a:r>
            <a:r>
              <a:rPr lang="es-ES" sz="1400" b="1" dirty="0">
                <a:latin typeface="Calibri"/>
                <a:cs typeface="Calibri"/>
              </a:rPr>
              <a:t> </a:t>
            </a:r>
            <a:r>
              <a:rPr lang="es-ES" sz="1400" spc="-5" dirty="0">
                <a:solidFill>
                  <a:srgbClr val="05252A"/>
                </a:solidFill>
                <a:latin typeface="Calibri"/>
                <a:cs typeface="Calibri"/>
              </a:rPr>
              <a:t>desmielinizantes</a:t>
            </a:r>
            <a:r>
              <a:rPr lang="es-ES" sz="1400" spc="17" dirty="0">
                <a:solidFill>
                  <a:srgbClr val="05252A"/>
                </a:solidFill>
                <a:latin typeface="Calibri"/>
                <a:cs typeface="Calibri"/>
              </a:rPr>
              <a:t> </a:t>
            </a:r>
            <a:r>
              <a:rPr lang="es-ES" sz="1400" dirty="0">
                <a:solidFill>
                  <a:srgbClr val="05252A"/>
                </a:solidFill>
                <a:latin typeface="Calibri"/>
                <a:cs typeface="Calibri"/>
              </a:rPr>
              <a:t>y</a:t>
            </a:r>
            <a:r>
              <a:rPr lang="es-ES" sz="1400" spc="-6" dirty="0">
                <a:solidFill>
                  <a:srgbClr val="05252A"/>
                </a:solidFill>
                <a:latin typeface="Calibri"/>
                <a:cs typeface="Calibri"/>
              </a:rPr>
              <a:t> atrofia</a:t>
            </a:r>
            <a:r>
              <a:rPr lang="es-ES" sz="1400" spc="13" dirty="0">
                <a:solidFill>
                  <a:srgbClr val="05252A"/>
                </a:solidFill>
                <a:latin typeface="Calibri"/>
                <a:cs typeface="Calibri"/>
              </a:rPr>
              <a:t> </a:t>
            </a:r>
            <a:r>
              <a:rPr lang="es-ES" sz="1400" spc="-5" dirty="0">
                <a:solidFill>
                  <a:srgbClr val="05252A"/>
                </a:solidFill>
                <a:latin typeface="Calibri"/>
                <a:cs typeface="Calibri"/>
              </a:rPr>
              <a:t>cerebral</a:t>
            </a:r>
            <a:r>
              <a:rPr lang="es-ES" sz="1050" spc="-5" dirty="0">
                <a:solidFill>
                  <a:srgbClr val="05252A"/>
                </a:solidFill>
                <a:latin typeface="Calibri"/>
                <a:cs typeface="Calibri"/>
              </a:rPr>
              <a:t>.</a:t>
            </a:r>
            <a:endParaRPr lang="es-ES" sz="1050" dirty="0">
              <a:latin typeface="Calibri"/>
              <a:cs typeface="Calibri"/>
            </a:endParaRPr>
          </a:p>
        </p:txBody>
      </p:sp>
      <p:sp>
        <p:nvSpPr>
          <p:cNvPr id="14" name="CuadroTexto 13">
            <a:extLst>
              <a:ext uri="{FF2B5EF4-FFF2-40B4-BE49-F238E27FC236}">
                <a16:creationId xmlns:a16="http://schemas.microsoft.com/office/drawing/2014/main" id="{1B8628AD-EBA3-7488-4368-7C2F86B56B11}"/>
              </a:ext>
            </a:extLst>
          </p:cNvPr>
          <p:cNvSpPr txBox="1"/>
          <p:nvPr/>
        </p:nvSpPr>
        <p:spPr>
          <a:xfrm>
            <a:off x="2398528" y="1107254"/>
            <a:ext cx="2668772" cy="400110"/>
          </a:xfrm>
          <a:prstGeom prst="rect">
            <a:avLst/>
          </a:prstGeom>
          <a:noFill/>
        </p:spPr>
        <p:txBody>
          <a:bodyPr wrap="square">
            <a:spAutoFit/>
          </a:bodyPr>
          <a:lstStyle/>
          <a:p>
            <a:pPr marL="200014" algn="ctr">
              <a:lnSpc>
                <a:spcPct val="100000"/>
              </a:lnSpc>
              <a:spcBef>
                <a:spcPts val="267"/>
              </a:spcBef>
            </a:pPr>
            <a:r>
              <a:rPr lang="es-ES" sz="2000" b="1" spc="-5" dirty="0">
                <a:solidFill>
                  <a:srgbClr val="1AB6C8"/>
                </a:solidFill>
                <a:latin typeface="Calibri"/>
                <a:cs typeface="Calibri"/>
              </a:rPr>
              <a:t>Alcohol</a:t>
            </a:r>
            <a:endParaRPr lang="es-ES" sz="2000" dirty="0">
              <a:latin typeface="Calibri"/>
              <a:cs typeface="Calibri"/>
            </a:endParaRPr>
          </a:p>
        </p:txBody>
      </p:sp>
      <p:sp>
        <p:nvSpPr>
          <p:cNvPr id="16" name="CuadroTexto 15">
            <a:extLst>
              <a:ext uri="{FF2B5EF4-FFF2-40B4-BE49-F238E27FC236}">
                <a16:creationId xmlns:a16="http://schemas.microsoft.com/office/drawing/2014/main" id="{924219A2-4AA3-2F6A-FA73-7936A0D35CB6}"/>
              </a:ext>
            </a:extLst>
          </p:cNvPr>
          <p:cNvSpPr txBox="1"/>
          <p:nvPr/>
        </p:nvSpPr>
        <p:spPr>
          <a:xfrm>
            <a:off x="363725" y="4811830"/>
            <a:ext cx="2668772" cy="400110"/>
          </a:xfrm>
          <a:prstGeom prst="rect">
            <a:avLst/>
          </a:prstGeom>
          <a:noFill/>
        </p:spPr>
        <p:txBody>
          <a:bodyPr wrap="square">
            <a:spAutoFit/>
          </a:bodyPr>
          <a:lstStyle/>
          <a:p>
            <a:pPr marL="10278" algn="ctr">
              <a:spcBef>
                <a:spcPts val="416"/>
              </a:spcBef>
            </a:pPr>
            <a:r>
              <a:rPr lang="es-ES" sz="2000" b="1" spc="-2" dirty="0">
                <a:solidFill>
                  <a:srgbClr val="1AB6C8"/>
                </a:solidFill>
                <a:latin typeface="Calibri"/>
                <a:cs typeface="Calibri"/>
              </a:rPr>
              <a:t>Cannabis/Marihuana</a:t>
            </a:r>
            <a:endParaRPr lang="es-ES" sz="2000" dirty="0">
              <a:latin typeface="Calibri"/>
              <a:cs typeface="Calibri"/>
            </a:endParaRPr>
          </a:p>
        </p:txBody>
      </p:sp>
      <p:sp>
        <p:nvSpPr>
          <p:cNvPr id="15" name="Marcador de número de diapositiva 14">
            <a:extLst>
              <a:ext uri="{FF2B5EF4-FFF2-40B4-BE49-F238E27FC236}">
                <a16:creationId xmlns:a16="http://schemas.microsoft.com/office/drawing/2014/main" id="{63EFD850-A3F6-2349-AA01-96CABEF2AEFC}"/>
              </a:ext>
            </a:extLst>
          </p:cNvPr>
          <p:cNvSpPr>
            <a:spLocks noGrp="1"/>
          </p:cNvSpPr>
          <p:nvPr>
            <p:ph type="sldNum" sz="quarter" idx="4"/>
          </p:nvPr>
        </p:nvSpPr>
        <p:spPr/>
        <p:txBody>
          <a:bodyPr/>
          <a:lstStyle/>
          <a:p>
            <a:fld id="{C2D5E945-2478-44AA-BA19-29F3FC66B24B}" type="slidenum">
              <a:rPr lang="es-ES" smtClean="0"/>
              <a:pPr/>
              <a:t>91</a:t>
            </a:fld>
            <a:endParaRPr lang="es-E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86833" y="-906"/>
            <a:ext cx="444722" cy="803405"/>
          </a:xfrm>
          <a:custGeom>
            <a:avLst/>
            <a:gdLst/>
            <a:ahLst/>
            <a:cxnLst/>
            <a:rect l="l" t="t" r="r" b="b"/>
            <a:pathLst>
              <a:path w="736600" h="749935">
                <a:moveTo>
                  <a:pt x="736092" y="0"/>
                </a:moveTo>
                <a:lnTo>
                  <a:pt x="56182" y="0"/>
                </a:lnTo>
                <a:lnTo>
                  <a:pt x="54377" y="3244"/>
                </a:lnTo>
                <a:lnTo>
                  <a:pt x="35367" y="46158"/>
                </a:lnTo>
                <a:lnTo>
                  <a:pt x="20212" y="91052"/>
                </a:lnTo>
                <a:lnTo>
                  <a:pt x="9124" y="137710"/>
                </a:lnTo>
                <a:lnTo>
                  <a:pt x="2316" y="185917"/>
                </a:lnTo>
                <a:lnTo>
                  <a:pt x="0" y="235457"/>
                </a:lnTo>
                <a:lnTo>
                  <a:pt x="2316" y="284997"/>
                </a:lnTo>
                <a:lnTo>
                  <a:pt x="9124" y="333204"/>
                </a:lnTo>
                <a:lnTo>
                  <a:pt x="20212" y="379862"/>
                </a:lnTo>
                <a:lnTo>
                  <a:pt x="35367" y="424756"/>
                </a:lnTo>
                <a:lnTo>
                  <a:pt x="54377" y="467670"/>
                </a:lnTo>
                <a:lnTo>
                  <a:pt x="77030" y="508389"/>
                </a:lnTo>
                <a:lnTo>
                  <a:pt x="103114" y="546698"/>
                </a:lnTo>
                <a:lnTo>
                  <a:pt x="132417" y="582380"/>
                </a:lnTo>
                <a:lnTo>
                  <a:pt x="164726" y="615221"/>
                </a:lnTo>
                <a:lnTo>
                  <a:pt x="199829" y="645005"/>
                </a:lnTo>
                <a:lnTo>
                  <a:pt x="237514" y="671517"/>
                </a:lnTo>
                <a:lnTo>
                  <a:pt x="277569" y="694542"/>
                </a:lnTo>
                <a:lnTo>
                  <a:pt x="319782" y="713863"/>
                </a:lnTo>
                <a:lnTo>
                  <a:pt x="363941" y="729265"/>
                </a:lnTo>
                <a:lnTo>
                  <a:pt x="409832" y="740534"/>
                </a:lnTo>
                <a:lnTo>
                  <a:pt x="457245" y="747453"/>
                </a:lnTo>
                <a:lnTo>
                  <a:pt x="505968" y="749807"/>
                </a:lnTo>
                <a:lnTo>
                  <a:pt x="554690" y="747453"/>
                </a:lnTo>
                <a:lnTo>
                  <a:pt x="602103" y="740534"/>
                </a:lnTo>
                <a:lnTo>
                  <a:pt x="647994" y="729265"/>
                </a:lnTo>
                <a:lnTo>
                  <a:pt x="692153" y="713863"/>
                </a:lnTo>
                <a:lnTo>
                  <a:pt x="734366" y="694542"/>
                </a:lnTo>
                <a:lnTo>
                  <a:pt x="736092" y="693550"/>
                </a:lnTo>
                <a:lnTo>
                  <a:pt x="736092" y="0"/>
                </a:lnTo>
                <a:close/>
              </a:path>
            </a:pathLst>
          </a:custGeom>
          <a:solidFill>
            <a:srgbClr val="1AB6C8"/>
          </a:solidFill>
        </p:spPr>
        <p:txBody>
          <a:bodyPr wrap="square" lIns="0" tIns="0" rIns="0" bIns="0" rtlCol="0"/>
          <a:lstStyle/>
          <a:p>
            <a:endParaRPr sz="787"/>
          </a:p>
        </p:txBody>
      </p:sp>
      <p:sp>
        <p:nvSpPr>
          <p:cNvPr id="3" name="object 3"/>
          <p:cNvSpPr/>
          <p:nvPr/>
        </p:nvSpPr>
        <p:spPr>
          <a:xfrm>
            <a:off x="5065967" y="2643915"/>
            <a:ext cx="241419" cy="279480"/>
          </a:xfrm>
          <a:custGeom>
            <a:avLst/>
            <a:gdLst/>
            <a:ahLst/>
            <a:cxnLst/>
            <a:rect l="l" t="t" r="r" b="b"/>
            <a:pathLst>
              <a:path w="551815" h="638810">
                <a:moveTo>
                  <a:pt x="353568" y="0"/>
                </a:moveTo>
                <a:lnTo>
                  <a:pt x="305579" y="2914"/>
                </a:lnTo>
                <a:lnTo>
                  <a:pt x="259556" y="11405"/>
                </a:lnTo>
                <a:lnTo>
                  <a:pt x="215919" y="25091"/>
                </a:lnTo>
                <a:lnTo>
                  <a:pt x="175090" y="43592"/>
                </a:lnTo>
                <a:lnTo>
                  <a:pt x="137489" y="66527"/>
                </a:lnTo>
                <a:lnTo>
                  <a:pt x="103536" y="93516"/>
                </a:lnTo>
                <a:lnTo>
                  <a:pt x="73653" y="124179"/>
                </a:lnTo>
                <a:lnTo>
                  <a:pt x="48260" y="158134"/>
                </a:lnTo>
                <a:lnTo>
                  <a:pt x="27777" y="195002"/>
                </a:lnTo>
                <a:lnTo>
                  <a:pt x="12625" y="234403"/>
                </a:lnTo>
                <a:lnTo>
                  <a:pt x="3226" y="275955"/>
                </a:lnTo>
                <a:lnTo>
                  <a:pt x="0" y="319277"/>
                </a:lnTo>
                <a:lnTo>
                  <a:pt x="3226" y="362600"/>
                </a:lnTo>
                <a:lnTo>
                  <a:pt x="12625" y="404152"/>
                </a:lnTo>
                <a:lnTo>
                  <a:pt x="27777" y="443553"/>
                </a:lnTo>
                <a:lnTo>
                  <a:pt x="48259" y="480421"/>
                </a:lnTo>
                <a:lnTo>
                  <a:pt x="73653" y="514376"/>
                </a:lnTo>
                <a:lnTo>
                  <a:pt x="103536" y="545039"/>
                </a:lnTo>
                <a:lnTo>
                  <a:pt x="137489" y="572028"/>
                </a:lnTo>
                <a:lnTo>
                  <a:pt x="175090" y="594963"/>
                </a:lnTo>
                <a:lnTo>
                  <a:pt x="215919" y="613464"/>
                </a:lnTo>
                <a:lnTo>
                  <a:pt x="259556" y="627150"/>
                </a:lnTo>
                <a:lnTo>
                  <a:pt x="305579" y="635641"/>
                </a:lnTo>
                <a:lnTo>
                  <a:pt x="353568" y="638555"/>
                </a:lnTo>
                <a:lnTo>
                  <a:pt x="401556" y="635641"/>
                </a:lnTo>
                <a:lnTo>
                  <a:pt x="447579" y="627150"/>
                </a:lnTo>
                <a:lnTo>
                  <a:pt x="491216" y="613464"/>
                </a:lnTo>
                <a:lnTo>
                  <a:pt x="532045" y="594963"/>
                </a:lnTo>
                <a:lnTo>
                  <a:pt x="551688" y="582982"/>
                </a:lnTo>
                <a:lnTo>
                  <a:pt x="551688" y="55573"/>
                </a:lnTo>
                <a:lnTo>
                  <a:pt x="491216" y="25091"/>
                </a:lnTo>
                <a:lnTo>
                  <a:pt x="447579" y="11405"/>
                </a:lnTo>
                <a:lnTo>
                  <a:pt x="401556" y="2914"/>
                </a:lnTo>
                <a:lnTo>
                  <a:pt x="353568" y="0"/>
                </a:lnTo>
                <a:close/>
              </a:path>
            </a:pathLst>
          </a:custGeom>
          <a:solidFill>
            <a:srgbClr val="127B88"/>
          </a:solidFill>
        </p:spPr>
        <p:txBody>
          <a:bodyPr wrap="square" lIns="0" tIns="0" rIns="0" bIns="0" rtlCol="0"/>
          <a:lstStyle/>
          <a:p>
            <a:endParaRPr sz="787"/>
          </a:p>
        </p:txBody>
      </p:sp>
      <p:sp>
        <p:nvSpPr>
          <p:cNvPr id="4" name="object 4"/>
          <p:cNvSpPr/>
          <p:nvPr/>
        </p:nvSpPr>
        <p:spPr>
          <a:xfrm>
            <a:off x="5119307" y="918123"/>
            <a:ext cx="242253" cy="332820"/>
          </a:xfrm>
          <a:custGeom>
            <a:avLst/>
            <a:gdLst/>
            <a:ahLst/>
            <a:cxnLst/>
            <a:rect l="l" t="t" r="r" b="b"/>
            <a:pathLst>
              <a:path w="553720" h="760730">
                <a:moveTo>
                  <a:pt x="414528" y="0"/>
                </a:moveTo>
                <a:lnTo>
                  <a:pt x="366177" y="2557"/>
                </a:lnTo>
                <a:lnTo>
                  <a:pt x="319466" y="10039"/>
                </a:lnTo>
                <a:lnTo>
                  <a:pt x="274707" y="22161"/>
                </a:lnTo>
                <a:lnTo>
                  <a:pt x="232210" y="38637"/>
                </a:lnTo>
                <a:lnTo>
                  <a:pt x="192285" y="59184"/>
                </a:lnTo>
                <a:lnTo>
                  <a:pt x="155243" y="83515"/>
                </a:lnTo>
                <a:lnTo>
                  <a:pt x="121396" y="111347"/>
                </a:lnTo>
                <a:lnTo>
                  <a:pt x="91053" y="142394"/>
                </a:lnTo>
                <a:lnTo>
                  <a:pt x="64526" y="176371"/>
                </a:lnTo>
                <a:lnTo>
                  <a:pt x="42125" y="212993"/>
                </a:lnTo>
                <a:lnTo>
                  <a:pt x="24161" y="251976"/>
                </a:lnTo>
                <a:lnTo>
                  <a:pt x="10945" y="293034"/>
                </a:lnTo>
                <a:lnTo>
                  <a:pt x="2788" y="335883"/>
                </a:lnTo>
                <a:lnTo>
                  <a:pt x="0" y="380238"/>
                </a:lnTo>
                <a:lnTo>
                  <a:pt x="2788" y="424592"/>
                </a:lnTo>
                <a:lnTo>
                  <a:pt x="10945" y="467441"/>
                </a:lnTo>
                <a:lnTo>
                  <a:pt x="24161" y="508499"/>
                </a:lnTo>
                <a:lnTo>
                  <a:pt x="42125" y="547482"/>
                </a:lnTo>
                <a:lnTo>
                  <a:pt x="64526" y="584104"/>
                </a:lnTo>
                <a:lnTo>
                  <a:pt x="91053" y="618081"/>
                </a:lnTo>
                <a:lnTo>
                  <a:pt x="121396" y="649128"/>
                </a:lnTo>
                <a:lnTo>
                  <a:pt x="155243" y="676960"/>
                </a:lnTo>
                <a:lnTo>
                  <a:pt x="192285" y="701291"/>
                </a:lnTo>
                <a:lnTo>
                  <a:pt x="232210" y="721838"/>
                </a:lnTo>
                <a:lnTo>
                  <a:pt x="274707" y="738314"/>
                </a:lnTo>
                <a:lnTo>
                  <a:pt x="319466" y="750436"/>
                </a:lnTo>
                <a:lnTo>
                  <a:pt x="366177" y="757918"/>
                </a:lnTo>
                <a:lnTo>
                  <a:pt x="414528" y="760476"/>
                </a:lnTo>
                <a:lnTo>
                  <a:pt x="462878" y="757918"/>
                </a:lnTo>
                <a:lnTo>
                  <a:pt x="509589" y="750436"/>
                </a:lnTo>
                <a:lnTo>
                  <a:pt x="553211" y="738622"/>
                </a:lnTo>
                <a:lnTo>
                  <a:pt x="553211" y="21853"/>
                </a:lnTo>
                <a:lnTo>
                  <a:pt x="509589" y="10039"/>
                </a:lnTo>
                <a:lnTo>
                  <a:pt x="462878" y="2557"/>
                </a:lnTo>
                <a:lnTo>
                  <a:pt x="414528" y="0"/>
                </a:lnTo>
                <a:close/>
              </a:path>
            </a:pathLst>
          </a:custGeom>
          <a:solidFill>
            <a:srgbClr val="86E3EE"/>
          </a:solidFill>
        </p:spPr>
        <p:txBody>
          <a:bodyPr wrap="square" lIns="0" tIns="0" rIns="0" bIns="0" rtlCol="0"/>
          <a:lstStyle/>
          <a:p>
            <a:endParaRPr sz="787"/>
          </a:p>
        </p:txBody>
      </p:sp>
      <p:sp>
        <p:nvSpPr>
          <p:cNvPr id="5" name="object 5"/>
          <p:cNvSpPr/>
          <p:nvPr/>
        </p:nvSpPr>
        <p:spPr>
          <a:xfrm>
            <a:off x="5046464" y="1318729"/>
            <a:ext cx="287536" cy="438944"/>
          </a:xfrm>
          <a:custGeom>
            <a:avLst/>
            <a:gdLst/>
            <a:ahLst/>
            <a:cxnLst/>
            <a:rect l="l" t="t" r="r" b="b"/>
            <a:pathLst>
              <a:path w="657225" h="1003300">
                <a:moveTo>
                  <a:pt x="497586" y="0"/>
                </a:moveTo>
                <a:lnTo>
                  <a:pt x="449662" y="2295"/>
                </a:lnTo>
                <a:lnTo>
                  <a:pt x="403027" y="9042"/>
                </a:lnTo>
                <a:lnTo>
                  <a:pt x="357891" y="20030"/>
                </a:lnTo>
                <a:lnTo>
                  <a:pt x="314461" y="35049"/>
                </a:lnTo>
                <a:lnTo>
                  <a:pt x="272946" y="53889"/>
                </a:lnTo>
                <a:lnTo>
                  <a:pt x="233554" y="76338"/>
                </a:lnTo>
                <a:lnTo>
                  <a:pt x="196494" y="102187"/>
                </a:lnTo>
                <a:lnTo>
                  <a:pt x="161974" y="131225"/>
                </a:lnTo>
                <a:lnTo>
                  <a:pt x="130203" y="163243"/>
                </a:lnTo>
                <a:lnTo>
                  <a:pt x="101389" y="198030"/>
                </a:lnTo>
                <a:lnTo>
                  <a:pt x="75740" y="235375"/>
                </a:lnTo>
                <a:lnTo>
                  <a:pt x="53466" y="275068"/>
                </a:lnTo>
                <a:lnTo>
                  <a:pt x="34774" y="316899"/>
                </a:lnTo>
                <a:lnTo>
                  <a:pt x="19873" y="360657"/>
                </a:lnTo>
                <a:lnTo>
                  <a:pt x="8971" y="406133"/>
                </a:lnTo>
                <a:lnTo>
                  <a:pt x="2277" y="453116"/>
                </a:lnTo>
                <a:lnTo>
                  <a:pt x="0" y="501396"/>
                </a:lnTo>
                <a:lnTo>
                  <a:pt x="2277" y="549675"/>
                </a:lnTo>
                <a:lnTo>
                  <a:pt x="8971" y="596658"/>
                </a:lnTo>
                <a:lnTo>
                  <a:pt x="19873" y="642134"/>
                </a:lnTo>
                <a:lnTo>
                  <a:pt x="34774" y="685892"/>
                </a:lnTo>
                <a:lnTo>
                  <a:pt x="53466" y="727723"/>
                </a:lnTo>
                <a:lnTo>
                  <a:pt x="75740" y="767416"/>
                </a:lnTo>
                <a:lnTo>
                  <a:pt x="101389" y="804761"/>
                </a:lnTo>
                <a:lnTo>
                  <a:pt x="130203" y="839548"/>
                </a:lnTo>
                <a:lnTo>
                  <a:pt x="161974" y="871566"/>
                </a:lnTo>
                <a:lnTo>
                  <a:pt x="196494" y="900604"/>
                </a:lnTo>
                <a:lnTo>
                  <a:pt x="233554" y="926453"/>
                </a:lnTo>
                <a:lnTo>
                  <a:pt x="272946" y="948902"/>
                </a:lnTo>
                <a:lnTo>
                  <a:pt x="314461" y="967742"/>
                </a:lnTo>
                <a:lnTo>
                  <a:pt x="357891" y="982761"/>
                </a:lnTo>
                <a:lnTo>
                  <a:pt x="403027" y="993749"/>
                </a:lnTo>
                <a:lnTo>
                  <a:pt x="449662" y="1000496"/>
                </a:lnTo>
                <a:lnTo>
                  <a:pt x="497586" y="1002792"/>
                </a:lnTo>
                <a:lnTo>
                  <a:pt x="545509" y="1000496"/>
                </a:lnTo>
                <a:lnTo>
                  <a:pt x="592144" y="993749"/>
                </a:lnTo>
                <a:lnTo>
                  <a:pt x="637280" y="982761"/>
                </a:lnTo>
                <a:lnTo>
                  <a:pt x="656843" y="975995"/>
                </a:lnTo>
                <a:lnTo>
                  <a:pt x="656843" y="26796"/>
                </a:lnTo>
                <a:lnTo>
                  <a:pt x="637280" y="20030"/>
                </a:lnTo>
                <a:lnTo>
                  <a:pt x="592144" y="9042"/>
                </a:lnTo>
                <a:lnTo>
                  <a:pt x="545509" y="2295"/>
                </a:lnTo>
                <a:lnTo>
                  <a:pt x="497586" y="0"/>
                </a:lnTo>
                <a:close/>
              </a:path>
            </a:pathLst>
          </a:custGeom>
          <a:solidFill>
            <a:srgbClr val="1AB6C8"/>
          </a:solidFill>
        </p:spPr>
        <p:txBody>
          <a:bodyPr wrap="square" lIns="0" tIns="0" rIns="0" bIns="0" rtlCol="0"/>
          <a:lstStyle/>
          <a:p>
            <a:endParaRPr sz="787"/>
          </a:p>
        </p:txBody>
      </p:sp>
      <p:sp>
        <p:nvSpPr>
          <p:cNvPr id="6" name="object 6"/>
          <p:cNvSpPr/>
          <p:nvPr/>
        </p:nvSpPr>
        <p:spPr>
          <a:xfrm>
            <a:off x="5092637" y="2177864"/>
            <a:ext cx="214749" cy="332264"/>
          </a:xfrm>
          <a:custGeom>
            <a:avLst/>
            <a:gdLst/>
            <a:ahLst/>
            <a:cxnLst/>
            <a:rect l="l" t="t" r="r" b="b"/>
            <a:pathLst>
              <a:path w="490854" h="759460">
                <a:moveTo>
                  <a:pt x="414528" y="0"/>
                </a:moveTo>
                <a:lnTo>
                  <a:pt x="366177" y="2553"/>
                </a:lnTo>
                <a:lnTo>
                  <a:pt x="319466" y="10023"/>
                </a:lnTo>
                <a:lnTo>
                  <a:pt x="274707" y="22126"/>
                </a:lnTo>
                <a:lnTo>
                  <a:pt x="232210" y="38575"/>
                </a:lnTo>
                <a:lnTo>
                  <a:pt x="192285" y="59086"/>
                </a:lnTo>
                <a:lnTo>
                  <a:pt x="155243" y="83375"/>
                </a:lnTo>
                <a:lnTo>
                  <a:pt x="121396" y="111156"/>
                </a:lnTo>
                <a:lnTo>
                  <a:pt x="91053" y="142145"/>
                </a:lnTo>
                <a:lnTo>
                  <a:pt x="64526" y="176056"/>
                </a:lnTo>
                <a:lnTo>
                  <a:pt x="42125" y="212604"/>
                </a:lnTo>
                <a:lnTo>
                  <a:pt x="24161" y="251505"/>
                </a:lnTo>
                <a:lnTo>
                  <a:pt x="10945" y="292474"/>
                </a:lnTo>
                <a:lnTo>
                  <a:pt x="2788" y="335226"/>
                </a:lnTo>
                <a:lnTo>
                  <a:pt x="0" y="379475"/>
                </a:lnTo>
                <a:lnTo>
                  <a:pt x="2788" y="423725"/>
                </a:lnTo>
                <a:lnTo>
                  <a:pt x="10945" y="466477"/>
                </a:lnTo>
                <a:lnTo>
                  <a:pt x="24161" y="507446"/>
                </a:lnTo>
                <a:lnTo>
                  <a:pt x="42125" y="546347"/>
                </a:lnTo>
                <a:lnTo>
                  <a:pt x="64526" y="582895"/>
                </a:lnTo>
                <a:lnTo>
                  <a:pt x="91053" y="616806"/>
                </a:lnTo>
                <a:lnTo>
                  <a:pt x="121396" y="647795"/>
                </a:lnTo>
                <a:lnTo>
                  <a:pt x="155243" y="675576"/>
                </a:lnTo>
                <a:lnTo>
                  <a:pt x="192285" y="699865"/>
                </a:lnTo>
                <a:lnTo>
                  <a:pt x="232210" y="720376"/>
                </a:lnTo>
                <a:lnTo>
                  <a:pt x="274707" y="736825"/>
                </a:lnTo>
                <a:lnTo>
                  <a:pt x="319466" y="748928"/>
                </a:lnTo>
                <a:lnTo>
                  <a:pt x="366177" y="756398"/>
                </a:lnTo>
                <a:lnTo>
                  <a:pt x="414528" y="758951"/>
                </a:lnTo>
                <a:lnTo>
                  <a:pt x="462878" y="756398"/>
                </a:lnTo>
                <a:lnTo>
                  <a:pt x="490728" y="751944"/>
                </a:lnTo>
                <a:lnTo>
                  <a:pt x="490728" y="7007"/>
                </a:lnTo>
                <a:lnTo>
                  <a:pt x="462878" y="2553"/>
                </a:lnTo>
                <a:lnTo>
                  <a:pt x="414528" y="0"/>
                </a:lnTo>
                <a:close/>
              </a:path>
            </a:pathLst>
          </a:custGeom>
          <a:solidFill>
            <a:srgbClr val="05252A"/>
          </a:solidFill>
        </p:spPr>
        <p:txBody>
          <a:bodyPr wrap="square" lIns="0" tIns="0" rIns="0" bIns="0" rtlCol="0"/>
          <a:lstStyle/>
          <a:p>
            <a:endParaRPr sz="787"/>
          </a:p>
        </p:txBody>
      </p:sp>
      <p:pic>
        <p:nvPicPr>
          <p:cNvPr id="7" name="object 7"/>
          <p:cNvPicPr/>
          <p:nvPr/>
        </p:nvPicPr>
        <p:blipFill>
          <a:blip r:embed="rId2" cstate="print"/>
          <a:stretch>
            <a:fillRect/>
          </a:stretch>
        </p:blipFill>
        <p:spPr>
          <a:xfrm>
            <a:off x="5155925" y="3106084"/>
            <a:ext cx="105347" cy="106013"/>
          </a:xfrm>
          <a:prstGeom prst="rect">
            <a:avLst/>
          </a:prstGeom>
        </p:spPr>
      </p:pic>
      <p:sp>
        <p:nvSpPr>
          <p:cNvPr id="8" name="object 8"/>
          <p:cNvSpPr/>
          <p:nvPr/>
        </p:nvSpPr>
        <p:spPr>
          <a:xfrm>
            <a:off x="5129562" y="1914498"/>
            <a:ext cx="158075" cy="142240"/>
          </a:xfrm>
          <a:custGeom>
            <a:avLst/>
            <a:gdLst/>
            <a:ahLst/>
            <a:cxnLst/>
            <a:rect l="l" t="t" r="r" b="b"/>
            <a:pathLst>
              <a:path w="361315" h="325120">
                <a:moveTo>
                  <a:pt x="180594" y="0"/>
                </a:moveTo>
                <a:lnTo>
                  <a:pt x="132600" y="5796"/>
                </a:lnTo>
                <a:lnTo>
                  <a:pt x="89464" y="22154"/>
                </a:lnTo>
                <a:lnTo>
                  <a:pt x="52911" y="47529"/>
                </a:lnTo>
                <a:lnTo>
                  <a:pt x="24666" y="80376"/>
                </a:lnTo>
                <a:lnTo>
                  <a:pt x="6454" y="119150"/>
                </a:lnTo>
                <a:lnTo>
                  <a:pt x="0" y="162305"/>
                </a:lnTo>
                <a:lnTo>
                  <a:pt x="6454" y="205461"/>
                </a:lnTo>
                <a:lnTo>
                  <a:pt x="24666" y="244235"/>
                </a:lnTo>
                <a:lnTo>
                  <a:pt x="52911" y="277082"/>
                </a:lnTo>
                <a:lnTo>
                  <a:pt x="89464" y="302457"/>
                </a:lnTo>
                <a:lnTo>
                  <a:pt x="132600" y="318815"/>
                </a:lnTo>
                <a:lnTo>
                  <a:pt x="180594" y="324611"/>
                </a:lnTo>
                <a:lnTo>
                  <a:pt x="228587" y="318815"/>
                </a:lnTo>
                <a:lnTo>
                  <a:pt x="271723" y="302457"/>
                </a:lnTo>
                <a:lnTo>
                  <a:pt x="308276" y="277082"/>
                </a:lnTo>
                <a:lnTo>
                  <a:pt x="336521" y="244235"/>
                </a:lnTo>
                <a:lnTo>
                  <a:pt x="354733" y="205461"/>
                </a:lnTo>
                <a:lnTo>
                  <a:pt x="361188" y="162305"/>
                </a:lnTo>
                <a:lnTo>
                  <a:pt x="354733" y="119150"/>
                </a:lnTo>
                <a:lnTo>
                  <a:pt x="336521" y="80376"/>
                </a:lnTo>
                <a:lnTo>
                  <a:pt x="308276" y="47529"/>
                </a:lnTo>
                <a:lnTo>
                  <a:pt x="271723" y="22154"/>
                </a:lnTo>
                <a:lnTo>
                  <a:pt x="228587" y="5796"/>
                </a:lnTo>
                <a:lnTo>
                  <a:pt x="180594" y="0"/>
                </a:lnTo>
                <a:close/>
              </a:path>
            </a:pathLst>
          </a:custGeom>
          <a:solidFill>
            <a:srgbClr val="127B88"/>
          </a:solidFill>
        </p:spPr>
        <p:txBody>
          <a:bodyPr wrap="square" lIns="0" tIns="0" rIns="0" bIns="0" rtlCol="0"/>
          <a:lstStyle/>
          <a:p>
            <a:endParaRPr sz="787"/>
          </a:p>
        </p:txBody>
      </p:sp>
      <p:sp>
        <p:nvSpPr>
          <p:cNvPr id="9" name="object 9"/>
          <p:cNvSpPr/>
          <p:nvPr/>
        </p:nvSpPr>
        <p:spPr>
          <a:xfrm>
            <a:off x="5076428" y="2983520"/>
            <a:ext cx="121404" cy="106125"/>
          </a:xfrm>
          <a:custGeom>
            <a:avLst/>
            <a:gdLst/>
            <a:ahLst/>
            <a:cxnLst/>
            <a:rect l="l" t="t" r="r" b="b"/>
            <a:pathLst>
              <a:path w="277495" h="242570">
                <a:moveTo>
                  <a:pt x="138684" y="0"/>
                </a:moveTo>
                <a:lnTo>
                  <a:pt x="84707" y="9520"/>
                </a:lnTo>
                <a:lnTo>
                  <a:pt x="40624" y="35485"/>
                </a:lnTo>
                <a:lnTo>
                  <a:pt x="10900" y="73996"/>
                </a:lnTo>
                <a:lnTo>
                  <a:pt x="0" y="121158"/>
                </a:lnTo>
                <a:lnTo>
                  <a:pt x="10900" y="168319"/>
                </a:lnTo>
                <a:lnTo>
                  <a:pt x="40624" y="206830"/>
                </a:lnTo>
                <a:lnTo>
                  <a:pt x="84707" y="232795"/>
                </a:lnTo>
                <a:lnTo>
                  <a:pt x="138684" y="242316"/>
                </a:lnTo>
                <a:lnTo>
                  <a:pt x="192660" y="232795"/>
                </a:lnTo>
                <a:lnTo>
                  <a:pt x="236743" y="206830"/>
                </a:lnTo>
                <a:lnTo>
                  <a:pt x="266467" y="168319"/>
                </a:lnTo>
                <a:lnTo>
                  <a:pt x="277368" y="121158"/>
                </a:lnTo>
                <a:lnTo>
                  <a:pt x="266467" y="73996"/>
                </a:lnTo>
                <a:lnTo>
                  <a:pt x="236743" y="35485"/>
                </a:lnTo>
                <a:lnTo>
                  <a:pt x="192660" y="9520"/>
                </a:lnTo>
                <a:lnTo>
                  <a:pt x="138684" y="0"/>
                </a:lnTo>
                <a:close/>
              </a:path>
            </a:pathLst>
          </a:custGeom>
          <a:solidFill>
            <a:srgbClr val="DBF7F9"/>
          </a:solidFill>
        </p:spPr>
        <p:txBody>
          <a:bodyPr wrap="square" lIns="0" tIns="0" rIns="0" bIns="0" rtlCol="0"/>
          <a:lstStyle/>
          <a:p>
            <a:endParaRPr sz="787"/>
          </a:p>
        </p:txBody>
      </p:sp>
      <p:sp>
        <p:nvSpPr>
          <p:cNvPr id="10" name="object 10"/>
          <p:cNvSpPr/>
          <p:nvPr/>
        </p:nvSpPr>
        <p:spPr>
          <a:xfrm>
            <a:off x="4792376" y="894390"/>
            <a:ext cx="188913" cy="186690"/>
          </a:xfrm>
          <a:custGeom>
            <a:avLst/>
            <a:gdLst/>
            <a:ahLst/>
            <a:cxnLst/>
            <a:rect l="l" t="t" r="r" b="b"/>
            <a:pathLst>
              <a:path w="431800" h="426719">
                <a:moveTo>
                  <a:pt x="215646" y="0"/>
                </a:moveTo>
                <a:lnTo>
                  <a:pt x="166191" y="5633"/>
                </a:lnTo>
                <a:lnTo>
                  <a:pt x="120798" y="21682"/>
                </a:lnTo>
                <a:lnTo>
                  <a:pt x="80758" y="46866"/>
                </a:lnTo>
                <a:lnTo>
                  <a:pt x="47366" y="79905"/>
                </a:lnTo>
                <a:lnTo>
                  <a:pt x="21913" y="119520"/>
                </a:lnTo>
                <a:lnTo>
                  <a:pt x="5693" y="164432"/>
                </a:lnTo>
                <a:lnTo>
                  <a:pt x="0" y="213360"/>
                </a:lnTo>
                <a:lnTo>
                  <a:pt x="5693" y="262287"/>
                </a:lnTo>
                <a:lnTo>
                  <a:pt x="21913" y="307199"/>
                </a:lnTo>
                <a:lnTo>
                  <a:pt x="47366" y="346814"/>
                </a:lnTo>
                <a:lnTo>
                  <a:pt x="80758" y="379853"/>
                </a:lnTo>
                <a:lnTo>
                  <a:pt x="120798" y="405037"/>
                </a:lnTo>
                <a:lnTo>
                  <a:pt x="166191" y="421086"/>
                </a:lnTo>
                <a:lnTo>
                  <a:pt x="215646" y="426720"/>
                </a:lnTo>
                <a:lnTo>
                  <a:pt x="265100" y="421086"/>
                </a:lnTo>
                <a:lnTo>
                  <a:pt x="310493" y="405037"/>
                </a:lnTo>
                <a:lnTo>
                  <a:pt x="350533" y="379853"/>
                </a:lnTo>
                <a:lnTo>
                  <a:pt x="383925" y="346814"/>
                </a:lnTo>
                <a:lnTo>
                  <a:pt x="409378" y="307199"/>
                </a:lnTo>
                <a:lnTo>
                  <a:pt x="425598" y="262287"/>
                </a:lnTo>
                <a:lnTo>
                  <a:pt x="431292" y="213360"/>
                </a:lnTo>
                <a:lnTo>
                  <a:pt x="425598" y="164432"/>
                </a:lnTo>
                <a:lnTo>
                  <a:pt x="409378" y="119520"/>
                </a:lnTo>
                <a:lnTo>
                  <a:pt x="383925" y="79905"/>
                </a:lnTo>
                <a:lnTo>
                  <a:pt x="350533" y="46866"/>
                </a:lnTo>
                <a:lnTo>
                  <a:pt x="310493" y="21682"/>
                </a:lnTo>
                <a:lnTo>
                  <a:pt x="265100" y="5633"/>
                </a:lnTo>
                <a:lnTo>
                  <a:pt x="215646" y="0"/>
                </a:lnTo>
                <a:close/>
              </a:path>
            </a:pathLst>
          </a:custGeom>
          <a:solidFill>
            <a:srgbClr val="DBF7F9"/>
          </a:solidFill>
        </p:spPr>
        <p:txBody>
          <a:bodyPr wrap="square" lIns="0" tIns="0" rIns="0" bIns="0" rtlCol="0"/>
          <a:lstStyle/>
          <a:p>
            <a:endParaRPr sz="787"/>
          </a:p>
        </p:txBody>
      </p:sp>
      <p:sp>
        <p:nvSpPr>
          <p:cNvPr id="11" name="object 11"/>
          <p:cNvSpPr txBox="1">
            <a:spLocks noGrp="1"/>
          </p:cNvSpPr>
          <p:nvPr>
            <p:ph type="title"/>
          </p:nvPr>
        </p:nvSpPr>
        <p:spPr>
          <a:xfrm>
            <a:off x="542925" y="414602"/>
            <a:ext cx="3914903" cy="436497"/>
          </a:xfrm>
          <a:prstGeom prst="rect">
            <a:avLst/>
          </a:prstGeom>
        </p:spPr>
        <p:txBody>
          <a:bodyPr vert="horz" wrap="square" lIns="0" tIns="5556" rIns="0" bIns="0" rtlCol="0">
            <a:spAutoFit/>
          </a:bodyPr>
          <a:lstStyle/>
          <a:p>
            <a:pPr marL="5556">
              <a:lnSpc>
                <a:spcPct val="100000"/>
              </a:lnSpc>
              <a:spcBef>
                <a:spcPts val="44"/>
              </a:spcBef>
            </a:pPr>
            <a:r>
              <a:rPr spc="-5" dirty="0" err="1"/>
              <a:t>Recomendaciones</a:t>
            </a:r>
            <a:r>
              <a:rPr spc="-13" dirty="0"/>
              <a:t> </a:t>
            </a:r>
            <a:r>
              <a:rPr dirty="0"/>
              <a:t>finales</a:t>
            </a:r>
          </a:p>
        </p:txBody>
      </p:sp>
      <p:sp>
        <p:nvSpPr>
          <p:cNvPr id="12" name="object 12"/>
          <p:cNvSpPr txBox="1"/>
          <p:nvPr/>
        </p:nvSpPr>
        <p:spPr>
          <a:xfrm>
            <a:off x="613125" y="1070942"/>
            <a:ext cx="4179251" cy="5070115"/>
          </a:xfrm>
          <a:prstGeom prst="rect">
            <a:avLst/>
          </a:prstGeom>
        </p:spPr>
        <p:txBody>
          <a:bodyPr vert="horz" wrap="square" lIns="0" tIns="5279" rIns="0" bIns="0" rtlCol="0">
            <a:spAutoFit/>
          </a:bodyPr>
          <a:lstStyle/>
          <a:p>
            <a:pPr marL="155566" indent="-150010" algn="just">
              <a:lnSpc>
                <a:spcPts val="1900"/>
              </a:lnSpc>
              <a:spcBef>
                <a:spcPts val="41"/>
              </a:spcBef>
              <a:buClr>
                <a:srgbClr val="FFC50A"/>
              </a:buClr>
              <a:buFont typeface="Arial"/>
              <a:buChar char="•"/>
              <a:tabLst>
                <a:tab pos="155288" algn="l"/>
                <a:tab pos="155566" algn="l"/>
              </a:tabLst>
            </a:pPr>
            <a:r>
              <a:rPr sz="1400" spc="-2" dirty="0" err="1">
                <a:solidFill>
                  <a:srgbClr val="05252A"/>
                </a:solidFill>
                <a:latin typeface="Calibri"/>
                <a:cs typeface="Calibri"/>
              </a:rPr>
              <a:t>Unos</a:t>
            </a:r>
            <a:r>
              <a:rPr sz="1400" spc="5" dirty="0">
                <a:solidFill>
                  <a:srgbClr val="05252A"/>
                </a:solidFill>
                <a:latin typeface="Calibri"/>
                <a:cs typeface="Calibri"/>
              </a:rPr>
              <a:t> </a:t>
            </a:r>
            <a:r>
              <a:rPr sz="1400" b="1" spc="-5" dirty="0" err="1">
                <a:solidFill>
                  <a:srgbClr val="05252A"/>
                </a:solidFill>
                <a:latin typeface="Calibri"/>
                <a:cs typeface="Calibri"/>
              </a:rPr>
              <a:t>hábitos</a:t>
            </a:r>
            <a:r>
              <a:rPr sz="1400" b="1" spc="11" dirty="0">
                <a:solidFill>
                  <a:srgbClr val="05252A"/>
                </a:solidFill>
                <a:latin typeface="Calibri"/>
                <a:cs typeface="Calibri"/>
              </a:rPr>
              <a:t> </a:t>
            </a:r>
            <a:r>
              <a:rPr sz="1400" b="1" spc="-2" dirty="0" err="1">
                <a:solidFill>
                  <a:srgbClr val="05252A"/>
                </a:solidFill>
                <a:latin typeface="Calibri"/>
                <a:cs typeface="Calibri"/>
              </a:rPr>
              <a:t>saludables</a:t>
            </a:r>
            <a:r>
              <a:rPr sz="1400" b="1" spc="2" dirty="0">
                <a:solidFill>
                  <a:srgbClr val="05252A"/>
                </a:solidFill>
                <a:latin typeface="Calibri"/>
                <a:cs typeface="Calibri"/>
              </a:rPr>
              <a:t> </a:t>
            </a:r>
            <a:r>
              <a:rPr sz="1400" spc="-5" dirty="0" err="1">
                <a:solidFill>
                  <a:srgbClr val="05252A"/>
                </a:solidFill>
                <a:latin typeface="Calibri"/>
                <a:cs typeface="Calibri"/>
              </a:rPr>
              <a:t>influyen</a:t>
            </a:r>
            <a:r>
              <a:rPr sz="1400" dirty="0">
                <a:solidFill>
                  <a:srgbClr val="05252A"/>
                </a:solidFill>
                <a:latin typeface="Calibri"/>
                <a:cs typeface="Calibri"/>
              </a:rPr>
              <a:t> </a:t>
            </a:r>
            <a:r>
              <a:rPr sz="1400" spc="-6" dirty="0" err="1">
                <a:solidFill>
                  <a:srgbClr val="05252A"/>
                </a:solidFill>
                <a:latin typeface="Calibri"/>
                <a:cs typeface="Calibri"/>
              </a:rPr>
              <a:t>directamente</a:t>
            </a:r>
            <a:r>
              <a:rPr sz="1400" spc="9" dirty="0">
                <a:solidFill>
                  <a:srgbClr val="05252A"/>
                </a:solidFill>
                <a:latin typeface="Calibri"/>
                <a:cs typeface="Calibri"/>
              </a:rPr>
              <a:t> </a:t>
            </a:r>
            <a:r>
              <a:rPr sz="1400" spc="-2" dirty="0" err="1">
                <a:solidFill>
                  <a:srgbClr val="05252A"/>
                </a:solidFill>
                <a:latin typeface="Calibri"/>
                <a:cs typeface="Calibri"/>
              </a:rPr>
              <a:t>en</a:t>
            </a:r>
            <a:r>
              <a:rPr sz="1400" spc="2" dirty="0">
                <a:solidFill>
                  <a:srgbClr val="05252A"/>
                </a:solidFill>
                <a:latin typeface="Calibri"/>
                <a:cs typeface="Calibri"/>
              </a:rPr>
              <a:t> </a:t>
            </a:r>
            <a:r>
              <a:rPr sz="1400" spc="-2" dirty="0">
                <a:solidFill>
                  <a:srgbClr val="05252A"/>
                </a:solidFill>
                <a:latin typeface="Calibri"/>
                <a:cs typeface="Calibri"/>
              </a:rPr>
              <a:t>la</a:t>
            </a:r>
            <a:r>
              <a:rPr sz="1400" spc="2" dirty="0">
                <a:solidFill>
                  <a:srgbClr val="05252A"/>
                </a:solidFill>
                <a:latin typeface="Calibri"/>
                <a:cs typeface="Calibri"/>
              </a:rPr>
              <a:t> </a:t>
            </a:r>
            <a:r>
              <a:rPr sz="1400" b="1" spc="-5" dirty="0" err="1">
                <a:solidFill>
                  <a:srgbClr val="05252A"/>
                </a:solidFill>
                <a:latin typeface="Calibri"/>
                <a:cs typeface="Calibri"/>
              </a:rPr>
              <a:t>calidad</a:t>
            </a:r>
            <a:r>
              <a:rPr sz="1400" b="1" spc="5" dirty="0">
                <a:solidFill>
                  <a:srgbClr val="05252A"/>
                </a:solidFill>
                <a:latin typeface="Calibri"/>
                <a:cs typeface="Calibri"/>
              </a:rPr>
              <a:t> </a:t>
            </a:r>
            <a:r>
              <a:rPr sz="1400" b="1" spc="-2" dirty="0">
                <a:solidFill>
                  <a:srgbClr val="05252A"/>
                </a:solidFill>
                <a:latin typeface="Calibri"/>
                <a:cs typeface="Calibri"/>
              </a:rPr>
              <a:t>de</a:t>
            </a:r>
            <a:r>
              <a:rPr sz="1400" b="1" spc="2" dirty="0">
                <a:solidFill>
                  <a:srgbClr val="05252A"/>
                </a:solidFill>
                <a:latin typeface="Calibri"/>
                <a:cs typeface="Calibri"/>
              </a:rPr>
              <a:t> </a:t>
            </a:r>
            <a:r>
              <a:rPr sz="1400" b="1" spc="-2" dirty="0" err="1">
                <a:solidFill>
                  <a:srgbClr val="05252A"/>
                </a:solidFill>
                <a:latin typeface="Calibri"/>
                <a:cs typeface="Calibri"/>
              </a:rPr>
              <a:t>vida</a:t>
            </a:r>
            <a:r>
              <a:rPr sz="1400" b="1" spc="-2" dirty="0">
                <a:solidFill>
                  <a:srgbClr val="05252A"/>
                </a:solidFill>
                <a:latin typeface="Calibri"/>
                <a:cs typeface="Calibri"/>
              </a:rPr>
              <a:t> </a:t>
            </a:r>
            <a:r>
              <a:rPr sz="1400" spc="-2" dirty="0">
                <a:solidFill>
                  <a:srgbClr val="05252A"/>
                </a:solidFill>
                <a:latin typeface="Calibri"/>
                <a:cs typeface="Calibri"/>
              </a:rPr>
              <a:t>de</a:t>
            </a:r>
            <a:r>
              <a:rPr sz="1400" spc="5" dirty="0">
                <a:solidFill>
                  <a:srgbClr val="05252A"/>
                </a:solidFill>
                <a:latin typeface="Calibri"/>
                <a:cs typeface="Calibri"/>
              </a:rPr>
              <a:t> </a:t>
            </a:r>
            <a:r>
              <a:rPr sz="1400" spc="-2" dirty="0">
                <a:solidFill>
                  <a:srgbClr val="05252A"/>
                </a:solidFill>
                <a:latin typeface="Calibri"/>
                <a:cs typeface="Calibri"/>
              </a:rPr>
              <a:t>las </a:t>
            </a:r>
            <a:r>
              <a:rPr sz="1400" spc="-5" dirty="0">
                <a:solidFill>
                  <a:srgbClr val="05252A"/>
                </a:solidFill>
                <a:latin typeface="Calibri"/>
                <a:cs typeface="Calibri"/>
              </a:rPr>
              <a:t>personas</a:t>
            </a:r>
            <a:r>
              <a:rPr lang="es-ES" sz="1400" dirty="0">
                <a:latin typeface="Calibri"/>
                <a:cs typeface="Calibri"/>
              </a:rPr>
              <a:t> </a:t>
            </a:r>
            <a:r>
              <a:rPr sz="1400" spc="-6" dirty="0">
                <a:solidFill>
                  <a:srgbClr val="05252A"/>
                </a:solidFill>
                <a:latin typeface="Calibri"/>
                <a:cs typeface="Calibri"/>
              </a:rPr>
              <a:t>con</a:t>
            </a:r>
            <a:r>
              <a:rPr sz="1400" spc="-15" dirty="0">
                <a:solidFill>
                  <a:srgbClr val="05252A"/>
                </a:solidFill>
                <a:latin typeface="Calibri"/>
                <a:cs typeface="Calibri"/>
              </a:rPr>
              <a:t> </a:t>
            </a:r>
            <a:r>
              <a:rPr sz="1400" spc="-5" dirty="0">
                <a:solidFill>
                  <a:srgbClr val="05252A"/>
                </a:solidFill>
                <a:latin typeface="Calibri"/>
                <a:cs typeface="Calibri"/>
              </a:rPr>
              <a:t>EM.</a:t>
            </a:r>
            <a:endParaRPr sz="1400" dirty="0">
              <a:latin typeface="Calibri"/>
              <a:cs typeface="Calibri"/>
            </a:endParaRPr>
          </a:p>
          <a:p>
            <a:pPr marL="155566" indent="-150010" algn="just">
              <a:lnSpc>
                <a:spcPts val="1900"/>
              </a:lnSpc>
              <a:spcBef>
                <a:spcPts val="206"/>
              </a:spcBef>
              <a:buClr>
                <a:srgbClr val="FFC50A"/>
              </a:buClr>
              <a:buFont typeface="Arial"/>
              <a:buChar char="•"/>
              <a:tabLst>
                <a:tab pos="155288" algn="l"/>
                <a:tab pos="155566" algn="l"/>
              </a:tabLst>
            </a:pPr>
            <a:r>
              <a:rPr sz="1400" spc="-2" dirty="0">
                <a:solidFill>
                  <a:srgbClr val="05252A"/>
                </a:solidFill>
                <a:latin typeface="Calibri"/>
                <a:cs typeface="Calibri"/>
              </a:rPr>
              <a:t>Los</a:t>
            </a:r>
            <a:r>
              <a:rPr sz="1400" dirty="0">
                <a:solidFill>
                  <a:srgbClr val="05252A"/>
                </a:solidFill>
                <a:latin typeface="Calibri"/>
                <a:cs typeface="Calibri"/>
              </a:rPr>
              <a:t> </a:t>
            </a:r>
            <a:r>
              <a:rPr sz="1400" spc="-5" dirty="0" err="1">
                <a:solidFill>
                  <a:srgbClr val="05252A"/>
                </a:solidFill>
                <a:latin typeface="Calibri"/>
                <a:cs typeface="Calibri"/>
              </a:rPr>
              <a:t>hábitos</a:t>
            </a:r>
            <a:r>
              <a:rPr sz="1400" spc="2" dirty="0">
                <a:solidFill>
                  <a:srgbClr val="05252A"/>
                </a:solidFill>
                <a:latin typeface="Calibri"/>
                <a:cs typeface="Calibri"/>
              </a:rPr>
              <a:t> </a:t>
            </a:r>
            <a:r>
              <a:rPr sz="1400" spc="-2" dirty="0" err="1">
                <a:solidFill>
                  <a:srgbClr val="05252A"/>
                </a:solidFill>
                <a:latin typeface="Calibri"/>
                <a:cs typeface="Calibri"/>
              </a:rPr>
              <a:t>saludables</a:t>
            </a:r>
            <a:r>
              <a:rPr sz="1400" spc="-2" dirty="0">
                <a:solidFill>
                  <a:srgbClr val="05252A"/>
                </a:solidFill>
                <a:latin typeface="Calibri"/>
                <a:cs typeface="Calibri"/>
              </a:rPr>
              <a:t> </a:t>
            </a:r>
            <a:r>
              <a:rPr sz="1400" spc="-6" dirty="0" err="1">
                <a:solidFill>
                  <a:srgbClr val="05252A"/>
                </a:solidFill>
                <a:latin typeface="Calibri"/>
                <a:cs typeface="Calibri"/>
              </a:rPr>
              <a:t>abarcan</a:t>
            </a:r>
            <a:r>
              <a:rPr sz="1400" spc="2" dirty="0">
                <a:solidFill>
                  <a:srgbClr val="05252A"/>
                </a:solidFill>
                <a:latin typeface="Calibri"/>
                <a:cs typeface="Calibri"/>
              </a:rPr>
              <a:t> </a:t>
            </a:r>
            <a:r>
              <a:rPr sz="1400" spc="-2" dirty="0">
                <a:solidFill>
                  <a:srgbClr val="05252A"/>
                </a:solidFill>
                <a:latin typeface="Calibri"/>
                <a:cs typeface="Calibri"/>
              </a:rPr>
              <a:t>la</a:t>
            </a:r>
            <a:r>
              <a:rPr sz="1400" spc="-5" dirty="0">
                <a:solidFill>
                  <a:srgbClr val="05252A"/>
                </a:solidFill>
                <a:latin typeface="Calibri"/>
                <a:cs typeface="Calibri"/>
              </a:rPr>
              <a:t> </a:t>
            </a:r>
            <a:r>
              <a:rPr sz="1400" b="1" spc="-5" dirty="0" err="1">
                <a:solidFill>
                  <a:srgbClr val="05252A"/>
                </a:solidFill>
                <a:latin typeface="Calibri"/>
                <a:cs typeface="Calibri"/>
              </a:rPr>
              <a:t>alimentación</a:t>
            </a:r>
            <a:r>
              <a:rPr sz="1400" spc="-5" dirty="0">
                <a:solidFill>
                  <a:srgbClr val="05252A"/>
                </a:solidFill>
                <a:latin typeface="Calibri"/>
                <a:cs typeface="Calibri"/>
              </a:rPr>
              <a:t>,</a:t>
            </a:r>
            <a:r>
              <a:rPr sz="1400" spc="24" dirty="0">
                <a:solidFill>
                  <a:srgbClr val="05252A"/>
                </a:solidFill>
                <a:latin typeface="Calibri"/>
                <a:cs typeface="Calibri"/>
              </a:rPr>
              <a:t> </a:t>
            </a:r>
            <a:r>
              <a:rPr sz="1400" spc="-2" dirty="0" err="1">
                <a:solidFill>
                  <a:srgbClr val="05252A"/>
                </a:solidFill>
                <a:latin typeface="Calibri"/>
                <a:cs typeface="Calibri"/>
              </a:rPr>
              <a:t>el</a:t>
            </a:r>
            <a:r>
              <a:rPr sz="1400" spc="6" dirty="0">
                <a:solidFill>
                  <a:srgbClr val="05252A"/>
                </a:solidFill>
                <a:latin typeface="Calibri"/>
                <a:cs typeface="Calibri"/>
              </a:rPr>
              <a:t> </a:t>
            </a:r>
            <a:r>
              <a:rPr sz="1400" b="1" spc="-5" dirty="0" err="1">
                <a:solidFill>
                  <a:srgbClr val="05252A"/>
                </a:solidFill>
                <a:latin typeface="Calibri"/>
                <a:cs typeface="Calibri"/>
              </a:rPr>
              <a:t>descanso</a:t>
            </a:r>
            <a:r>
              <a:rPr sz="1400" spc="-5" dirty="0">
                <a:solidFill>
                  <a:srgbClr val="05252A"/>
                </a:solidFill>
                <a:latin typeface="Calibri"/>
                <a:cs typeface="Calibri"/>
              </a:rPr>
              <a:t>,</a:t>
            </a:r>
            <a:r>
              <a:rPr sz="1400" spc="17" dirty="0">
                <a:solidFill>
                  <a:srgbClr val="05252A"/>
                </a:solidFill>
                <a:latin typeface="Calibri"/>
                <a:cs typeface="Calibri"/>
              </a:rPr>
              <a:t> </a:t>
            </a:r>
            <a:r>
              <a:rPr sz="1400" spc="-2" dirty="0">
                <a:solidFill>
                  <a:srgbClr val="05252A"/>
                </a:solidFill>
                <a:latin typeface="Calibri"/>
                <a:cs typeface="Calibri"/>
              </a:rPr>
              <a:t>la</a:t>
            </a:r>
            <a:r>
              <a:rPr sz="1400" spc="-5" dirty="0">
                <a:solidFill>
                  <a:srgbClr val="05252A"/>
                </a:solidFill>
                <a:latin typeface="Calibri"/>
                <a:cs typeface="Calibri"/>
              </a:rPr>
              <a:t> </a:t>
            </a:r>
            <a:r>
              <a:rPr sz="1400" b="1" spc="-2" dirty="0" err="1">
                <a:solidFill>
                  <a:srgbClr val="05252A"/>
                </a:solidFill>
                <a:latin typeface="Calibri"/>
                <a:cs typeface="Calibri"/>
              </a:rPr>
              <a:t>actividad</a:t>
            </a:r>
            <a:r>
              <a:rPr sz="1400" b="1" spc="9" dirty="0">
                <a:solidFill>
                  <a:srgbClr val="05252A"/>
                </a:solidFill>
                <a:latin typeface="Calibri"/>
                <a:cs typeface="Calibri"/>
              </a:rPr>
              <a:t> </a:t>
            </a:r>
            <a:r>
              <a:rPr sz="1400" b="1" spc="-5" dirty="0" err="1">
                <a:solidFill>
                  <a:srgbClr val="05252A"/>
                </a:solidFill>
                <a:latin typeface="Calibri"/>
                <a:cs typeface="Calibri"/>
              </a:rPr>
              <a:t>física</a:t>
            </a:r>
            <a:r>
              <a:rPr sz="1400" b="1" spc="6" dirty="0">
                <a:solidFill>
                  <a:srgbClr val="05252A"/>
                </a:solidFill>
                <a:latin typeface="Calibri"/>
                <a:cs typeface="Calibri"/>
              </a:rPr>
              <a:t> </a:t>
            </a:r>
            <a:r>
              <a:rPr sz="1400" spc="-2" dirty="0">
                <a:solidFill>
                  <a:srgbClr val="05252A"/>
                </a:solidFill>
                <a:latin typeface="Calibri"/>
                <a:cs typeface="Calibri"/>
              </a:rPr>
              <a:t>y</a:t>
            </a:r>
            <a:r>
              <a:rPr sz="1400" spc="6" dirty="0">
                <a:solidFill>
                  <a:srgbClr val="05252A"/>
                </a:solidFill>
                <a:latin typeface="Calibri"/>
                <a:cs typeface="Calibri"/>
              </a:rPr>
              <a:t> </a:t>
            </a:r>
            <a:r>
              <a:rPr sz="1400" spc="-2" dirty="0" err="1">
                <a:solidFill>
                  <a:srgbClr val="05252A"/>
                </a:solidFill>
                <a:latin typeface="Calibri"/>
                <a:cs typeface="Calibri"/>
              </a:rPr>
              <a:t>el</a:t>
            </a:r>
            <a:endParaRPr sz="1400" dirty="0">
              <a:latin typeface="Calibri"/>
              <a:cs typeface="Calibri"/>
            </a:endParaRPr>
          </a:p>
          <a:p>
            <a:pPr marL="155566" algn="just">
              <a:lnSpc>
                <a:spcPts val="1900"/>
              </a:lnSpc>
            </a:pPr>
            <a:r>
              <a:rPr sz="1400" b="1" spc="-6" dirty="0" err="1">
                <a:solidFill>
                  <a:srgbClr val="05252A"/>
                </a:solidFill>
                <a:latin typeface="Calibri"/>
                <a:cs typeface="Calibri"/>
              </a:rPr>
              <a:t>bienestar</a:t>
            </a:r>
            <a:r>
              <a:rPr sz="1400" b="1" spc="13" dirty="0">
                <a:solidFill>
                  <a:srgbClr val="05252A"/>
                </a:solidFill>
                <a:latin typeface="Calibri"/>
                <a:cs typeface="Calibri"/>
              </a:rPr>
              <a:t> </a:t>
            </a:r>
            <a:r>
              <a:rPr sz="1400" b="1" spc="-5" dirty="0" err="1">
                <a:solidFill>
                  <a:srgbClr val="05252A"/>
                </a:solidFill>
                <a:latin typeface="Calibri"/>
                <a:cs typeface="Calibri"/>
              </a:rPr>
              <a:t>psicológico</a:t>
            </a:r>
            <a:r>
              <a:rPr sz="1400" spc="-5" dirty="0">
                <a:solidFill>
                  <a:srgbClr val="05252A"/>
                </a:solidFill>
                <a:latin typeface="Calibri"/>
                <a:cs typeface="Calibri"/>
              </a:rPr>
              <a:t>.</a:t>
            </a:r>
            <a:endParaRPr sz="1400" dirty="0">
              <a:latin typeface="Calibri"/>
              <a:cs typeface="Calibri"/>
            </a:endParaRPr>
          </a:p>
          <a:p>
            <a:pPr marL="155566" indent="-150010" algn="just">
              <a:lnSpc>
                <a:spcPts val="1900"/>
              </a:lnSpc>
              <a:spcBef>
                <a:spcPts val="210"/>
              </a:spcBef>
              <a:buClr>
                <a:srgbClr val="FFC50A"/>
              </a:buClr>
              <a:buFont typeface="Arial"/>
              <a:buChar char="•"/>
              <a:tabLst>
                <a:tab pos="155288" algn="l"/>
                <a:tab pos="155566" algn="l"/>
              </a:tabLst>
            </a:pPr>
            <a:r>
              <a:rPr sz="1400" spc="-5" dirty="0">
                <a:solidFill>
                  <a:srgbClr val="05252A"/>
                </a:solidFill>
                <a:latin typeface="Calibri"/>
                <a:cs typeface="Calibri"/>
              </a:rPr>
              <a:t>Las</a:t>
            </a:r>
            <a:r>
              <a:rPr sz="1400" spc="5" dirty="0">
                <a:solidFill>
                  <a:srgbClr val="05252A"/>
                </a:solidFill>
                <a:latin typeface="Calibri"/>
                <a:cs typeface="Calibri"/>
              </a:rPr>
              <a:t> </a:t>
            </a:r>
            <a:r>
              <a:rPr sz="1400" b="1" spc="-5" dirty="0" err="1">
                <a:solidFill>
                  <a:srgbClr val="05252A"/>
                </a:solidFill>
                <a:latin typeface="Calibri"/>
                <a:cs typeface="Calibri"/>
              </a:rPr>
              <a:t>familias</a:t>
            </a:r>
            <a:r>
              <a:rPr sz="1400" b="1" spc="11" dirty="0">
                <a:solidFill>
                  <a:srgbClr val="05252A"/>
                </a:solidFill>
                <a:latin typeface="Calibri"/>
                <a:cs typeface="Calibri"/>
              </a:rPr>
              <a:t> </a:t>
            </a:r>
            <a:r>
              <a:rPr sz="1400" spc="-2" dirty="0">
                <a:solidFill>
                  <a:srgbClr val="05252A"/>
                </a:solidFill>
                <a:latin typeface="Calibri"/>
                <a:cs typeface="Calibri"/>
              </a:rPr>
              <a:t>y</a:t>
            </a:r>
            <a:r>
              <a:rPr sz="1400" spc="5" dirty="0">
                <a:solidFill>
                  <a:srgbClr val="05252A"/>
                </a:solidFill>
                <a:latin typeface="Calibri"/>
                <a:cs typeface="Calibri"/>
              </a:rPr>
              <a:t> </a:t>
            </a:r>
            <a:r>
              <a:rPr sz="1400" b="1" spc="-5" dirty="0" err="1">
                <a:solidFill>
                  <a:srgbClr val="05252A"/>
                </a:solidFill>
                <a:latin typeface="Calibri"/>
                <a:cs typeface="Calibri"/>
              </a:rPr>
              <a:t>cuidadores</a:t>
            </a:r>
            <a:r>
              <a:rPr sz="1400" b="1" spc="11" dirty="0">
                <a:solidFill>
                  <a:srgbClr val="05252A"/>
                </a:solidFill>
                <a:latin typeface="Calibri"/>
                <a:cs typeface="Calibri"/>
              </a:rPr>
              <a:t> </a:t>
            </a:r>
            <a:r>
              <a:rPr sz="1400" spc="-5" dirty="0" err="1">
                <a:solidFill>
                  <a:srgbClr val="05252A"/>
                </a:solidFill>
                <a:latin typeface="Calibri"/>
                <a:cs typeface="Calibri"/>
              </a:rPr>
              <a:t>pueden</a:t>
            </a:r>
            <a:r>
              <a:rPr sz="1400" dirty="0">
                <a:solidFill>
                  <a:srgbClr val="05252A"/>
                </a:solidFill>
                <a:latin typeface="Calibri"/>
                <a:cs typeface="Calibri"/>
              </a:rPr>
              <a:t> </a:t>
            </a:r>
            <a:r>
              <a:rPr sz="1400" spc="-5" dirty="0" err="1">
                <a:solidFill>
                  <a:srgbClr val="05252A"/>
                </a:solidFill>
                <a:latin typeface="Calibri"/>
                <a:cs typeface="Calibri"/>
              </a:rPr>
              <a:t>tomar</a:t>
            </a:r>
            <a:r>
              <a:rPr sz="1400" spc="6" dirty="0">
                <a:solidFill>
                  <a:srgbClr val="05252A"/>
                </a:solidFill>
                <a:latin typeface="Calibri"/>
                <a:cs typeface="Calibri"/>
              </a:rPr>
              <a:t> </a:t>
            </a:r>
            <a:r>
              <a:rPr sz="1400" spc="-2" dirty="0">
                <a:solidFill>
                  <a:srgbClr val="05252A"/>
                </a:solidFill>
                <a:latin typeface="Calibri"/>
                <a:cs typeface="Calibri"/>
              </a:rPr>
              <a:t>un</a:t>
            </a:r>
            <a:r>
              <a:rPr sz="1400" dirty="0">
                <a:solidFill>
                  <a:srgbClr val="05252A"/>
                </a:solidFill>
                <a:latin typeface="Calibri"/>
                <a:cs typeface="Calibri"/>
              </a:rPr>
              <a:t> </a:t>
            </a:r>
            <a:r>
              <a:rPr sz="1400" spc="-2" dirty="0" err="1">
                <a:solidFill>
                  <a:srgbClr val="05252A"/>
                </a:solidFill>
                <a:latin typeface="Calibri"/>
                <a:cs typeface="Calibri"/>
              </a:rPr>
              <a:t>papel</a:t>
            </a:r>
            <a:r>
              <a:rPr sz="1400" spc="-2" dirty="0">
                <a:solidFill>
                  <a:srgbClr val="05252A"/>
                </a:solidFill>
                <a:latin typeface="Calibri"/>
                <a:cs typeface="Calibri"/>
              </a:rPr>
              <a:t> </a:t>
            </a:r>
            <a:r>
              <a:rPr sz="1400" spc="-2" dirty="0" err="1">
                <a:solidFill>
                  <a:srgbClr val="05252A"/>
                </a:solidFill>
                <a:latin typeface="Calibri"/>
                <a:cs typeface="Calibri"/>
              </a:rPr>
              <a:t>muy</a:t>
            </a:r>
            <a:r>
              <a:rPr sz="1400" dirty="0">
                <a:solidFill>
                  <a:srgbClr val="05252A"/>
                </a:solidFill>
                <a:latin typeface="Calibri"/>
                <a:cs typeface="Calibri"/>
              </a:rPr>
              <a:t> </a:t>
            </a:r>
            <a:r>
              <a:rPr sz="1400" spc="-5" dirty="0" err="1">
                <a:solidFill>
                  <a:srgbClr val="05252A"/>
                </a:solidFill>
                <a:latin typeface="Calibri"/>
                <a:cs typeface="Calibri"/>
              </a:rPr>
              <a:t>importante</a:t>
            </a:r>
            <a:r>
              <a:rPr sz="1400" spc="11" dirty="0">
                <a:solidFill>
                  <a:srgbClr val="05252A"/>
                </a:solidFill>
                <a:latin typeface="Calibri"/>
                <a:cs typeface="Calibri"/>
              </a:rPr>
              <a:t> </a:t>
            </a:r>
            <a:r>
              <a:rPr sz="1400" spc="-9" dirty="0">
                <a:solidFill>
                  <a:srgbClr val="05252A"/>
                </a:solidFill>
                <a:latin typeface="Calibri"/>
                <a:cs typeface="Calibri"/>
              </a:rPr>
              <a:t>para</a:t>
            </a:r>
            <a:r>
              <a:rPr sz="1400" spc="-5" dirty="0">
                <a:solidFill>
                  <a:srgbClr val="05252A"/>
                </a:solidFill>
                <a:latin typeface="Calibri"/>
                <a:cs typeface="Calibri"/>
              </a:rPr>
              <a:t> que</a:t>
            </a:r>
            <a:r>
              <a:rPr sz="1400" spc="2" dirty="0">
                <a:solidFill>
                  <a:srgbClr val="05252A"/>
                </a:solidFill>
                <a:latin typeface="Calibri"/>
                <a:cs typeface="Calibri"/>
              </a:rPr>
              <a:t> </a:t>
            </a:r>
            <a:r>
              <a:rPr sz="1400" spc="-2" dirty="0">
                <a:solidFill>
                  <a:srgbClr val="05252A"/>
                </a:solidFill>
                <a:latin typeface="Calibri"/>
                <a:cs typeface="Calibri"/>
              </a:rPr>
              <a:t>la</a:t>
            </a:r>
            <a:r>
              <a:rPr sz="1400" spc="2" dirty="0">
                <a:solidFill>
                  <a:srgbClr val="05252A"/>
                </a:solidFill>
                <a:latin typeface="Calibri"/>
                <a:cs typeface="Calibri"/>
              </a:rPr>
              <a:t> </a:t>
            </a:r>
            <a:r>
              <a:rPr sz="1400" spc="-6" dirty="0">
                <a:solidFill>
                  <a:srgbClr val="05252A"/>
                </a:solidFill>
                <a:latin typeface="Calibri"/>
                <a:cs typeface="Calibri"/>
              </a:rPr>
              <a:t>persona</a:t>
            </a:r>
            <a:endParaRPr sz="1400" dirty="0">
              <a:latin typeface="Calibri"/>
              <a:cs typeface="Calibri"/>
            </a:endParaRPr>
          </a:p>
          <a:p>
            <a:pPr marL="155566" algn="just">
              <a:lnSpc>
                <a:spcPts val="1900"/>
              </a:lnSpc>
            </a:pPr>
            <a:r>
              <a:rPr sz="1400" spc="-6" dirty="0" err="1">
                <a:solidFill>
                  <a:srgbClr val="05252A"/>
                </a:solidFill>
                <a:latin typeface="Calibri"/>
                <a:cs typeface="Calibri"/>
              </a:rPr>
              <a:t>mantenga</a:t>
            </a:r>
            <a:r>
              <a:rPr sz="1400" spc="6" dirty="0">
                <a:solidFill>
                  <a:srgbClr val="05252A"/>
                </a:solidFill>
                <a:latin typeface="Calibri"/>
                <a:cs typeface="Calibri"/>
              </a:rPr>
              <a:t> </a:t>
            </a:r>
            <a:r>
              <a:rPr sz="1400" spc="-2" dirty="0" err="1">
                <a:solidFill>
                  <a:srgbClr val="05252A"/>
                </a:solidFill>
                <a:latin typeface="Calibri"/>
                <a:cs typeface="Calibri"/>
              </a:rPr>
              <a:t>unos</a:t>
            </a:r>
            <a:r>
              <a:rPr sz="1400" dirty="0">
                <a:solidFill>
                  <a:srgbClr val="05252A"/>
                </a:solidFill>
                <a:latin typeface="Calibri"/>
                <a:cs typeface="Calibri"/>
              </a:rPr>
              <a:t> </a:t>
            </a:r>
            <a:r>
              <a:rPr sz="1400" spc="-5" dirty="0" err="1">
                <a:solidFill>
                  <a:srgbClr val="05252A"/>
                </a:solidFill>
                <a:latin typeface="Calibri"/>
                <a:cs typeface="Calibri"/>
              </a:rPr>
              <a:t>hábitos</a:t>
            </a:r>
            <a:r>
              <a:rPr sz="1400" spc="5" dirty="0">
                <a:solidFill>
                  <a:srgbClr val="05252A"/>
                </a:solidFill>
                <a:latin typeface="Calibri"/>
                <a:cs typeface="Calibri"/>
              </a:rPr>
              <a:t> </a:t>
            </a:r>
            <a:r>
              <a:rPr sz="1400" spc="-5" dirty="0" err="1">
                <a:solidFill>
                  <a:srgbClr val="05252A"/>
                </a:solidFill>
                <a:latin typeface="Calibri"/>
                <a:cs typeface="Calibri"/>
              </a:rPr>
              <a:t>saludables</a:t>
            </a:r>
            <a:r>
              <a:rPr sz="1400" spc="-5" dirty="0">
                <a:solidFill>
                  <a:srgbClr val="05252A"/>
                </a:solidFill>
                <a:latin typeface="Calibri"/>
                <a:cs typeface="Calibri"/>
              </a:rPr>
              <a:t> (</a:t>
            </a:r>
            <a:r>
              <a:rPr sz="1400" spc="-5" dirty="0" err="1">
                <a:solidFill>
                  <a:srgbClr val="05252A"/>
                </a:solidFill>
                <a:latin typeface="Calibri"/>
                <a:cs typeface="Calibri"/>
              </a:rPr>
              <a:t>ayuda</a:t>
            </a:r>
            <a:r>
              <a:rPr sz="1400" spc="-6" dirty="0">
                <a:solidFill>
                  <a:srgbClr val="05252A"/>
                </a:solidFill>
                <a:latin typeface="Calibri"/>
                <a:cs typeface="Calibri"/>
              </a:rPr>
              <a:t> </a:t>
            </a:r>
            <a:r>
              <a:rPr sz="1400" spc="-2" dirty="0" err="1">
                <a:solidFill>
                  <a:srgbClr val="05252A"/>
                </a:solidFill>
                <a:latin typeface="Calibri"/>
                <a:cs typeface="Calibri"/>
              </a:rPr>
              <a:t>en</a:t>
            </a:r>
            <a:r>
              <a:rPr sz="1400" dirty="0">
                <a:solidFill>
                  <a:srgbClr val="05252A"/>
                </a:solidFill>
                <a:latin typeface="Calibri"/>
                <a:cs typeface="Calibri"/>
              </a:rPr>
              <a:t> </a:t>
            </a:r>
            <a:r>
              <a:rPr sz="1400" spc="-2" dirty="0">
                <a:solidFill>
                  <a:srgbClr val="05252A"/>
                </a:solidFill>
                <a:latin typeface="Calibri"/>
                <a:cs typeface="Calibri"/>
              </a:rPr>
              <a:t>la</a:t>
            </a:r>
            <a:r>
              <a:rPr sz="1400" spc="2" dirty="0">
                <a:solidFill>
                  <a:srgbClr val="05252A"/>
                </a:solidFill>
                <a:latin typeface="Calibri"/>
                <a:cs typeface="Calibri"/>
              </a:rPr>
              <a:t> </a:t>
            </a:r>
            <a:r>
              <a:rPr sz="1400" spc="-5" dirty="0" err="1">
                <a:solidFill>
                  <a:srgbClr val="05252A"/>
                </a:solidFill>
                <a:latin typeface="Calibri"/>
                <a:cs typeface="Calibri"/>
              </a:rPr>
              <a:t>cocina</a:t>
            </a:r>
            <a:r>
              <a:rPr sz="1400" spc="-5" dirty="0">
                <a:solidFill>
                  <a:srgbClr val="05252A"/>
                </a:solidFill>
                <a:latin typeface="Calibri"/>
                <a:cs typeface="Calibri"/>
              </a:rPr>
              <a:t>,</a:t>
            </a:r>
            <a:r>
              <a:rPr sz="1400" dirty="0">
                <a:solidFill>
                  <a:srgbClr val="05252A"/>
                </a:solidFill>
                <a:latin typeface="Calibri"/>
                <a:cs typeface="Calibri"/>
              </a:rPr>
              <a:t> </a:t>
            </a:r>
            <a:r>
              <a:rPr sz="1400" spc="-5" dirty="0" err="1">
                <a:solidFill>
                  <a:srgbClr val="05252A"/>
                </a:solidFill>
                <a:latin typeface="Calibri"/>
                <a:cs typeface="Calibri"/>
              </a:rPr>
              <a:t>identificar</a:t>
            </a:r>
            <a:r>
              <a:rPr sz="1400" spc="5" dirty="0">
                <a:solidFill>
                  <a:srgbClr val="05252A"/>
                </a:solidFill>
                <a:latin typeface="Calibri"/>
                <a:cs typeface="Calibri"/>
              </a:rPr>
              <a:t> </a:t>
            </a:r>
            <a:r>
              <a:rPr sz="1400" spc="-2" dirty="0" err="1">
                <a:solidFill>
                  <a:srgbClr val="05252A"/>
                </a:solidFill>
                <a:latin typeface="Calibri"/>
                <a:cs typeface="Calibri"/>
              </a:rPr>
              <a:t>signos</a:t>
            </a:r>
            <a:r>
              <a:rPr sz="1400" spc="2" dirty="0">
                <a:solidFill>
                  <a:srgbClr val="05252A"/>
                </a:solidFill>
                <a:latin typeface="Calibri"/>
                <a:cs typeface="Calibri"/>
              </a:rPr>
              <a:t> </a:t>
            </a:r>
            <a:r>
              <a:rPr sz="1400" spc="-5" dirty="0">
                <a:solidFill>
                  <a:srgbClr val="05252A"/>
                </a:solidFill>
                <a:latin typeface="Calibri"/>
                <a:cs typeface="Calibri"/>
              </a:rPr>
              <a:t>de</a:t>
            </a:r>
            <a:r>
              <a:rPr sz="1400" dirty="0">
                <a:solidFill>
                  <a:srgbClr val="05252A"/>
                </a:solidFill>
                <a:latin typeface="Calibri"/>
                <a:cs typeface="Calibri"/>
              </a:rPr>
              <a:t> </a:t>
            </a:r>
            <a:r>
              <a:rPr sz="1400" spc="-5" dirty="0" err="1">
                <a:solidFill>
                  <a:srgbClr val="05252A"/>
                </a:solidFill>
                <a:latin typeface="Calibri"/>
                <a:cs typeface="Calibri"/>
              </a:rPr>
              <a:t>alerta</a:t>
            </a:r>
            <a:r>
              <a:rPr sz="1400" spc="-5" dirty="0">
                <a:solidFill>
                  <a:srgbClr val="05252A"/>
                </a:solidFill>
                <a:latin typeface="Calibri"/>
                <a:cs typeface="Calibri"/>
              </a:rPr>
              <a:t>,</a:t>
            </a:r>
            <a:endParaRPr sz="1400" dirty="0">
              <a:latin typeface="Calibri"/>
              <a:cs typeface="Calibri"/>
            </a:endParaRPr>
          </a:p>
          <a:p>
            <a:pPr marL="155566" algn="just">
              <a:lnSpc>
                <a:spcPts val="1900"/>
              </a:lnSpc>
            </a:pPr>
            <a:r>
              <a:rPr sz="1400" spc="-5" dirty="0" err="1">
                <a:solidFill>
                  <a:srgbClr val="05252A"/>
                </a:solidFill>
                <a:latin typeface="Calibri"/>
                <a:cs typeface="Calibri"/>
              </a:rPr>
              <a:t>motivar</a:t>
            </a:r>
            <a:r>
              <a:rPr sz="1400" spc="-5" dirty="0">
                <a:solidFill>
                  <a:srgbClr val="05252A"/>
                </a:solidFill>
                <a:latin typeface="Calibri"/>
                <a:cs typeface="Calibri"/>
              </a:rPr>
              <a:t> </a:t>
            </a:r>
            <a:r>
              <a:rPr sz="1400" spc="-2" dirty="0">
                <a:solidFill>
                  <a:srgbClr val="05252A"/>
                </a:solidFill>
                <a:latin typeface="Calibri"/>
                <a:cs typeface="Calibri"/>
              </a:rPr>
              <a:t>y</a:t>
            </a:r>
            <a:r>
              <a:rPr sz="1400" dirty="0">
                <a:solidFill>
                  <a:srgbClr val="05252A"/>
                </a:solidFill>
                <a:latin typeface="Calibri"/>
                <a:cs typeface="Calibri"/>
              </a:rPr>
              <a:t> </a:t>
            </a:r>
            <a:r>
              <a:rPr sz="1400" spc="-2" dirty="0" err="1">
                <a:solidFill>
                  <a:srgbClr val="05252A"/>
                </a:solidFill>
                <a:latin typeface="Calibri"/>
                <a:cs typeface="Calibri"/>
              </a:rPr>
              <a:t>acompañar</a:t>
            </a:r>
            <a:r>
              <a:rPr sz="1400" spc="-2" dirty="0">
                <a:solidFill>
                  <a:srgbClr val="05252A"/>
                </a:solidFill>
                <a:latin typeface="Calibri"/>
                <a:cs typeface="Calibri"/>
              </a:rPr>
              <a:t> </a:t>
            </a:r>
            <a:r>
              <a:rPr sz="1400" spc="-2" dirty="0" err="1">
                <a:solidFill>
                  <a:srgbClr val="05252A"/>
                </a:solidFill>
                <a:latin typeface="Calibri"/>
                <a:cs typeface="Calibri"/>
              </a:rPr>
              <a:t>en</a:t>
            </a:r>
            <a:r>
              <a:rPr sz="1400" spc="-2" dirty="0">
                <a:solidFill>
                  <a:srgbClr val="05252A"/>
                </a:solidFill>
                <a:latin typeface="Calibri"/>
                <a:cs typeface="Calibri"/>
              </a:rPr>
              <a:t> </a:t>
            </a:r>
            <a:r>
              <a:rPr sz="1400" spc="-2" dirty="0" err="1">
                <a:solidFill>
                  <a:srgbClr val="05252A"/>
                </a:solidFill>
                <a:latin typeface="Calibri"/>
                <a:cs typeface="Calibri"/>
              </a:rPr>
              <a:t>el</a:t>
            </a:r>
            <a:r>
              <a:rPr sz="1400" spc="2" dirty="0">
                <a:solidFill>
                  <a:srgbClr val="05252A"/>
                </a:solidFill>
                <a:latin typeface="Calibri"/>
                <a:cs typeface="Calibri"/>
              </a:rPr>
              <a:t> </a:t>
            </a:r>
            <a:r>
              <a:rPr sz="1400" spc="-5" dirty="0" err="1">
                <a:solidFill>
                  <a:srgbClr val="05252A"/>
                </a:solidFill>
                <a:latin typeface="Calibri"/>
                <a:cs typeface="Calibri"/>
              </a:rPr>
              <a:t>ejercicio</a:t>
            </a:r>
            <a:r>
              <a:rPr sz="1400" spc="2" dirty="0">
                <a:solidFill>
                  <a:srgbClr val="05252A"/>
                </a:solidFill>
                <a:latin typeface="Calibri"/>
                <a:cs typeface="Calibri"/>
              </a:rPr>
              <a:t> </a:t>
            </a:r>
            <a:r>
              <a:rPr sz="1400" spc="-5" dirty="0" err="1">
                <a:solidFill>
                  <a:srgbClr val="05252A"/>
                </a:solidFill>
                <a:latin typeface="Calibri"/>
                <a:cs typeface="Calibri"/>
              </a:rPr>
              <a:t>físico</a:t>
            </a:r>
            <a:r>
              <a:rPr sz="1400" spc="-5" dirty="0">
                <a:solidFill>
                  <a:srgbClr val="05252A"/>
                </a:solidFill>
                <a:latin typeface="Calibri"/>
                <a:cs typeface="Calibri"/>
              </a:rPr>
              <a:t>…)</a:t>
            </a:r>
            <a:endParaRPr sz="1400" dirty="0">
              <a:latin typeface="Calibri"/>
              <a:cs typeface="Calibri"/>
            </a:endParaRPr>
          </a:p>
          <a:p>
            <a:pPr marL="155566" marR="153621" indent="-150010" algn="just">
              <a:lnSpc>
                <a:spcPts val="1900"/>
              </a:lnSpc>
              <a:spcBef>
                <a:spcPts val="435"/>
              </a:spcBef>
              <a:buClr>
                <a:srgbClr val="FFC50A"/>
              </a:buClr>
              <a:buFont typeface="Arial"/>
              <a:buChar char="•"/>
              <a:tabLst>
                <a:tab pos="155288" algn="l"/>
                <a:tab pos="155566" algn="l"/>
              </a:tabLst>
            </a:pPr>
            <a:r>
              <a:rPr sz="1400" spc="-2" dirty="0">
                <a:solidFill>
                  <a:srgbClr val="05252A"/>
                </a:solidFill>
                <a:latin typeface="Calibri"/>
                <a:cs typeface="Calibri"/>
              </a:rPr>
              <a:t>Se</a:t>
            </a:r>
            <a:r>
              <a:rPr sz="1400" spc="6" dirty="0">
                <a:solidFill>
                  <a:srgbClr val="05252A"/>
                </a:solidFill>
                <a:latin typeface="Calibri"/>
                <a:cs typeface="Calibri"/>
              </a:rPr>
              <a:t> </a:t>
            </a:r>
            <a:r>
              <a:rPr sz="1400" spc="-5" dirty="0" err="1">
                <a:solidFill>
                  <a:srgbClr val="05252A"/>
                </a:solidFill>
                <a:latin typeface="Calibri"/>
                <a:cs typeface="Calibri"/>
              </a:rPr>
              <a:t>recomienda</a:t>
            </a:r>
            <a:r>
              <a:rPr sz="1400" spc="5" dirty="0">
                <a:solidFill>
                  <a:srgbClr val="05252A"/>
                </a:solidFill>
                <a:latin typeface="Calibri"/>
                <a:cs typeface="Calibri"/>
              </a:rPr>
              <a:t> </a:t>
            </a:r>
            <a:r>
              <a:rPr sz="1400" spc="-5" dirty="0" err="1">
                <a:solidFill>
                  <a:srgbClr val="05252A"/>
                </a:solidFill>
                <a:latin typeface="Calibri"/>
                <a:cs typeface="Calibri"/>
              </a:rPr>
              <a:t>una</a:t>
            </a:r>
            <a:r>
              <a:rPr sz="1400" dirty="0">
                <a:solidFill>
                  <a:srgbClr val="05252A"/>
                </a:solidFill>
                <a:latin typeface="Calibri"/>
                <a:cs typeface="Calibri"/>
              </a:rPr>
              <a:t> </a:t>
            </a:r>
            <a:r>
              <a:rPr sz="1400" spc="-5" dirty="0" err="1">
                <a:solidFill>
                  <a:srgbClr val="05252A"/>
                </a:solidFill>
                <a:latin typeface="Calibri"/>
                <a:cs typeface="Calibri"/>
              </a:rPr>
              <a:t>alimentación</a:t>
            </a:r>
            <a:r>
              <a:rPr sz="1400" dirty="0">
                <a:solidFill>
                  <a:srgbClr val="05252A"/>
                </a:solidFill>
                <a:latin typeface="Calibri"/>
                <a:cs typeface="Calibri"/>
              </a:rPr>
              <a:t> </a:t>
            </a:r>
            <a:r>
              <a:rPr sz="1400" spc="-5" dirty="0" err="1">
                <a:solidFill>
                  <a:srgbClr val="05252A"/>
                </a:solidFill>
                <a:latin typeface="Calibri"/>
                <a:cs typeface="Calibri"/>
              </a:rPr>
              <a:t>rica</a:t>
            </a:r>
            <a:r>
              <a:rPr sz="1400" dirty="0">
                <a:solidFill>
                  <a:srgbClr val="05252A"/>
                </a:solidFill>
                <a:latin typeface="Calibri"/>
                <a:cs typeface="Calibri"/>
              </a:rPr>
              <a:t> </a:t>
            </a:r>
            <a:r>
              <a:rPr sz="1400" spc="-2" dirty="0" err="1">
                <a:solidFill>
                  <a:srgbClr val="05252A"/>
                </a:solidFill>
                <a:latin typeface="Calibri"/>
                <a:cs typeface="Calibri"/>
              </a:rPr>
              <a:t>en</a:t>
            </a:r>
            <a:r>
              <a:rPr sz="1400" spc="13" dirty="0">
                <a:solidFill>
                  <a:srgbClr val="05252A"/>
                </a:solidFill>
                <a:latin typeface="Calibri"/>
                <a:cs typeface="Calibri"/>
              </a:rPr>
              <a:t> </a:t>
            </a:r>
            <a:r>
              <a:rPr sz="1400" b="1" spc="-5" dirty="0" err="1">
                <a:solidFill>
                  <a:srgbClr val="05252A"/>
                </a:solidFill>
                <a:latin typeface="Calibri"/>
                <a:cs typeface="Calibri"/>
              </a:rPr>
              <a:t>frutas</a:t>
            </a:r>
            <a:r>
              <a:rPr sz="1400" b="1" spc="13" dirty="0">
                <a:solidFill>
                  <a:srgbClr val="05252A"/>
                </a:solidFill>
                <a:latin typeface="Calibri"/>
                <a:cs typeface="Calibri"/>
              </a:rPr>
              <a:t> </a:t>
            </a:r>
            <a:r>
              <a:rPr sz="1400" spc="-2" dirty="0">
                <a:solidFill>
                  <a:srgbClr val="05252A"/>
                </a:solidFill>
                <a:latin typeface="Calibri"/>
                <a:cs typeface="Calibri"/>
              </a:rPr>
              <a:t>y</a:t>
            </a:r>
            <a:r>
              <a:rPr sz="1400" spc="5" dirty="0">
                <a:solidFill>
                  <a:srgbClr val="05252A"/>
                </a:solidFill>
                <a:latin typeface="Calibri"/>
                <a:cs typeface="Calibri"/>
              </a:rPr>
              <a:t> </a:t>
            </a:r>
            <a:r>
              <a:rPr sz="1400" b="1" spc="-9" dirty="0" err="1">
                <a:solidFill>
                  <a:srgbClr val="05252A"/>
                </a:solidFill>
                <a:latin typeface="Calibri"/>
                <a:cs typeface="Calibri"/>
              </a:rPr>
              <a:t>verduras</a:t>
            </a:r>
            <a:r>
              <a:rPr sz="1400" spc="-9" dirty="0">
                <a:solidFill>
                  <a:srgbClr val="05252A"/>
                </a:solidFill>
                <a:latin typeface="Calibri"/>
                <a:cs typeface="Calibri"/>
              </a:rPr>
              <a:t>,</a:t>
            </a:r>
            <a:r>
              <a:rPr sz="1400" spc="11" dirty="0">
                <a:solidFill>
                  <a:srgbClr val="05252A"/>
                </a:solidFill>
                <a:latin typeface="Calibri"/>
                <a:cs typeface="Calibri"/>
              </a:rPr>
              <a:t> </a:t>
            </a:r>
            <a:r>
              <a:rPr sz="1400" spc="-2" dirty="0" err="1">
                <a:solidFill>
                  <a:srgbClr val="05252A"/>
                </a:solidFill>
                <a:latin typeface="Calibri"/>
                <a:cs typeface="Calibri"/>
              </a:rPr>
              <a:t>menor</a:t>
            </a:r>
            <a:r>
              <a:rPr sz="1400" spc="9" dirty="0">
                <a:solidFill>
                  <a:srgbClr val="05252A"/>
                </a:solidFill>
                <a:latin typeface="Calibri"/>
                <a:cs typeface="Calibri"/>
              </a:rPr>
              <a:t> </a:t>
            </a:r>
            <a:r>
              <a:rPr sz="1400" spc="-5" dirty="0" err="1">
                <a:solidFill>
                  <a:srgbClr val="05252A"/>
                </a:solidFill>
                <a:latin typeface="Calibri"/>
                <a:cs typeface="Calibri"/>
              </a:rPr>
              <a:t>consumo</a:t>
            </a:r>
            <a:r>
              <a:rPr sz="1400" spc="5" dirty="0">
                <a:solidFill>
                  <a:srgbClr val="05252A"/>
                </a:solidFill>
                <a:latin typeface="Calibri"/>
                <a:cs typeface="Calibri"/>
              </a:rPr>
              <a:t> </a:t>
            </a:r>
            <a:r>
              <a:rPr sz="1400" spc="-2" dirty="0">
                <a:solidFill>
                  <a:srgbClr val="05252A"/>
                </a:solidFill>
                <a:latin typeface="Calibri"/>
                <a:cs typeface="Calibri"/>
              </a:rPr>
              <a:t>de</a:t>
            </a:r>
            <a:r>
              <a:rPr sz="1400" spc="2" dirty="0">
                <a:solidFill>
                  <a:srgbClr val="05252A"/>
                </a:solidFill>
                <a:latin typeface="Calibri"/>
                <a:cs typeface="Calibri"/>
              </a:rPr>
              <a:t> </a:t>
            </a:r>
            <a:r>
              <a:rPr sz="1400" spc="-5" dirty="0">
                <a:solidFill>
                  <a:srgbClr val="05252A"/>
                </a:solidFill>
                <a:latin typeface="Calibri"/>
                <a:cs typeface="Calibri"/>
              </a:rPr>
              <a:t>carne, </a:t>
            </a:r>
            <a:r>
              <a:rPr sz="1400" spc="-212" dirty="0">
                <a:solidFill>
                  <a:srgbClr val="05252A"/>
                </a:solidFill>
                <a:latin typeface="Calibri"/>
                <a:cs typeface="Calibri"/>
              </a:rPr>
              <a:t> </a:t>
            </a:r>
            <a:r>
              <a:rPr sz="1400" spc="-5" dirty="0" err="1">
                <a:solidFill>
                  <a:srgbClr val="05252A"/>
                </a:solidFill>
                <a:latin typeface="Calibri"/>
                <a:cs typeface="Calibri"/>
              </a:rPr>
              <a:t>alimentos</a:t>
            </a:r>
            <a:r>
              <a:rPr sz="1400" spc="9" dirty="0">
                <a:solidFill>
                  <a:srgbClr val="05252A"/>
                </a:solidFill>
                <a:latin typeface="Calibri"/>
                <a:cs typeface="Calibri"/>
              </a:rPr>
              <a:t> </a:t>
            </a:r>
            <a:r>
              <a:rPr sz="1400" spc="-5" dirty="0" err="1">
                <a:solidFill>
                  <a:srgbClr val="05252A"/>
                </a:solidFill>
                <a:latin typeface="Calibri"/>
                <a:cs typeface="Calibri"/>
              </a:rPr>
              <a:t>procesados</a:t>
            </a:r>
            <a:r>
              <a:rPr sz="1400" spc="-6" dirty="0">
                <a:solidFill>
                  <a:srgbClr val="05252A"/>
                </a:solidFill>
                <a:latin typeface="Calibri"/>
                <a:cs typeface="Calibri"/>
              </a:rPr>
              <a:t> </a:t>
            </a:r>
            <a:r>
              <a:rPr sz="1400" spc="-2" dirty="0">
                <a:solidFill>
                  <a:srgbClr val="05252A"/>
                </a:solidFill>
                <a:latin typeface="Calibri"/>
                <a:cs typeface="Calibri"/>
              </a:rPr>
              <a:t>y</a:t>
            </a:r>
            <a:r>
              <a:rPr sz="1400" spc="2" dirty="0">
                <a:solidFill>
                  <a:srgbClr val="05252A"/>
                </a:solidFill>
                <a:latin typeface="Calibri"/>
                <a:cs typeface="Calibri"/>
              </a:rPr>
              <a:t> </a:t>
            </a:r>
            <a:r>
              <a:rPr sz="1400" spc="-5" dirty="0" err="1">
                <a:solidFill>
                  <a:srgbClr val="05252A"/>
                </a:solidFill>
                <a:latin typeface="Calibri"/>
                <a:cs typeface="Calibri"/>
              </a:rPr>
              <a:t>alimentos</a:t>
            </a:r>
            <a:r>
              <a:rPr sz="1400" spc="9" dirty="0">
                <a:solidFill>
                  <a:srgbClr val="05252A"/>
                </a:solidFill>
                <a:latin typeface="Calibri"/>
                <a:cs typeface="Calibri"/>
              </a:rPr>
              <a:t> </a:t>
            </a:r>
            <a:r>
              <a:rPr sz="1400" spc="-6" dirty="0" err="1">
                <a:solidFill>
                  <a:srgbClr val="05252A"/>
                </a:solidFill>
                <a:latin typeface="Calibri"/>
                <a:cs typeface="Calibri"/>
              </a:rPr>
              <a:t>azucarados</a:t>
            </a:r>
            <a:r>
              <a:rPr sz="1400" spc="-6" dirty="0">
                <a:solidFill>
                  <a:srgbClr val="05252A"/>
                </a:solidFill>
                <a:latin typeface="Calibri"/>
                <a:cs typeface="Calibri"/>
              </a:rPr>
              <a:t>.</a:t>
            </a:r>
            <a:endParaRPr sz="1400" dirty="0">
              <a:latin typeface="Calibri"/>
              <a:cs typeface="Calibri"/>
            </a:endParaRPr>
          </a:p>
          <a:p>
            <a:pPr marL="155566" indent="-150010" algn="just">
              <a:lnSpc>
                <a:spcPts val="1900"/>
              </a:lnSpc>
              <a:spcBef>
                <a:spcPts val="206"/>
              </a:spcBef>
              <a:buClr>
                <a:srgbClr val="FFC50A"/>
              </a:buClr>
              <a:buFont typeface="Arial"/>
              <a:buChar char="•"/>
              <a:tabLst>
                <a:tab pos="155288" algn="l"/>
                <a:tab pos="155566" algn="l"/>
              </a:tabLst>
            </a:pPr>
            <a:r>
              <a:rPr sz="1400" spc="-6" dirty="0">
                <a:solidFill>
                  <a:srgbClr val="05252A"/>
                </a:solidFill>
                <a:latin typeface="Calibri"/>
                <a:cs typeface="Calibri"/>
              </a:rPr>
              <a:t>Antes</a:t>
            </a:r>
            <a:r>
              <a:rPr sz="1400" spc="9" dirty="0">
                <a:solidFill>
                  <a:srgbClr val="05252A"/>
                </a:solidFill>
                <a:latin typeface="Calibri"/>
                <a:cs typeface="Calibri"/>
              </a:rPr>
              <a:t> </a:t>
            </a:r>
            <a:r>
              <a:rPr sz="1400" spc="-2" dirty="0">
                <a:solidFill>
                  <a:srgbClr val="05252A"/>
                </a:solidFill>
                <a:latin typeface="Calibri"/>
                <a:cs typeface="Calibri"/>
              </a:rPr>
              <a:t>de</a:t>
            </a:r>
            <a:r>
              <a:rPr sz="1400" dirty="0">
                <a:solidFill>
                  <a:srgbClr val="05252A"/>
                </a:solidFill>
                <a:latin typeface="Calibri"/>
                <a:cs typeface="Calibri"/>
              </a:rPr>
              <a:t> </a:t>
            </a:r>
            <a:r>
              <a:rPr sz="1400" spc="-6" dirty="0" err="1">
                <a:solidFill>
                  <a:srgbClr val="05252A"/>
                </a:solidFill>
                <a:latin typeface="Calibri"/>
                <a:cs typeface="Calibri"/>
              </a:rPr>
              <a:t>comenzar</a:t>
            </a:r>
            <a:r>
              <a:rPr sz="1400" spc="15" dirty="0">
                <a:solidFill>
                  <a:srgbClr val="05252A"/>
                </a:solidFill>
                <a:latin typeface="Calibri"/>
                <a:cs typeface="Calibri"/>
              </a:rPr>
              <a:t> </a:t>
            </a:r>
            <a:r>
              <a:rPr sz="1400" spc="-2" dirty="0">
                <a:solidFill>
                  <a:srgbClr val="05252A"/>
                </a:solidFill>
                <a:latin typeface="Calibri"/>
                <a:cs typeface="Calibri"/>
              </a:rPr>
              <a:t>a</a:t>
            </a:r>
            <a:r>
              <a:rPr sz="1400" dirty="0">
                <a:solidFill>
                  <a:srgbClr val="05252A"/>
                </a:solidFill>
                <a:latin typeface="Calibri"/>
                <a:cs typeface="Calibri"/>
              </a:rPr>
              <a:t> </a:t>
            </a:r>
            <a:r>
              <a:rPr sz="1400" spc="-6" dirty="0" err="1">
                <a:solidFill>
                  <a:srgbClr val="05252A"/>
                </a:solidFill>
                <a:latin typeface="Calibri"/>
                <a:cs typeface="Calibri"/>
              </a:rPr>
              <a:t>tomar</a:t>
            </a:r>
            <a:r>
              <a:rPr sz="1400" spc="6" dirty="0">
                <a:solidFill>
                  <a:srgbClr val="05252A"/>
                </a:solidFill>
                <a:latin typeface="Calibri"/>
                <a:cs typeface="Calibri"/>
              </a:rPr>
              <a:t> </a:t>
            </a:r>
            <a:r>
              <a:rPr sz="1400" spc="-2" dirty="0">
                <a:solidFill>
                  <a:srgbClr val="05252A"/>
                </a:solidFill>
                <a:latin typeface="Calibri"/>
                <a:cs typeface="Calibri"/>
              </a:rPr>
              <a:t>un</a:t>
            </a:r>
            <a:r>
              <a:rPr sz="1400" spc="6" dirty="0">
                <a:solidFill>
                  <a:srgbClr val="05252A"/>
                </a:solidFill>
                <a:latin typeface="Calibri"/>
                <a:cs typeface="Calibri"/>
              </a:rPr>
              <a:t> </a:t>
            </a:r>
            <a:r>
              <a:rPr sz="1400" b="1" spc="-5" dirty="0" err="1">
                <a:solidFill>
                  <a:srgbClr val="05252A"/>
                </a:solidFill>
                <a:latin typeface="Calibri"/>
                <a:cs typeface="Calibri"/>
              </a:rPr>
              <a:t>suplemento</a:t>
            </a:r>
            <a:r>
              <a:rPr sz="1400" b="1" spc="17" dirty="0">
                <a:solidFill>
                  <a:srgbClr val="05252A"/>
                </a:solidFill>
                <a:latin typeface="Calibri"/>
                <a:cs typeface="Calibri"/>
              </a:rPr>
              <a:t> </a:t>
            </a:r>
            <a:r>
              <a:rPr sz="1400" spc="-2" dirty="0">
                <a:solidFill>
                  <a:srgbClr val="05252A"/>
                </a:solidFill>
                <a:latin typeface="Calibri"/>
                <a:cs typeface="Calibri"/>
              </a:rPr>
              <a:t>o</a:t>
            </a:r>
            <a:r>
              <a:rPr sz="1400" dirty="0">
                <a:solidFill>
                  <a:srgbClr val="05252A"/>
                </a:solidFill>
                <a:latin typeface="Calibri"/>
                <a:cs typeface="Calibri"/>
              </a:rPr>
              <a:t> </a:t>
            </a:r>
            <a:r>
              <a:rPr sz="1400" spc="-6" dirty="0" err="1">
                <a:solidFill>
                  <a:srgbClr val="05252A"/>
                </a:solidFill>
                <a:latin typeface="Calibri"/>
                <a:cs typeface="Calibri"/>
              </a:rPr>
              <a:t>complemento</a:t>
            </a:r>
            <a:r>
              <a:rPr sz="1400" spc="29" dirty="0">
                <a:solidFill>
                  <a:srgbClr val="05252A"/>
                </a:solidFill>
                <a:latin typeface="Calibri"/>
                <a:cs typeface="Calibri"/>
              </a:rPr>
              <a:t> </a:t>
            </a:r>
            <a:r>
              <a:rPr sz="1400" spc="-5" dirty="0" err="1">
                <a:solidFill>
                  <a:srgbClr val="05252A"/>
                </a:solidFill>
                <a:latin typeface="Calibri"/>
                <a:cs typeface="Calibri"/>
              </a:rPr>
              <a:t>alimenticio</a:t>
            </a:r>
            <a:r>
              <a:rPr lang="es-ES" sz="1400" spc="-5" dirty="0">
                <a:solidFill>
                  <a:srgbClr val="05252A"/>
                </a:solidFill>
                <a:latin typeface="Calibri"/>
                <a:cs typeface="Calibri"/>
              </a:rPr>
              <a:t>,</a:t>
            </a:r>
            <a:r>
              <a:rPr sz="1400" spc="11" dirty="0">
                <a:solidFill>
                  <a:srgbClr val="05252A"/>
                </a:solidFill>
                <a:latin typeface="Calibri"/>
                <a:cs typeface="Calibri"/>
              </a:rPr>
              <a:t> </a:t>
            </a:r>
            <a:r>
              <a:rPr sz="1400" b="1" spc="-5" dirty="0" err="1">
                <a:solidFill>
                  <a:srgbClr val="05252A"/>
                </a:solidFill>
                <a:latin typeface="Calibri"/>
                <a:cs typeface="Calibri"/>
              </a:rPr>
              <a:t>consultar</a:t>
            </a:r>
            <a:r>
              <a:rPr sz="1400" b="1" spc="11" dirty="0">
                <a:solidFill>
                  <a:srgbClr val="05252A"/>
                </a:solidFill>
                <a:latin typeface="Calibri"/>
                <a:cs typeface="Calibri"/>
              </a:rPr>
              <a:t> </a:t>
            </a:r>
            <a:r>
              <a:rPr sz="1400" spc="-6" dirty="0">
                <a:solidFill>
                  <a:srgbClr val="05252A"/>
                </a:solidFill>
                <a:latin typeface="Calibri"/>
                <a:cs typeface="Calibri"/>
              </a:rPr>
              <a:t>con</a:t>
            </a:r>
            <a:r>
              <a:rPr sz="1400" spc="5" dirty="0">
                <a:solidFill>
                  <a:srgbClr val="05252A"/>
                </a:solidFill>
                <a:latin typeface="Calibri"/>
                <a:cs typeface="Calibri"/>
              </a:rPr>
              <a:t> </a:t>
            </a:r>
            <a:r>
              <a:rPr sz="1400" spc="-2" dirty="0" err="1">
                <a:solidFill>
                  <a:srgbClr val="05252A"/>
                </a:solidFill>
                <a:latin typeface="Calibri"/>
                <a:cs typeface="Calibri"/>
              </a:rPr>
              <a:t>el</a:t>
            </a:r>
            <a:endParaRPr sz="1400" dirty="0">
              <a:latin typeface="Calibri"/>
              <a:cs typeface="Calibri"/>
            </a:endParaRPr>
          </a:p>
          <a:p>
            <a:pPr marL="155566" algn="just">
              <a:lnSpc>
                <a:spcPts val="1900"/>
              </a:lnSpc>
            </a:pPr>
            <a:r>
              <a:rPr sz="1400" spc="-5" dirty="0" err="1">
                <a:solidFill>
                  <a:srgbClr val="05252A"/>
                </a:solidFill>
                <a:latin typeface="Calibri"/>
                <a:cs typeface="Calibri"/>
              </a:rPr>
              <a:t>médico</a:t>
            </a:r>
            <a:r>
              <a:rPr sz="1400" spc="-5" dirty="0">
                <a:solidFill>
                  <a:srgbClr val="05252A"/>
                </a:solidFill>
                <a:latin typeface="Calibri"/>
                <a:cs typeface="Calibri"/>
              </a:rPr>
              <a:t>.</a:t>
            </a:r>
            <a:endParaRPr sz="1400" dirty="0">
              <a:latin typeface="Calibri"/>
              <a:cs typeface="Calibri"/>
            </a:endParaRPr>
          </a:p>
          <a:p>
            <a:pPr marL="155566" indent="-150010" algn="just">
              <a:lnSpc>
                <a:spcPts val="1900"/>
              </a:lnSpc>
              <a:spcBef>
                <a:spcPts val="210"/>
              </a:spcBef>
              <a:buClr>
                <a:srgbClr val="FFC50A"/>
              </a:buClr>
              <a:buFont typeface="Arial"/>
              <a:buChar char="•"/>
              <a:tabLst>
                <a:tab pos="155288" algn="l"/>
                <a:tab pos="155566" algn="l"/>
              </a:tabLst>
            </a:pPr>
            <a:r>
              <a:rPr sz="1400" spc="-9" dirty="0" err="1">
                <a:solidFill>
                  <a:srgbClr val="05252A"/>
                </a:solidFill>
                <a:latin typeface="Calibri"/>
                <a:cs typeface="Calibri"/>
              </a:rPr>
              <a:t>Intentar</a:t>
            </a:r>
            <a:r>
              <a:rPr sz="1400" spc="5" dirty="0">
                <a:solidFill>
                  <a:srgbClr val="05252A"/>
                </a:solidFill>
                <a:latin typeface="Calibri"/>
                <a:cs typeface="Calibri"/>
              </a:rPr>
              <a:t> </a:t>
            </a:r>
            <a:r>
              <a:rPr sz="1400" spc="-5" dirty="0">
                <a:solidFill>
                  <a:srgbClr val="05252A"/>
                </a:solidFill>
                <a:latin typeface="Calibri"/>
                <a:cs typeface="Calibri"/>
              </a:rPr>
              <a:t>que</a:t>
            </a:r>
            <a:r>
              <a:rPr sz="1400" dirty="0">
                <a:solidFill>
                  <a:srgbClr val="05252A"/>
                </a:solidFill>
                <a:latin typeface="Calibri"/>
                <a:cs typeface="Calibri"/>
              </a:rPr>
              <a:t> </a:t>
            </a:r>
            <a:r>
              <a:rPr sz="1400" spc="-2" dirty="0">
                <a:solidFill>
                  <a:srgbClr val="05252A"/>
                </a:solidFill>
                <a:latin typeface="Calibri"/>
                <a:cs typeface="Calibri"/>
              </a:rPr>
              <a:t>la</a:t>
            </a:r>
            <a:r>
              <a:rPr sz="1400" spc="9" dirty="0">
                <a:solidFill>
                  <a:srgbClr val="05252A"/>
                </a:solidFill>
                <a:latin typeface="Calibri"/>
                <a:cs typeface="Calibri"/>
              </a:rPr>
              <a:t> </a:t>
            </a:r>
            <a:r>
              <a:rPr sz="1400" b="1" spc="-2" dirty="0" err="1">
                <a:solidFill>
                  <a:srgbClr val="05252A"/>
                </a:solidFill>
                <a:latin typeface="Calibri"/>
                <a:cs typeface="Calibri"/>
              </a:rPr>
              <a:t>actividad</a:t>
            </a:r>
            <a:r>
              <a:rPr sz="1400" b="1" spc="2" dirty="0">
                <a:solidFill>
                  <a:srgbClr val="05252A"/>
                </a:solidFill>
                <a:latin typeface="Calibri"/>
                <a:cs typeface="Calibri"/>
              </a:rPr>
              <a:t> </a:t>
            </a:r>
            <a:r>
              <a:rPr sz="1400" b="1" spc="-5" dirty="0" err="1">
                <a:solidFill>
                  <a:srgbClr val="05252A"/>
                </a:solidFill>
                <a:latin typeface="Calibri"/>
                <a:cs typeface="Calibri"/>
              </a:rPr>
              <a:t>física</a:t>
            </a:r>
            <a:r>
              <a:rPr sz="1400" b="1" spc="11" dirty="0">
                <a:solidFill>
                  <a:srgbClr val="05252A"/>
                </a:solidFill>
                <a:latin typeface="Calibri"/>
                <a:cs typeface="Calibri"/>
              </a:rPr>
              <a:t> </a:t>
            </a:r>
            <a:r>
              <a:rPr sz="1400" spc="-5" dirty="0">
                <a:solidFill>
                  <a:srgbClr val="05252A"/>
                </a:solidFill>
                <a:latin typeface="Calibri"/>
                <a:cs typeface="Calibri"/>
              </a:rPr>
              <a:t>sea</a:t>
            </a:r>
            <a:r>
              <a:rPr sz="1400" spc="6" dirty="0">
                <a:solidFill>
                  <a:srgbClr val="05252A"/>
                </a:solidFill>
                <a:latin typeface="Calibri"/>
                <a:cs typeface="Calibri"/>
              </a:rPr>
              <a:t> </a:t>
            </a:r>
            <a:r>
              <a:rPr sz="1400" spc="-6" dirty="0" err="1">
                <a:solidFill>
                  <a:srgbClr val="05252A"/>
                </a:solidFill>
                <a:latin typeface="Calibri"/>
                <a:cs typeface="Calibri"/>
              </a:rPr>
              <a:t>parte</a:t>
            </a:r>
            <a:r>
              <a:rPr sz="1400" spc="2" dirty="0">
                <a:solidFill>
                  <a:srgbClr val="05252A"/>
                </a:solidFill>
                <a:latin typeface="Calibri"/>
                <a:cs typeface="Calibri"/>
              </a:rPr>
              <a:t> </a:t>
            </a:r>
            <a:r>
              <a:rPr sz="1400" spc="-2" dirty="0">
                <a:solidFill>
                  <a:srgbClr val="05252A"/>
                </a:solidFill>
                <a:latin typeface="Calibri"/>
                <a:cs typeface="Calibri"/>
              </a:rPr>
              <a:t>de</a:t>
            </a:r>
            <a:r>
              <a:rPr sz="1400" spc="5" dirty="0">
                <a:solidFill>
                  <a:srgbClr val="05252A"/>
                </a:solidFill>
                <a:latin typeface="Calibri"/>
                <a:cs typeface="Calibri"/>
              </a:rPr>
              <a:t> </a:t>
            </a:r>
            <a:r>
              <a:rPr sz="1400" spc="-2" dirty="0">
                <a:solidFill>
                  <a:srgbClr val="05252A"/>
                </a:solidFill>
                <a:latin typeface="Calibri"/>
                <a:cs typeface="Calibri"/>
              </a:rPr>
              <a:t>las</a:t>
            </a:r>
            <a:r>
              <a:rPr sz="1400" spc="11" dirty="0">
                <a:solidFill>
                  <a:srgbClr val="05252A"/>
                </a:solidFill>
                <a:latin typeface="Calibri"/>
                <a:cs typeface="Calibri"/>
              </a:rPr>
              <a:t> </a:t>
            </a:r>
            <a:r>
              <a:rPr sz="1400" b="1" spc="-5" dirty="0" err="1">
                <a:solidFill>
                  <a:srgbClr val="05252A"/>
                </a:solidFill>
                <a:latin typeface="Calibri"/>
                <a:cs typeface="Calibri"/>
              </a:rPr>
              <a:t>rutinas</a:t>
            </a:r>
            <a:r>
              <a:rPr sz="1400" b="1" spc="9" dirty="0">
                <a:solidFill>
                  <a:srgbClr val="05252A"/>
                </a:solidFill>
                <a:latin typeface="Calibri"/>
                <a:cs typeface="Calibri"/>
              </a:rPr>
              <a:t> </a:t>
            </a:r>
            <a:r>
              <a:rPr sz="1400" b="1" spc="-2" dirty="0" err="1">
                <a:solidFill>
                  <a:srgbClr val="05252A"/>
                </a:solidFill>
                <a:latin typeface="Calibri"/>
                <a:cs typeface="Calibri"/>
              </a:rPr>
              <a:t>diarias</a:t>
            </a:r>
            <a:r>
              <a:rPr sz="1400" spc="-2" dirty="0">
                <a:solidFill>
                  <a:srgbClr val="05252A"/>
                </a:solidFill>
                <a:latin typeface="Calibri"/>
                <a:cs typeface="Calibri"/>
              </a:rPr>
              <a:t>.</a:t>
            </a:r>
            <a:endParaRPr sz="1400" dirty="0">
              <a:latin typeface="Calibri"/>
              <a:cs typeface="Calibri"/>
            </a:endParaRPr>
          </a:p>
          <a:p>
            <a:pPr marL="155566" indent="-150010" algn="just">
              <a:lnSpc>
                <a:spcPts val="1900"/>
              </a:lnSpc>
              <a:spcBef>
                <a:spcPts val="204"/>
              </a:spcBef>
              <a:buClr>
                <a:srgbClr val="FFC50A"/>
              </a:buClr>
              <a:buFont typeface="Arial"/>
              <a:buChar char="•"/>
              <a:tabLst>
                <a:tab pos="155288" algn="l"/>
                <a:tab pos="155566" algn="l"/>
              </a:tabLst>
            </a:pPr>
            <a:r>
              <a:rPr sz="1400" spc="-2" dirty="0">
                <a:solidFill>
                  <a:srgbClr val="05252A"/>
                </a:solidFill>
                <a:latin typeface="Calibri"/>
                <a:cs typeface="Calibri"/>
              </a:rPr>
              <a:t>El </a:t>
            </a:r>
            <a:r>
              <a:rPr sz="1400" b="1" spc="-5" dirty="0" err="1">
                <a:solidFill>
                  <a:srgbClr val="05252A"/>
                </a:solidFill>
                <a:latin typeface="Calibri"/>
                <a:cs typeface="Calibri"/>
              </a:rPr>
              <a:t>descanso</a:t>
            </a:r>
            <a:r>
              <a:rPr sz="1400" b="1" spc="6" dirty="0">
                <a:solidFill>
                  <a:srgbClr val="05252A"/>
                </a:solidFill>
                <a:latin typeface="Calibri"/>
                <a:cs typeface="Calibri"/>
              </a:rPr>
              <a:t> </a:t>
            </a:r>
            <a:r>
              <a:rPr sz="1400" b="1" spc="-5" dirty="0" err="1">
                <a:solidFill>
                  <a:srgbClr val="05252A"/>
                </a:solidFill>
                <a:latin typeface="Calibri"/>
                <a:cs typeface="Calibri"/>
              </a:rPr>
              <a:t>nocturno</a:t>
            </a:r>
            <a:r>
              <a:rPr sz="1400" b="1" spc="11" dirty="0">
                <a:solidFill>
                  <a:srgbClr val="05252A"/>
                </a:solidFill>
                <a:latin typeface="Calibri"/>
                <a:cs typeface="Calibri"/>
              </a:rPr>
              <a:t> </a:t>
            </a:r>
            <a:r>
              <a:rPr sz="1400" spc="-2" dirty="0">
                <a:solidFill>
                  <a:srgbClr val="05252A"/>
                </a:solidFill>
                <a:latin typeface="Calibri"/>
                <a:cs typeface="Calibri"/>
              </a:rPr>
              <a:t>es</a:t>
            </a:r>
            <a:r>
              <a:rPr sz="1400" spc="2" dirty="0">
                <a:solidFill>
                  <a:srgbClr val="05252A"/>
                </a:solidFill>
                <a:latin typeface="Calibri"/>
                <a:cs typeface="Calibri"/>
              </a:rPr>
              <a:t> </a:t>
            </a:r>
            <a:r>
              <a:rPr sz="1400" spc="-5" dirty="0">
                <a:solidFill>
                  <a:srgbClr val="05252A"/>
                </a:solidFill>
                <a:latin typeface="Calibri"/>
                <a:cs typeface="Calibri"/>
              </a:rPr>
              <a:t>fundamental.</a:t>
            </a:r>
            <a:endParaRPr sz="1400" dirty="0">
              <a:latin typeface="Calibri"/>
              <a:cs typeface="Calibri"/>
            </a:endParaRPr>
          </a:p>
          <a:p>
            <a:pPr marL="155566" indent="-150010" algn="just">
              <a:lnSpc>
                <a:spcPts val="1900"/>
              </a:lnSpc>
              <a:spcBef>
                <a:spcPts val="206"/>
              </a:spcBef>
              <a:buClr>
                <a:srgbClr val="FFC50A"/>
              </a:buClr>
              <a:buFont typeface="Arial"/>
              <a:buChar char="•"/>
              <a:tabLst>
                <a:tab pos="155288" algn="l"/>
                <a:tab pos="155566" algn="l"/>
              </a:tabLst>
            </a:pPr>
            <a:r>
              <a:rPr sz="1400" spc="-2" dirty="0">
                <a:solidFill>
                  <a:srgbClr val="05252A"/>
                </a:solidFill>
                <a:latin typeface="Calibri"/>
                <a:cs typeface="Calibri"/>
              </a:rPr>
              <a:t>En</a:t>
            </a:r>
            <a:r>
              <a:rPr sz="1400" spc="-6" dirty="0">
                <a:solidFill>
                  <a:srgbClr val="05252A"/>
                </a:solidFill>
                <a:latin typeface="Calibri"/>
                <a:cs typeface="Calibri"/>
              </a:rPr>
              <a:t> </a:t>
            </a:r>
            <a:r>
              <a:rPr sz="1400" spc="-5" dirty="0" err="1">
                <a:solidFill>
                  <a:srgbClr val="05252A"/>
                </a:solidFill>
                <a:latin typeface="Calibri"/>
                <a:cs typeface="Calibri"/>
              </a:rPr>
              <a:t>caso</a:t>
            </a:r>
            <a:r>
              <a:rPr sz="1400" dirty="0">
                <a:solidFill>
                  <a:srgbClr val="05252A"/>
                </a:solidFill>
                <a:latin typeface="Calibri"/>
                <a:cs typeface="Calibri"/>
              </a:rPr>
              <a:t> </a:t>
            </a:r>
            <a:r>
              <a:rPr sz="1400" spc="-2" dirty="0">
                <a:solidFill>
                  <a:srgbClr val="05252A"/>
                </a:solidFill>
                <a:latin typeface="Calibri"/>
                <a:cs typeface="Calibri"/>
              </a:rPr>
              <a:t>de</a:t>
            </a:r>
            <a:r>
              <a:rPr sz="1400" spc="-6" dirty="0">
                <a:solidFill>
                  <a:srgbClr val="05252A"/>
                </a:solidFill>
                <a:latin typeface="Calibri"/>
                <a:cs typeface="Calibri"/>
              </a:rPr>
              <a:t> </a:t>
            </a:r>
            <a:r>
              <a:rPr sz="1400" spc="-2" dirty="0" err="1">
                <a:solidFill>
                  <a:srgbClr val="05252A"/>
                </a:solidFill>
                <a:latin typeface="Calibri"/>
                <a:cs typeface="Calibri"/>
              </a:rPr>
              <a:t>duda</a:t>
            </a:r>
            <a:r>
              <a:rPr sz="1400" spc="-2" dirty="0">
                <a:solidFill>
                  <a:srgbClr val="05252A"/>
                </a:solidFill>
                <a:latin typeface="Calibri"/>
                <a:cs typeface="Calibri"/>
              </a:rPr>
              <a:t>, </a:t>
            </a:r>
            <a:r>
              <a:rPr sz="1400" b="1" spc="-5" dirty="0" err="1">
                <a:solidFill>
                  <a:srgbClr val="05252A"/>
                </a:solidFill>
                <a:latin typeface="Calibri"/>
                <a:cs typeface="Calibri"/>
              </a:rPr>
              <a:t>consultar</a:t>
            </a:r>
            <a:r>
              <a:rPr sz="1400" b="1" spc="11" dirty="0">
                <a:solidFill>
                  <a:srgbClr val="05252A"/>
                </a:solidFill>
                <a:latin typeface="Calibri"/>
                <a:cs typeface="Calibri"/>
              </a:rPr>
              <a:t> </a:t>
            </a:r>
            <a:r>
              <a:rPr sz="1400" b="1" spc="-5" dirty="0">
                <a:solidFill>
                  <a:srgbClr val="05252A"/>
                </a:solidFill>
                <a:latin typeface="Calibri"/>
                <a:cs typeface="Calibri"/>
              </a:rPr>
              <a:t>con</a:t>
            </a:r>
            <a:r>
              <a:rPr sz="1400" b="1" spc="-2" dirty="0">
                <a:solidFill>
                  <a:srgbClr val="05252A"/>
                </a:solidFill>
                <a:latin typeface="Calibri"/>
                <a:cs typeface="Calibri"/>
              </a:rPr>
              <a:t> un </a:t>
            </a:r>
            <a:r>
              <a:rPr sz="1400" b="1" spc="-5" dirty="0" err="1">
                <a:solidFill>
                  <a:srgbClr val="05252A"/>
                </a:solidFill>
                <a:latin typeface="Calibri"/>
                <a:cs typeface="Calibri"/>
              </a:rPr>
              <a:t>profesional</a:t>
            </a:r>
            <a:r>
              <a:rPr sz="1400" b="1" spc="-5" dirty="0">
                <a:solidFill>
                  <a:srgbClr val="05252A"/>
                </a:solidFill>
                <a:latin typeface="Calibri"/>
                <a:cs typeface="Calibri"/>
              </a:rPr>
              <a:t>.</a:t>
            </a:r>
            <a:endParaRPr sz="1400" dirty="0">
              <a:latin typeface="Calibri"/>
              <a:cs typeface="Calibri"/>
            </a:endParaRPr>
          </a:p>
        </p:txBody>
      </p:sp>
      <p:sp>
        <p:nvSpPr>
          <p:cNvPr id="16" name="Marcador de número de diapositiva 15">
            <a:extLst>
              <a:ext uri="{FF2B5EF4-FFF2-40B4-BE49-F238E27FC236}">
                <a16:creationId xmlns:a16="http://schemas.microsoft.com/office/drawing/2014/main" id="{28E88905-2181-9750-928F-4742C20EC544}"/>
              </a:ext>
            </a:extLst>
          </p:cNvPr>
          <p:cNvSpPr>
            <a:spLocks noGrp="1"/>
          </p:cNvSpPr>
          <p:nvPr>
            <p:ph type="sldNum" sz="quarter" idx="4"/>
          </p:nvPr>
        </p:nvSpPr>
        <p:spPr/>
        <p:txBody>
          <a:bodyPr/>
          <a:lstStyle/>
          <a:p>
            <a:fld id="{C2D5E945-2478-44AA-BA19-29F3FC66B24B}" type="slidenum">
              <a:rPr lang="es-ES" smtClean="0"/>
              <a:pPr/>
              <a:t>92</a:t>
            </a:fld>
            <a:endParaRPr lang="es-E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A9ECE-B17D-4813-BB62-D1B1241D9A14}"/>
              </a:ext>
            </a:extLst>
          </p:cNvPr>
          <p:cNvSpPr>
            <a:spLocks noGrp="1"/>
          </p:cNvSpPr>
          <p:nvPr>
            <p:ph type="title"/>
          </p:nvPr>
        </p:nvSpPr>
        <p:spPr>
          <a:xfrm>
            <a:off x="524555" y="346237"/>
            <a:ext cx="4220461" cy="571200"/>
          </a:xfrm>
        </p:spPr>
        <p:txBody>
          <a:bodyPr>
            <a:noAutofit/>
          </a:bodyPr>
          <a:lstStyle/>
          <a:p>
            <a:r>
              <a:rPr lang="es-ES" sz="2000" b="1" dirty="0">
                <a:latin typeface="Calibri (Títulos)"/>
              </a:rPr>
              <a:t>Preparar la consulta con su neurólogo</a:t>
            </a:r>
          </a:p>
        </p:txBody>
      </p:sp>
      <p:pic>
        <p:nvPicPr>
          <p:cNvPr id="6" name="Imagen 5">
            <a:extLst>
              <a:ext uri="{FF2B5EF4-FFF2-40B4-BE49-F238E27FC236}">
                <a16:creationId xmlns:a16="http://schemas.microsoft.com/office/drawing/2014/main" id="{36CADBD3-E3C2-BED0-E877-1E881C609DD7}"/>
              </a:ext>
            </a:extLst>
          </p:cNvPr>
          <p:cNvPicPr>
            <a:picLocks noChangeAspect="1"/>
          </p:cNvPicPr>
          <p:nvPr/>
        </p:nvPicPr>
        <p:blipFill>
          <a:blip r:embed="rId3"/>
          <a:srcRect l="-310" t="6329" r="546"/>
          <a:stretch>
            <a:fillRect/>
          </a:stretch>
        </p:blipFill>
        <p:spPr>
          <a:xfrm>
            <a:off x="128277" y="917437"/>
            <a:ext cx="5061611" cy="6385676"/>
          </a:xfrm>
          <a:prstGeom prst="rect">
            <a:avLst/>
          </a:prstGeom>
        </p:spPr>
      </p:pic>
      <p:sp>
        <p:nvSpPr>
          <p:cNvPr id="7" name="Marcador de número de diapositiva 6">
            <a:extLst>
              <a:ext uri="{FF2B5EF4-FFF2-40B4-BE49-F238E27FC236}">
                <a16:creationId xmlns:a16="http://schemas.microsoft.com/office/drawing/2014/main" id="{8AC21725-B782-22E9-82EF-69A6316DA5F6}"/>
              </a:ext>
            </a:extLst>
          </p:cNvPr>
          <p:cNvSpPr>
            <a:spLocks noGrp="1"/>
          </p:cNvSpPr>
          <p:nvPr>
            <p:ph type="sldNum" sz="quarter" idx="4"/>
          </p:nvPr>
        </p:nvSpPr>
        <p:spPr/>
        <p:txBody>
          <a:bodyPr/>
          <a:lstStyle/>
          <a:p>
            <a:fld id="{C2D5E945-2478-44AA-BA19-29F3FC66B24B}" type="slidenum">
              <a:rPr lang="es-ES" smtClean="0"/>
              <a:pPr/>
              <a:t>93</a:t>
            </a:fld>
            <a:endParaRPr lang="es-ES" dirty="0"/>
          </a:p>
        </p:txBody>
      </p:sp>
    </p:spTree>
    <p:extLst>
      <p:ext uri="{BB962C8B-B14F-4D97-AF65-F5344CB8AC3E}">
        <p14:creationId xmlns:p14="http://schemas.microsoft.com/office/powerpoint/2010/main" val="6540800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109A3-2734-7C8A-F33E-3E747DEB8BF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708C915-6644-A4FF-3726-6437C4D234A5}"/>
              </a:ext>
            </a:extLst>
          </p:cNvPr>
          <p:cNvSpPr>
            <a:spLocks noGrp="1"/>
          </p:cNvSpPr>
          <p:nvPr>
            <p:ph type="title"/>
          </p:nvPr>
        </p:nvSpPr>
        <p:spPr>
          <a:xfrm>
            <a:off x="531941" y="526277"/>
            <a:ext cx="3933130" cy="231974"/>
          </a:xfrm>
        </p:spPr>
        <p:txBody>
          <a:bodyPr>
            <a:noAutofit/>
          </a:bodyPr>
          <a:lstStyle/>
          <a:p>
            <a:r>
              <a:rPr lang="es-ES" sz="2000" b="1" dirty="0"/>
              <a:t>Preparar la consulta</a:t>
            </a:r>
          </a:p>
        </p:txBody>
      </p:sp>
      <p:graphicFrame>
        <p:nvGraphicFramePr>
          <p:cNvPr id="7" name="Tabla 6">
            <a:extLst>
              <a:ext uri="{FF2B5EF4-FFF2-40B4-BE49-F238E27FC236}">
                <a16:creationId xmlns:a16="http://schemas.microsoft.com/office/drawing/2014/main" id="{BCB9CC4D-BA6D-C7A9-5868-60B03CAA9F3D}"/>
              </a:ext>
            </a:extLst>
          </p:cNvPr>
          <p:cNvGraphicFramePr>
            <a:graphicFrameLocks noGrp="1"/>
          </p:cNvGraphicFramePr>
          <p:nvPr>
            <p:extLst>
              <p:ext uri="{D42A27DB-BD31-4B8C-83A1-F6EECF244321}">
                <p14:modId xmlns:p14="http://schemas.microsoft.com/office/powerpoint/2010/main" val="3761605172"/>
              </p:ext>
            </p:extLst>
          </p:nvPr>
        </p:nvGraphicFramePr>
        <p:xfrm>
          <a:off x="330200" y="705507"/>
          <a:ext cx="4800598" cy="6814130"/>
        </p:xfrm>
        <a:graphic>
          <a:graphicData uri="http://schemas.openxmlformats.org/drawingml/2006/table">
            <a:tbl>
              <a:tblPr firstRow="1" firstCol="1" bandRow="1"/>
              <a:tblGrid>
                <a:gridCol w="1051728">
                  <a:extLst>
                    <a:ext uri="{9D8B030D-6E8A-4147-A177-3AD203B41FA5}">
                      <a16:colId xmlns:a16="http://schemas.microsoft.com/office/drawing/2014/main" val="2693809363"/>
                    </a:ext>
                  </a:extLst>
                </a:gridCol>
                <a:gridCol w="749774">
                  <a:extLst>
                    <a:ext uri="{9D8B030D-6E8A-4147-A177-3AD203B41FA5}">
                      <a16:colId xmlns:a16="http://schemas.microsoft.com/office/drawing/2014/main" val="1201202964"/>
                    </a:ext>
                  </a:extLst>
                </a:gridCol>
                <a:gridCol w="749774">
                  <a:extLst>
                    <a:ext uri="{9D8B030D-6E8A-4147-A177-3AD203B41FA5}">
                      <a16:colId xmlns:a16="http://schemas.microsoft.com/office/drawing/2014/main" val="1048006525"/>
                    </a:ext>
                  </a:extLst>
                </a:gridCol>
                <a:gridCol w="749774">
                  <a:extLst>
                    <a:ext uri="{9D8B030D-6E8A-4147-A177-3AD203B41FA5}">
                      <a16:colId xmlns:a16="http://schemas.microsoft.com/office/drawing/2014/main" val="470241697"/>
                    </a:ext>
                  </a:extLst>
                </a:gridCol>
                <a:gridCol w="749774">
                  <a:extLst>
                    <a:ext uri="{9D8B030D-6E8A-4147-A177-3AD203B41FA5}">
                      <a16:colId xmlns:a16="http://schemas.microsoft.com/office/drawing/2014/main" val="1649455480"/>
                    </a:ext>
                  </a:extLst>
                </a:gridCol>
                <a:gridCol w="749774">
                  <a:extLst>
                    <a:ext uri="{9D8B030D-6E8A-4147-A177-3AD203B41FA5}">
                      <a16:colId xmlns:a16="http://schemas.microsoft.com/office/drawing/2014/main" val="1626062647"/>
                    </a:ext>
                  </a:extLst>
                </a:gridCol>
              </a:tblGrid>
              <a:tr h="382336">
                <a:tc>
                  <a:txBody>
                    <a:bodyPr/>
                    <a:lstStyle/>
                    <a:p>
                      <a:pPr algn="ctr">
                        <a:lnSpc>
                          <a:spcPct val="107000"/>
                        </a:lnSpc>
                        <a:spcAft>
                          <a:spcPts val="800"/>
                        </a:spcAft>
                        <a:buNone/>
                      </a:pPr>
                      <a:r>
                        <a:rPr lang="es-ES" sz="1050" b="1" dirty="0">
                          <a:effectLst/>
                          <a:latin typeface="Calibri" panose="020F0502020204030204" pitchFamily="34" charset="0"/>
                          <a:ea typeface="Calibri" panose="020F0502020204030204" pitchFamily="34" charset="0"/>
                          <a:cs typeface="Times New Roman" panose="02020603050405020304" pitchFamily="18" charset="0"/>
                        </a:rPr>
                        <a:t>Síntoma de EM</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3943" marR="23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es-ES" sz="1050" b="1" dirty="0">
                          <a:effectLst/>
                          <a:latin typeface="Calibri" panose="020F0502020204030204" pitchFamily="34" charset="0"/>
                          <a:ea typeface="Calibri" panose="020F0502020204030204" pitchFamily="34" charset="0"/>
                          <a:cs typeface="Times New Roman" panose="02020603050405020304" pitchFamily="18" charset="0"/>
                        </a:rPr>
                        <a:t>¿Es antiguo o nuevo?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3943" marR="23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es-ES" sz="1050" b="1" dirty="0">
                          <a:effectLst/>
                          <a:latin typeface="Calibri" panose="020F0502020204030204" pitchFamily="34" charset="0"/>
                          <a:ea typeface="Calibri" panose="020F0502020204030204" pitchFamily="34" charset="0"/>
                          <a:cs typeface="Times New Roman" panose="02020603050405020304" pitchFamily="18" charset="0"/>
                        </a:rPr>
                        <a:t>¿Ha empeorado?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3943" marR="23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es-ES" sz="1050" b="1" dirty="0">
                          <a:effectLst/>
                          <a:latin typeface="Calibri" panose="020F0502020204030204" pitchFamily="34" charset="0"/>
                          <a:ea typeface="Calibri" panose="020F0502020204030204" pitchFamily="34" charset="0"/>
                          <a:cs typeface="Times New Roman" panose="02020603050405020304" pitchFamily="18" charset="0"/>
                        </a:rPr>
                        <a:t>¿Cuánto ha durado?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3943" marR="23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es-ES" sz="1050" b="1" dirty="0">
                          <a:effectLst/>
                          <a:latin typeface="Calibri" panose="020F0502020204030204" pitchFamily="34" charset="0"/>
                          <a:ea typeface="Calibri" panose="020F0502020204030204" pitchFamily="34" charset="0"/>
                          <a:cs typeface="Times New Roman" panose="02020603050405020304" pitchFamily="18" charset="0"/>
                        </a:rPr>
                        <a:t>Del 1 al 5, ¿cuánto interfiere en su vida?</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3943" marR="23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es-ES" sz="1050" b="1" dirty="0">
                          <a:effectLst/>
                          <a:latin typeface="Calibri" panose="020F0502020204030204" pitchFamily="34" charset="0"/>
                          <a:ea typeface="Calibri" panose="020F0502020204030204" pitchFamily="34" charset="0"/>
                          <a:cs typeface="Times New Roman" panose="02020603050405020304" pitchFamily="18" charset="0"/>
                        </a:rPr>
                        <a:t>¿Tenía fiebre cuando apareció?</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3943" marR="23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1319064"/>
                  </a:ext>
                </a:extLst>
              </a:tr>
              <a:tr h="414280">
                <a:tc>
                  <a:txBody>
                    <a:bodyPr/>
                    <a:lstStyle/>
                    <a:p>
                      <a:pPr algn="l">
                        <a:lnSpc>
                          <a:spcPct val="107000"/>
                        </a:lnSpc>
                        <a:spcAft>
                          <a:spcPts val="800"/>
                        </a:spcAft>
                        <a:buNone/>
                      </a:pPr>
                      <a:r>
                        <a:rPr lang="es-ES" sz="1200" dirty="0">
                          <a:effectLst/>
                          <a:latin typeface="Calibri" panose="020F0502020204030204" pitchFamily="34" charset="0"/>
                          <a:ea typeface="Calibri" panose="020F0502020204030204" pitchFamily="34" charset="0"/>
                          <a:cs typeface="Times New Roman" panose="02020603050405020304" pitchFamily="18" charset="0"/>
                        </a:rPr>
                        <a:t>Problemas de visión </a:t>
                      </a:r>
                    </a:p>
                  </a:txBody>
                  <a:tcPr marL="23943" marR="23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8020945"/>
                  </a:ext>
                </a:extLst>
              </a:tr>
              <a:tr h="414280">
                <a:tc>
                  <a:txBody>
                    <a:bodyPr/>
                    <a:lstStyle/>
                    <a:p>
                      <a:pPr algn="l">
                        <a:lnSpc>
                          <a:spcPct val="107000"/>
                        </a:lnSpc>
                        <a:spcAft>
                          <a:spcPts val="800"/>
                        </a:spcAft>
                        <a:buNone/>
                      </a:pPr>
                      <a:r>
                        <a:rPr lang="es-ES" sz="1200" dirty="0">
                          <a:effectLst/>
                          <a:latin typeface="Calibri" panose="020F0502020204030204" pitchFamily="34" charset="0"/>
                          <a:ea typeface="Calibri" panose="020F0502020204030204" pitchFamily="34" charset="0"/>
                          <a:cs typeface="Times New Roman" panose="02020603050405020304" pitchFamily="18" charset="0"/>
                        </a:rPr>
                        <a:t>Cognitivo</a:t>
                      </a:r>
                    </a:p>
                  </a:txBody>
                  <a:tcPr marL="23943" marR="23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5874293"/>
                  </a:ext>
                </a:extLst>
              </a:tr>
              <a:tr h="414280">
                <a:tc>
                  <a:txBody>
                    <a:bodyPr/>
                    <a:lstStyle/>
                    <a:p>
                      <a:pPr algn="l">
                        <a:lnSpc>
                          <a:spcPct val="107000"/>
                        </a:lnSpc>
                        <a:spcAft>
                          <a:spcPts val="800"/>
                        </a:spcAft>
                        <a:buNone/>
                      </a:pPr>
                      <a:r>
                        <a:rPr lang="es-ES" sz="1200" dirty="0">
                          <a:effectLst/>
                          <a:latin typeface="Calibri" panose="020F0502020204030204" pitchFamily="34" charset="0"/>
                          <a:ea typeface="Calibri" panose="020F0502020204030204" pitchFamily="34" charset="0"/>
                          <a:cs typeface="Times New Roman" panose="02020603050405020304" pitchFamily="18" charset="0"/>
                        </a:rPr>
                        <a:t>Problemas de sueño</a:t>
                      </a:r>
                    </a:p>
                  </a:txBody>
                  <a:tcPr marL="23943" marR="23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950552"/>
                  </a:ext>
                </a:extLst>
              </a:tr>
              <a:tr h="414280">
                <a:tc>
                  <a:txBody>
                    <a:bodyPr/>
                    <a:lstStyle/>
                    <a:p>
                      <a:pPr algn="l">
                        <a:lnSpc>
                          <a:spcPct val="107000"/>
                        </a:lnSpc>
                        <a:spcAft>
                          <a:spcPts val="800"/>
                        </a:spcAft>
                        <a:buNone/>
                      </a:pPr>
                      <a:r>
                        <a:rPr lang="es-ES" sz="1200" dirty="0">
                          <a:effectLst/>
                          <a:latin typeface="Calibri" panose="020F0502020204030204" pitchFamily="34" charset="0"/>
                          <a:ea typeface="Calibri" panose="020F0502020204030204" pitchFamily="34" charset="0"/>
                          <a:cs typeface="Times New Roman" panose="02020603050405020304" pitchFamily="18" charset="0"/>
                        </a:rPr>
                        <a:t>Dolor </a:t>
                      </a:r>
                    </a:p>
                  </a:txBody>
                  <a:tcPr marL="23943" marR="23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4770651"/>
                  </a:ext>
                </a:extLst>
              </a:tr>
              <a:tr h="414280">
                <a:tc>
                  <a:txBody>
                    <a:bodyPr/>
                    <a:lstStyle/>
                    <a:p>
                      <a:pPr algn="l">
                        <a:lnSpc>
                          <a:spcPct val="107000"/>
                        </a:lnSpc>
                        <a:spcAft>
                          <a:spcPts val="800"/>
                        </a:spcAft>
                        <a:buNone/>
                      </a:pPr>
                      <a:r>
                        <a:rPr lang="es-ES" sz="1200" dirty="0">
                          <a:effectLst/>
                          <a:latin typeface="Calibri" panose="020F0502020204030204" pitchFamily="34" charset="0"/>
                          <a:ea typeface="Calibri" panose="020F0502020204030204" pitchFamily="34" charset="0"/>
                          <a:cs typeface="Times New Roman" panose="02020603050405020304" pitchFamily="18" charset="0"/>
                        </a:rPr>
                        <a:t>Fatiga</a:t>
                      </a:r>
                    </a:p>
                  </a:txBody>
                  <a:tcPr marL="23943" marR="23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8808932"/>
                  </a:ext>
                </a:extLst>
              </a:tr>
              <a:tr h="414280">
                <a:tc>
                  <a:txBody>
                    <a:bodyPr/>
                    <a:lstStyle/>
                    <a:p>
                      <a:pPr algn="l">
                        <a:lnSpc>
                          <a:spcPct val="107000"/>
                        </a:lnSpc>
                        <a:spcAft>
                          <a:spcPts val="800"/>
                        </a:spcAft>
                        <a:buNone/>
                      </a:pPr>
                      <a:r>
                        <a:rPr lang="es-ES" sz="1200" dirty="0">
                          <a:effectLst/>
                          <a:latin typeface="Calibri" panose="020F0502020204030204" pitchFamily="34" charset="0"/>
                          <a:ea typeface="Calibri" panose="020F0502020204030204" pitchFamily="34" charset="0"/>
                          <a:cs typeface="Times New Roman" panose="02020603050405020304" pitchFamily="18" charset="0"/>
                        </a:rPr>
                        <a:t>Depresión </a:t>
                      </a:r>
                    </a:p>
                  </a:txBody>
                  <a:tcPr marL="23943" marR="23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3042092"/>
                  </a:ext>
                </a:extLst>
              </a:tr>
              <a:tr h="414280">
                <a:tc>
                  <a:txBody>
                    <a:bodyPr/>
                    <a:lstStyle/>
                    <a:p>
                      <a:pPr algn="l">
                        <a:lnSpc>
                          <a:spcPct val="107000"/>
                        </a:lnSpc>
                        <a:spcAft>
                          <a:spcPts val="800"/>
                        </a:spcAft>
                        <a:buNone/>
                      </a:pPr>
                      <a:r>
                        <a:rPr lang="es-ES" sz="1200" dirty="0">
                          <a:effectLst/>
                          <a:latin typeface="Calibri" panose="020F0502020204030204" pitchFamily="34" charset="0"/>
                          <a:ea typeface="Calibri" panose="020F0502020204030204" pitchFamily="34" charset="0"/>
                          <a:cs typeface="Times New Roman" panose="02020603050405020304" pitchFamily="18" charset="0"/>
                        </a:rPr>
                        <a:t>Espasticidad </a:t>
                      </a:r>
                    </a:p>
                  </a:txBody>
                  <a:tcPr marL="23943" marR="23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6077994"/>
                  </a:ext>
                </a:extLst>
              </a:tr>
              <a:tr h="414280">
                <a:tc>
                  <a:txBody>
                    <a:bodyPr/>
                    <a:lstStyle/>
                    <a:p>
                      <a:pPr algn="l">
                        <a:lnSpc>
                          <a:spcPct val="107000"/>
                        </a:lnSpc>
                        <a:spcAft>
                          <a:spcPts val="800"/>
                        </a:spcAft>
                        <a:buNone/>
                      </a:pPr>
                      <a:r>
                        <a:rPr lang="es-ES" sz="1200" dirty="0">
                          <a:effectLst/>
                          <a:latin typeface="Calibri" panose="020F0502020204030204" pitchFamily="34" charset="0"/>
                          <a:ea typeface="Calibri" panose="020F0502020204030204" pitchFamily="34" charset="0"/>
                          <a:cs typeface="Times New Roman" panose="02020603050405020304" pitchFamily="18" charset="0"/>
                        </a:rPr>
                        <a:t>Debilidad </a:t>
                      </a:r>
                    </a:p>
                  </a:txBody>
                  <a:tcPr marL="23943" marR="23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2586554"/>
                  </a:ext>
                </a:extLst>
              </a:tr>
              <a:tr h="414280">
                <a:tc>
                  <a:txBody>
                    <a:bodyPr/>
                    <a:lstStyle/>
                    <a:p>
                      <a:pPr algn="l">
                        <a:lnSpc>
                          <a:spcPct val="107000"/>
                        </a:lnSpc>
                        <a:spcAft>
                          <a:spcPts val="800"/>
                        </a:spcAft>
                        <a:buNone/>
                      </a:pPr>
                      <a:r>
                        <a:rPr lang="es-ES" sz="1200" dirty="0">
                          <a:effectLst/>
                          <a:latin typeface="Calibri" panose="020F0502020204030204" pitchFamily="34" charset="0"/>
                          <a:ea typeface="Calibri" panose="020F0502020204030204" pitchFamily="34" charset="0"/>
                          <a:cs typeface="Times New Roman" panose="02020603050405020304" pitchFamily="18" charset="0"/>
                        </a:rPr>
                        <a:t>Problemas urinarios </a:t>
                      </a:r>
                    </a:p>
                  </a:txBody>
                  <a:tcPr marL="23943" marR="23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3469147"/>
                  </a:ext>
                </a:extLst>
              </a:tr>
              <a:tr h="414280">
                <a:tc>
                  <a:txBody>
                    <a:bodyPr/>
                    <a:lstStyle/>
                    <a:p>
                      <a:pPr algn="l">
                        <a:lnSpc>
                          <a:spcPct val="107000"/>
                        </a:lnSpc>
                        <a:spcAft>
                          <a:spcPts val="800"/>
                        </a:spcAft>
                        <a:buNone/>
                      </a:pPr>
                      <a:r>
                        <a:rPr lang="es-ES" sz="1200" dirty="0">
                          <a:effectLst/>
                          <a:latin typeface="Calibri" panose="020F0502020204030204" pitchFamily="34" charset="0"/>
                          <a:ea typeface="Calibri" panose="020F0502020204030204" pitchFamily="34" charset="0"/>
                          <a:cs typeface="Times New Roman" panose="02020603050405020304" pitchFamily="18" charset="0"/>
                        </a:rPr>
                        <a:t>Problemas intestinales </a:t>
                      </a:r>
                    </a:p>
                  </a:txBody>
                  <a:tcPr marL="23943" marR="23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3060033"/>
                  </a:ext>
                </a:extLst>
              </a:tr>
              <a:tr h="414280">
                <a:tc>
                  <a:txBody>
                    <a:bodyPr/>
                    <a:lstStyle/>
                    <a:p>
                      <a:pPr algn="l">
                        <a:lnSpc>
                          <a:spcPct val="107000"/>
                        </a:lnSpc>
                        <a:spcAft>
                          <a:spcPts val="800"/>
                        </a:spcAft>
                        <a:buNone/>
                      </a:pPr>
                      <a:r>
                        <a:rPr lang="es-ES" sz="1200" dirty="0">
                          <a:effectLst/>
                          <a:latin typeface="Calibri" panose="020F0502020204030204" pitchFamily="34" charset="0"/>
                          <a:ea typeface="Calibri" panose="020F0502020204030204" pitchFamily="34" charset="0"/>
                          <a:cs typeface="Times New Roman" panose="02020603050405020304" pitchFamily="18" charset="0"/>
                        </a:rPr>
                        <a:t>Problemas sexuales </a:t>
                      </a:r>
                    </a:p>
                  </a:txBody>
                  <a:tcPr marL="23943" marR="23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0026673"/>
                  </a:ext>
                </a:extLst>
              </a:tr>
              <a:tr h="414280">
                <a:tc>
                  <a:txBody>
                    <a:bodyPr/>
                    <a:lstStyle/>
                    <a:p>
                      <a:pPr algn="l">
                        <a:lnSpc>
                          <a:spcPct val="107000"/>
                        </a:lnSpc>
                        <a:spcAft>
                          <a:spcPts val="800"/>
                        </a:spcAft>
                        <a:buNone/>
                      </a:pPr>
                      <a:r>
                        <a:rPr lang="es-ES" sz="1200" dirty="0">
                          <a:effectLst/>
                          <a:latin typeface="Calibri" panose="020F0502020204030204" pitchFamily="34" charset="0"/>
                          <a:ea typeface="Calibri" panose="020F0502020204030204" pitchFamily="34" charset="0"/>
                          <a:cs typeface="Times New Roman" panose="02020603050405020304" pitchFamily="18" charset="0"/>
                        </a:rPr>
                        <a:t>Marcha / equilibrio </a:t>
                      </a:r>
                    </a:p>
                  </a:txBody>
                  <a:tcPr marL="23943" marR="23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8108859"/>
                  </a:ext>
                </a:extLst>
              </a:tr>
              <a:tr h="1027398">
                <a:tc>
                  <a:txBody>
                    <a:bodyPr/>
                    <a:lstStyle/>
                    <a:p>
                      <a:pPr algn="l">
                        <a:lnSpc>
                          <a:spcPct val="107000"/>
                        </a:lnSpc>
                        <a:spcAft>
                          <a:spcPts val="800"/>
                        </a:spcAft>
                        <a:buNone/>
                      </a:pPr>
                      <a:r>
                        <a:rPr lang="es-ES" sz="1200" dirty="0">
                          <a:effectLst/>
                          <a:latin typeface="Calibri" panose="020F0502020204030204" pitchFamily="34" charset="0"/>
                          <a:ea typeface="Calibri" panose="020F0502020204030204" pitchFamily="34" charset="0"/>
                          <a:cs typeface="Times New Roman" panose="02020603050405020304" pitchFamily="18" charset="0"/>
                        </a:rPr>
                        <a:t>Síntomas sensitivos: Hormigueos, alteración de la sensibilidad en alguna zona</a:t>
                      </a:r>
                    </a:p>
                  </a:txBody>
                  <a:tcPr marL="23943" marR="23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s-ES"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43" marR="2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7036578"/>
                  </a:ext>
                </a:extLst>
              </a:tr>
            </a:tbl>
          </a:graphicData>
        </a:graphic>
      </p:graphicFrame>
      <p:sp>
        <p:nvSpPr>
          <p:cNvPr id="10" name="Marcador de número de diapositiva 9">
            <a:extLst>
              <a:ext uri="{FF2B5EF4-FFF2-40B4-BE49-F238E27FC236}">
                <a16:creationId xmlns:a16="http://schemas.microsoft.com/office/drawing/2014/main" id="{4B9E8D48-F450-CE00-215A-62E757C2E718}"/>
              </a:ext>
            </a:extLst>
          </p:cNvPr>
          <p:cNvSpPr>
            <a:spLocks noGrp="1"/>
          </p:cNvSpPr>
          <p:nvPr>
            <p:ph type="sldNum" sz="quarter" idx="4"/>
          </p:nvPr>
        </p:nvSpPr>
        <p:spPr/>
        <p:txBody>
          <a:bodyPr/>
          <a:lstStyle/>
          <a:p>
            <a:fld id="{C2D5E945-2478-44AA-BA19-29F3FC66B24B}" type="slidenum">
              <a:rPr lang="es-ES" smtClean="0"/>
              <a:pPr/>
              <a:t>94</a:t>
            </a:fld>
            <a:endParaRPr lang="es-ES" dirty="0"/>
          </a:p>
        </p:txBody>
      </p:sp>
    </p:spTree>
    <p:extLst>
      <p:ext uri="{BB962C8B-B14F-4D97-AF65-F5344CB8AC3E}">
        <p14:creationId xmlns:p14="http://schemas.microsoft.com/office/powerpoint/2010/main" val="384060339"/>
      </p:ext>
    </p:extLst>
  </p:cSld>
  <p:clrMapOvr>
    <a:masterClrMapping/>
  </p:clrMapOvr>
  <p:extLst>
    <p:ext uri="{6950BFC3-D8DA-4A85-94F7-54DA5524770B}">
      <p188:commentRel xmlns:p188="http://schemas.microsoft.com/office/powerpoint/2018/8/main" r:id="rId2"/>
    </p:ext>
  </p:extLs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6317" y="2346678"/>
            <a:ext cx="4045138" cy="3383739"/>
          </a:xfrm>
          <a:prstGeom prst="rect">
            <a:avLst/>
          </a:prstGeom>
        </p:spPr>
        <p:txBody>
          <a:bodyPr vert="horz" wrap="square" lIns="0" tIns="41394" rIns="0" bIns="0" rtlCol="0">
            <a:spAutoFit/>
          </a:bodyPr>
          <a:lstStyle/>
          <a:p>
            <a:pPr marL="5278" marR="2222" indent="-556" algn="ctr">
              <a:lnSpc>
                <a:spcPct val="90000"/>
              </a:lnSpc>
              <a:spcBef>
                <a:spcPts val="326"/>
              </a:spcBef>
            </a:pPr>
            <a:r>
              <a:rPr lang="es-ES" sz="3600" b="1" spc="-2" dirty="0">
                <a:solidFill>
                  <a:srgbClr val="1AB6C8"/>
                </a:solidFill>
                <a:latin typeface="+mj-lt"/>
              </a:rPr>
              <a:t>Programa Formativo para </a:t>
            </a:r>
            <a:r>
              <a:rPr sz="3600" b="1" spc="-2" dirty="0">
                <a:solidFill>
                  <a:srgbClr val="F3B600"/>
                </a:solidFill>
                <a:latin typeface="+mj-lt"/>
                <a:cs typeface="Berlin Sans FB"/>
              </a:rPr>
              <a:t>FAMILIARES </a:t>
            </a:r>
            <a:r>
              <a:rPr sz="3600" b="1" dirty="0">
                <a:solidFill>
                  <a:srgbClr val="1AB6C8"/>
                </a:solidFill>
                <a:latin typeface="+mj-lt"/>
                <a:cs typeface="Berlin Sans FB"/>
              </a:rPr>
              <a:t>y </a:t>
            </a:r>
            <a:r>
              <a:rPr sz="3600" b="1" spc="2" dirty="0">
                <a:solidFill>
                  <a:srgbClr val="1AB6C8"/>
                </a:solidFill>
                <a:latin typeface="+mj-lt"/>
                <a:cs typeface="Berlin Sans FB"/>
              </a:rPr>
              <a:t> </a:t>
            </a:r>
            <a:r>
              <a:rPr sz="3600" b="1" dirty="0">
                <a:solidFill>
                  <a:srgbClr val="F3B600"/>
                </a:solidFill>
                <a:latin typeface="+mj-lt"/>
                <a:cs typeface="Berlin Sans FB"/>
              </a:rPr>
              <a:t>CUIDADORES</a:t>
            </a:r>
            <a:r>
              <a:rPr sz="3600" b="1" spc="-15" dirty="0">
                <a:solidFill>
                  <a:srgbClr val="F3B600"/>
                </a:solidFill>
                <a:latin typeface="+mj-lt"/>
                <a:cs typeface="Berlin Sans FB"/>
              </a:rPr>
              <a:t> </a:t>
            </a:r>
            <a:r>
              <a:rPr sz="3600" b="1" spc="-2" dirty="0">
                <a:solidFill>
                  <a:srgbClr val="1AB6C8"/>
                </a:solidFill>
                <a:latin typeface="+mj-lt"/>
                <a:cs typeface="Berlin Sans FB"/>
              </a:rPr>
              <a:t>de</a:t>
            </a:r>
            <a:r>
              <a:rPr sz="3600" b="1" spc="-11" dirty="0">
                <a:solidFill>
                  <a:srgbClr val="1AB6C8"/>
                </a:solidFill>
                <a:latin typeface="+mj-lt"/>
                <a:cs typeface="Berlin Sans FB"/>
              </a:rPr>
              <a:t> </a:t>
            </a:r>
            <a:r>
              <a:rPr sz="3600" b="1" spc="-2" dirty="0">
                <a:solidFill>
                  <a:srgbClr val="1AB6C8"/>
                </a:solidFill>
                <a:latin typeface="+mj-lt"/>
                <a:cs typeface="Berlin Sans FB"/>
              </a:rPr>
              <a:t>personas</a:t>
            </a:r>
            <a:r>
              <a:rPr sz="3600" b="1" spc="-11" dirty="0">
                <a:solidFill>
                  <a:srgbClr val="1AB6C8"/>
                </a:solidFill>
                <a:latin typeface="+mj-lt"/>
                <a:cs typeface="Berlin Sans FB"/>
              </a:rPr>
              <a:t> </a:t>
            </a:r>
            <a:r>
              <a:rPr sz="3600" b="1" dirty="0">
                <a:solidFill>
                  <a:srgbClr val="1AB6C8"/>
                </a:solidFill>
                <a:latin typeface="+mj-lt"/>
                <a:cs typeface="Berlin Sans FB"/>
              </a:rPr>
              <a:t>con </a:t>
            </a:r>
            <a:r>
              <a:rPr sz="3600" b="1" spc="-584" dirty="0">
                <a:solidFill>
                  <a:srgbClr val="1AB6C8"/>
                </a:solidFill>
                <a:latin typeface="+mj-lt"/>
                <a:cs typeface="Berlin Sans FB"/>
              </a:rPr>
              <a:t> </a:t>
            </a:r>
            <a:r>
              <a:rPr sz="3600" b="1" spc="-5" dirty="0" err="1">
                <a:solidFill>
                  <a:srgbClr val="FFC000"/>
                </a:solidFill>
                <a:latin typeface="+mj-lt"/>
                <a:cs typeface="Berlin Sans FB"/>
              </a:rPr>
              <a:t>Esclerosis</a:t>
            </a:r>
            <a:r>
              <a:rPr sz="3600" b="1" spc="-5" dirty="0">
                <a:solidFill>
                  <a:srgbClr val="FFC000"/>
                </a:solidFill>
                <a:latin typeface="+mj-lt"/>
                <a:cs typeface="Berlin Sans FB"/>
              </a:rPr>
              <a:t> </a:t>
            </a:r>
            <a:r>
              <a:rPr sz="3600" b="1" spc="-2" dirty="0" err="1">
                <a:solidFill>
                  <a:srgbClr val="FFC000"/>
                </a:solidFill>
                <a:latin typeface="+mj-lt"/>
                <a:cs typeface="Berlin Sans FB"/>
              </a:rPr>
              <a:t>Múltiple</a:t>
            </a:r>
            <a:endParaRPr sz="3600" b="1" dirty="0">
              <a:latin typeface="+mj-lt"/>
              <a:cs typeface="Berlin Sans FB"/>
            </a:endParaRPr>
          </a:p>
          <a:p>
            <a:pPr marR="75005" algn="ctr">
              <a:lnSpc>
                <a:spcPct val="100000"/>
              </a:lnSpc>
              <a:spcBef>
                <a:spcPts val="2281"/>
              </a:spcBef>
            </a:pPr>
            <a:r>
              <a:rPr lang="es-ES" sz="3600" b="1" dirty="0">
                <a:solidFill>
                  <a:srgbClr val="007E7E"/>
                </a:solidFill>
                <a:latin typeface="+mj-lt"/>
                <a:cs typeface="Century Gothic"/>
              </a:rPr>
              <a:t>4. </a:t>
            </a:r>
            <a:r>
              <a:rPr sz="3600" b="1" dirty="0">
                <a:solidFill>
                  <a:srgbClr val="007E7E"/>
                </a:solidFill>
                <a:latin typeface="+mj-lt"/>
                <a:cs typeface="Century Gothic"/>
              </a:rPr>
              <a:t>FISIOTERAPIA</a:t>
            </a:r>
            <a:endParaRPr sz="3600" dirty="0">
              <a:latin typeface="+mj-lt"/>
              <a:cs typeface="Century Gothic"/>
            </a:endParaRPr>
          </a:p>
        </p:txBody>
      </p:sp>
      <p:sp>
        <p:nvSpPr>
          <p:cNvPr id="8" name="Marcador de número de diapositiva 7">
            <a:extLst>
              <a:ext uri="{FF2B5EF4-FFF2-40B4-BE49-F238E27FC236}">
                <a16:creationId xmlns:a16="http://schemas.microsoft.com/office/drawing/2014/main" id="{31552E78-0B00-756A-8E3B-EA70A25ADA7A}"/>
              </a:ext>
            </a:extLst>
          </p:cNvPr>
          <p:cNvSpPr>
            <a:spLocks noGrp="1"/>
          </p:cNvSpPr>
          <p:nvPr>
            <p:ph type="sldNum" sz="quarter" idx="4"/>
          </p:nvPr>
        </p:nvSpPr>
        <p:spPr/>
        <p:txBody>
          <a:bodyPr/>
          <a:lstStyle/>
          <a:p>
            <a:fld id="{C2D5E945-2478-44AA-BA19-29F3FC66B24B}" type="slidenum">
              <a:rPr lang="es-ES" smtClean="0"/>
              <a:pPr/>
              <a:t>95</a:t>
            </a:fld>
            <a:endParaRPr lang="es-E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7380" y="653707"/>
            <a:ext cx="4198536" cy="436778"/>
          </a:xfrm>
          <a:prstGeom prst="rect">
            <a:avLst/>
          </a:prstGeom>
        </p:spPr>
        <p:txBody>
          <a:bodyPr vert="horz" wrap="square" lIns="0" tIns="5834" rIns="0" bIns="0" rtlCol="0">
            <a:spAutoFit/>
          </a:bodyPr>
          <a:lstStyle/>
          <a:p>
            <a:pPr marL="5556" algn="l">
              <a:lnSpc>
                <a:spcPct val="100000"/>
              </a:lnSpc>
              <a:spcBef>
                <a:spcPts val="46"/>
              </a:spcBef>
            </a:pPr>
            <a:r>
              <a:rPr lang="es-ES" dirty="0"/>
              <a:t>4.1 </a:t>
            </a:r>
            <a:r>
              <a:rPr dirty="0"/>
              <a:t>REHABILITACIÓN</a:t>
            </a:r>
            <a:r>
              <a:rPr spc="-33" dirty="0"/>
              <a:t> </a:t>
            </a:r>
            <a:r>
              <a:rPr dirty="0"/>
              <a:t>EN</a:t>
            </a:r>
            <a:r>
              <a:rPr spc="-11" dirty="0"/>
              <a:t> </a:t>
            </a:r>
            <a:r>
              <a:rPr spc="-2" dirty="0"/>
              <a:t>EM</a:t>
            </a:r>
          </a:p>
        </p:txBody>
      </p:sp>
      <p:sp>
        <p:nvSpPr>
          <p:cNvPr id="3" name="object 3"/>
          <p:cNvSpPr txBox="1"/>
          <p:nvPr/>
        </p:nvSpPr>
        <p:spPr>
          <a:xfrm>
            <a:off x="588241" y="1308721"/>
            <a:ext cx="4119240" cy="2183386"/>
          </a:xfrm>
          <a:prstGeom prst="rect">
            <a:avLst/>
          </a:prstGeom>
        </p:spPr>
        <p:txBody>
          <a:bodyPr vert="horz" wrap="square" lIns="0" tIns="5556" rIns="0" bIns="0" rtlCol="0">
            <a:spAutoFit/>
          </a:bodyPr>
          <a:lstStyle/>
          <a:p>
            <a:pPr marL="5556">
              <a:lnSpc>
                <a:spcPct val="100000"/>
              </a:lnSpc>
              <a:spcBef>
                <a:spcPts val="44"/>
              </a:spcBef>
            </a:pPr>
            <a:r>
              <a:rPr b="1" spc="-6" dirty="0" err="1">
                <a:solidFill>
                  <a:srgbClr val="1AB6C8"/>
                </a:solidFill>
                <a:latin typeface="Calibri"/>
                <a:cs typeface="Calibri"/>
              </a:rPr>
              <a:t>Características</a:t>
            </a:r>
            <a:r>
              <a:rPr b="1" spc="-22" dirty="0">
                <a:solidFill>
                  <a:srgbClr val="1AB6C8"/>
                </a:solidFill>
                <a:latin typeface="Calibri"/>
                <a:cs typeface="Calibri"/>
              </a:rPr>
              <a:t> </a:t>
            </a:r>
            <a:r>
              <a:rPr sz="1600" spc="-2" dirty="0">
                <a:solidFill>
                  <a:srgbClr val="05252A"/>
                </a:solidFill>
                <a:latin typeface="Calibri"/>
                <a:cs typeface="Calibri"/>
              </a:rPr>
              <a:t>de</a:t>
            </a:r>
            <a:r>
              <a:rPr sz="1600" spc="-6" dirty="0">
                <a:solidFill>
                  <a:srgbClr val="05252A"/>
                </a:solidFill>
                <a:latin typeface="Calibri"/>
                <a:cs typeface="Calibri"/>
              </a:rPr>
              <a:t> </a:t>
            </a:r>
            <a:r>
              <a:rPr sz="1600" dirty="0">
                <a:solidFill>
                  <a:srgbClr val="05252A"/>
                </a:solidFill>
                <a:latin typeface="Calibri"/>
                <a:cs typeface="Calibri"/>
              </a:rPr>
              <a:t>la</a:t>
            </a:r>
            <a:r>
              <a:rPr sz="1600" spc="2" dirty="0">
                <a:solidFill>
                  <a:srgbClr val="05252A"/>
                </a:solidFill>
                <a:latin typeface="Calibri"/>
                <a:cs typeface="Calibri"/>
              </a:rPr>
              <a:t> </a:t>
            </a:r>
            <a:r>
              <a:rPr sz="1600" spc="-5" dirty="0" err="1">
                <a:solidFill>
                  <a:srgbClr val="05252A"/>
                </a:solidFill>
                <a:latin typeface="Calibri"/>
                <a:cs typeface="Calibri"/>
              </a:rPr>
              <a:t>Rehabilitación</a:t>
            </a:r>
            <a:r>
              <a:rPr sz="1600" spc="-20" dirty="0">
                <a:solidFill>
                  <a:srgbClr val="05252A"/>
                </a:solidFill>
                <a:latin typeface="Calibri"/>
                <a:cs typeface="Calibri"/>
              </a:rPr>
              <a:t> </a:t>
            </a:r>
            <a:r>
              <a:rPr sz="1600" dirty="0" err="1">
                <a:solidFill>
                  <a:srgbClr val="05252A"/>
                </a:solidFill>
                <a:latin typeface="Calibri"/>
                <a:cs typeface="Calibri"/>
              </a:rPr>
              <a:t>en</a:t>
            </a:r>
            <a:r>
              <a:rPr sz="1600" spc="-2" dirty="0">
                <a:solidFill>
                  <a:srgbClr val="05252A"/>
                </a:solidFill>
                <a:latin typeface="Calibri"/>
                <a:cs typeface="Calibri"/>
              </a:rPr>
              <a:t> EM:</a:t>
            </a:r>
            <a:endParaRPr lang="es-ES" sz="1600" dirty="0">
              <a:solidFill>
                <a:srgbClr val="05252A"/>
              </a:solidFill>
              <a:latin typeface="Calibri"/>
              <a:cs typeface="Calibri"/>
            </a:endParaRPr>
          </a:p>
          <a:p>
            <a:pPr marL="897005" indent="-100284">
              <a:lnSpc>
                <a:spcPct val="200000"/>
              </a:lnSpc>
              <a:buClr>
                <a:srgbClr val="FFC50A"/>
              </a:buClr>
              <a:buFont typeface="Arial"/>
              <a:buChar char="•"/>
              <a:tabLst>
                <a:tab pos="897283" algn="l"/>
              </a:tabLst>
            </a:pPr>
            <a:r>
              <a:rPr sz="1600" dirty="0" err="1">
                <a:solidFill>
                  <a:srgbClr val="05252A"/>
                </a:solidFill>
                <a:latin typeface="Calibri"/>
                <a:cs typeface="Calibri"/>
              </a:rPr>
              <a:t>Inicio</a:t>
            </a:r>
            <a:r>
              <a:rPr sz="1600" spc="-6" dirty="0">
                <a:solidFill>
                  <a:srgbClr val="05252A"/>
                </a:solidFill>
                <a:latin typeface="Calibri"/>
                <a:cs typeface="Calibri"/>
              </a:rPr>
              <a:t> </a:t>
            </a:r>
            <a:r>
              <a:rPr sz="1600" spc="-11" dirty="0" err="1">
                <a:solidFill>
                  <a:srgbClr val="05252A"/>
                </a:solidFill>
                <a:latin typeface="Calibri"/>
                <a:cs typeface="Calibri"/>
              </a:rPr>
              <a:t>precoz</a:t>
            </a:r>
            <a:r>
              <a:rPr sz="1600" spc="-15" dirty="0">
                <a:solidFill>
                  <a:srgbClr val="05252A"/>
                </a:solidFill>
                <a:latin typeface="Calibri"/>
                <a:cs typeface="Calibri"/>
              </a:rPr>
              <a:t> </a:t>
            </a:r>
            <a:r>
              <a:rPr sz="1600" spc="-2" dirty="0">
                <a:solidFill>
                  <a:srgbClr val="05252A"/>
                </a:solidFill>
                <a:latin typeface="Calibri"/>
                <a:cs typeface="Calibri"/>
              </a:rPr>
              <a:t>(</a:t>
            </a:r>
            <a:r>
              <a:rPr sz="1600" spc="-2" dirty="0" err="1">
                <a:solidFill>
                  <a:srgbClr val="05252A"/>
                </a:solidFill>
                <a:latin typeface="Calibri"/>
                <a:cs typeface="Calibri"/>
              </a:rPr>
              <a:t>desde</a:t>
            </a:r>
            <a:r>
              <a:rPr sz="1600" spc="-20" dirty="0">
                <a:solidFill>
                  <a:srgbClr val="05252A"/>
                </a:solidFill>
                <a:latin typeface="Calibri"/>
                <a:cs typeface="Calibri"/>
              </a:rPr>
              <a:t> </a:t>
            </a:r>
            <a:r>
              <a:rPr sz="1600" dirty="0" err="1">
                <a:solidFill>
                  <a:srgbClr val="05252A"/>
                </a:solidFill>
                <a:latin typeface="Calibri"/>
                <a:cs typeface="Calibri"/>
              </a:rPr>
              <a:t>el</a:t>
            </a:r>
            <a:r>
              <a:rPr sz="1600" spc="-5" dirty="0">
                <a:solidFill>
                  <a:srgbClr val="05252A"/>
                </a:solidFill>
                <a:latin typeface="Calibri"/>
                <a:cs typeface="Calibri"/>
              </a:rPr>
              <a:t> </a:t>
            </a:r>
            <a:r>
              <a:rPr sz="1600" spc="-5" dirty="0" err="1">
                <a:solidFill>
                  <a:srgbClr val="05252A"/>
                </a:solidFill>
                <a:latin typeface="Calibri"/>
                <a:cs typeface="Calibri"/>
              </a:rPr>
              <a:t>diagnóstico</a:t>
            </a:r>
            <a:r>
              <a:rPr sz="1600" spc="-5" dirty="0">
                <a:solidFill>
                  <a:srgbClr val="05252A"/>
                </a:solidFill>
                <a:latin typeface="Calibri"/>
                <a:cs typeface="Calibri"/>
              </a:rPr>
              <a:t>)</a:t>
            </a:r>
            <a:endParaRPr lang="es-ES" sz="1600" dirty="0">
              <a:latin typeface="Calibri"/>
              <a:cs typeface="Calibri"/>
            </a:endParaRPr>
          </a:p>
          <a:p>
            <a:pPr marL="897005" indent="-100284">
              <a:lnSpc>
                <a:spcPct val="200000"/>
              </a:lnSpc>
              <a:buClr>
                <a:srgbClr val="FFC50A"/>
              </a:buClr>
              <a:buFont typeface="Arial"/>
              <a:buChar char="•"/>
              <a:tabLst>
                <a:tab pos="897283" algn="l"/>
              </a:tabLst>
            </a:pPr>
            <a:r>
              <a:rPr sz="1600" spc="-9" dirty="0" err="1">
                <a:solidFill>
                  <a:srgbClr val="05252A"/>
                </a:solidFill>
                <a:latin typeface="Calibri"/>
                <a:cs typeface="Calibri"/>
              </a:rPr>
              <a:t>Enfoque</a:t>
            </a:r>
            <a:r>
              <a:rPr sz="1600" spc="-20" dirty="0">
                <a:solidFill>
                  <a:srgbClr val="05252A"/>
                </a:solidFill>
                <a:latin typeface="Calibri"/>
                <a:cs typeface="Calibri"/>
              </a:rPr>
              <a:t> </a:t>
            </a:r>
            <a:r>
              <a:rPr sz="1600" spc="-9" dirty="0" err="1">
                <a:solidFill>
                  <a:srgbClr val="05252A"/>
                </a:solidFill>
                <a:latin typeface="Calibri"/>
                <a:cs typeface="Calibri"/>
              </a:rPr>
              <a:t>preventivo</a:t>
            </a:r>
            <a:endParaRPr lang="es-ES" sz="1600" dirty="0">
              <a:latin typeface="Calibri"/>
              <a:cs typeface="Calibri"/>
            </a:endParaRPr>
          </a:p>
          <a:p>
            <a:pPr marL="897005" indent="-100284">
              <a:lnSpc>
                <a:spcPct val="200000"/>
              </a:lnSpc>
              <a:buClr>
                <a:srgbClr val="FFC50A"/>
              </a:buClr>
              <a:buFont typeface="Arial"/>
              <a:buChar char="•"/>
              <a:tabLst>
                <a:tab pos="897283" algn="l"/>
              </a:tabLst>
            </a:pPr>
            <a:r>
              <a:rPr sz="1600" spc="-5" dirty="0" err="1">
                <a:solidFill>
                  <a:srgbClr val="05252A"/>
                </a:solidFill>
                <a:latin typeface="Calibri"/>
                <a:cs typeface="Calibri"/>
              </a:rPr>
              <a:t>Abordaje</a:t>
            </a:r>
            <a:r>
              <a:rPr sz="1600" spc="-24" dirty="0">
                <a:solidFill>
                  <a:srgbClr val="05252A"/>
                </a:solidFill>
                <a:latin typeface="Calibri"/>
                <a:cs typeface="Calibri"/>
              </a:rPr>
              <a:t> </a:t>
            </a:r>
            <a:r>
              <a:rPr sz="1600" dirty="0" err="1">
                <a:solidFill>
                  <a:srgbClr val="05252A"/>
                </a:solidFill>
                <a:latin typeface="Calibri"/>
                <a:cs typeface="Calibri"/>
              </a:rPr>
              <a:t>Multidisciplinar</a:t>
            </a:r>
            <a:endParaRPr lang="es-ES" sz="1600" dirty="0">
              <a:latin typeface="Calibri"/>
              <a:cs typeface="Calibri"/>
            </a:endParaRPr>
          </a:p>
          <a:p>
            <a:pPr marL="897005" indent="-100284">
              <a:lnSpc>
                <a:spcPct val="200000"/>
              </a:lnSpc>
              <a:buClr>
                <a:srgbClr val="FFC50A"/>
              </a:buClr>
              <a:buFont typeface="Arial"/>
              <a:buChar char="•"/>
              <a:tabLst>
                <a:tab pos="897283" algn="l"/>
              </a:tabLst>
            </a:pPr>
            <a:r>
              <a:rPr sz="1600" spc="-2" dirty="0" err="1">
                <a:solidFill>
                  <a:srgbClr val="05252A"/>
                </a:solidFill>
                <a:latin typeface="Calibri"/>
                <a:cs typeface="Calibri"/>
              </a:rPr>
              <a:t>Abordaje</a:t>
            </a:r>
            <a:r>
              <a:rPr sz="1600" spc="-33" dirty="0">
                <a:solidFill>
                  <a:srgbClr val="05252A"/>
                </a:solidFill>
                <a:latin typeface="Calibri"/>
                <a:cs typeface="Calibri"/>
              </a:rPr>
              <a:t> </a:t>
            </a:r>
            <a:r>
              <a:rPr sz="1600" spc="-9" dirty="0">
                <a:solidFill>
                  <a:srgbClr val="05252A"/>
                </a:solidFill>
                <a:latin typeface="Calibri"/>
                <a:cs typeface="Calibri"/>
              </a:rPr>
              <a:t>Integral</a:t>
            </a:r>
            <a:endParaRPr sz="1600" dirty="0">
              <a:latin typeface="Calibri"/>
              <a:cs typeface="Calibri"/>
            </a:endParaRPr>
          </a:p>
        </p:txBody>
      </p:sp>
      <p:sp>
        <p:nvSpPr>
          <p:cNvPr id="7" name="Marcador de número de diapositiva 6">
            <a:extLst>
              <a:ext uri="{FF2B5EF4-FFF2-40B4-BE49-F238E27FC236}">
                <a16:creationId xmlns:a16="http://schemas.microsoft.com/office/drawing/2014/main" id="{2D879378-9F74-3A28-C841-233C51F2E6D2}"/>
              </a:ext>
            </a:extLst>
          </p:cNvPr>
          <p:cNvSpPr>
            <a:spLocks noGrp="1"/>
          </p:cNvSpPr>
          <p:nvPr>
            <p:ph type="sldNum" sz="quarter" idx="4"/>
          </p:nvPr>
        </p:nvSpPr>
        <p:spPr/>
        <p:txBody>
          <a:bodyPr/>
          <a:lstStyle/>
          <a:p>
            <a:fld id="{C2D5E945-2478-44AA-BA19-29F3FC66B24B}" type="slidenum">
              <a:rPr lang="es-ES" smtClean="0"/>
              <a:pPr/>
              <a:t>96</a:t>
            </a:fld>
            <a:endParaRPr lang="es-E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448" y="274030"/>
            <a:ext cx="4123905" cy="1193155"/>
          </a:xfrm>
          <a:prstGeom prst="rect">
            <a:avLst/>
          </a:prstGeom>
        </p:spPr>
        <p:txBody>
          <a:bodyPr vert="horz" wrap="square" lIns="0" tIns="38616" rIns="0" bIns="0" rtlCol="0">
            <a:spAutoFit/>
          </a:bodyPr>
          <a:lstStyle/>
          <a:p>
            <a:pPr marL="5556" marR="2222" algn="l">
              <a:lnSpc>
                <a:spcPts val="3000"/>
              </a:lnSpc>
              <a:spcBef>
                <a:spcPts val="304"/>
              </a:spcBef>
            </a:pPr>
            <a:r>
              <a:rPr lang="es-ES" dirty="0"/>
              <a:t>4.2. </a:t>
            </a:r>
            <a:r>
              <a:rPr dirty="0"/>
              <a:t>¿</a:t>
            </a:r>
            <a:r>
              <a:rPr dirty="0" err="1"/>
              <a:t>Qué</a:t>
            </a:r>
            <a:r>
              <a:rPr dirty="0"/>
              <a:t> </a:t>
            </a:r>
            <a:r>
              <a:rPr spc="-2" dirty="0" err="1"/>
              <a:t>aspectos</a:t>
            </a:r>
            <a:r>
              <a:rPr spc="-2" dirty="0"/>
              <a:t> </a:t>
            </a:r>
            <a:r>
              <a:rPr dirty="0"/>
              <a:t>de </a:t>
            </a:r>
            <a:r>
              <a:rPr spc="2" dirty="0"/>
              <a:t>la </a:t>
            </a:r>
            <a:r>
              <a:rPr dirty="0"/>
              <a:t>EM </a:t>
            </a:r>
            <a:r>
              <a:rPr dirty="0" err="1"/>
              <a:t>pueden</a:t>
            </a:r>
            <a:r>
              <a:rPr dirty="0"/>
              <a:t> ser </a:t>
            </a:r>
            <a:r>
              <a:rPr spc="-475" dirty="0"/>
              <a:t> </a:t>
            </a:r>
            <a:r>
              <a:rPr dirty="0" err="1"/>
              <a:t>tratados</a:t>
            </a:r>
            <a:r>
              <a:rPr spc="-2" dirty="0"/>
              <a:t> </a:t>
            </a:r>
            <a:r>
              <a:rPr dirty="0"/>
              <a:t>con</a:t>
            </a:r>
            <a:r>
              <a:rPr spc="-2" dirty="0"/>
              <a:t> </a:t>
            </a:r>
            <a:r>
              <a:rPr dirty="0" err="1"/>
              <a:t>Fisioterapia</a:t>
            </a:r>
            <a:r>
              <a:rPr dirty="0"/>
              <a:t>?</a:t>
            </a:r>
          </a:p>
        </p:txBody>
      </p:sp>
      <p:sp>
        <p:nvSpPr>
          <p:cNvPr id="3" name="object 3"/>
          <p:cNvSpPr txBox="1"/>
          <p:nvPr/>
        </p:nvSpPr>
        <p:spPr>
          <a:xfrm>
            <a:off x="-165273" y="1701378"/>
            <a:ext cx="5364594" cy="2398550"/>
          </a:xfrm>
          <a:prstGeom prst="rect">
            <a:avLst/>
          </a:prstGeom>
        </p:spPr>
        <p:txBody>
          <a:bodyPr vert="horz" wrap="square" lIns="0" tIns="5279" rIns="0" bIns="0" rtlCol="0">
            <a:spAutoFit/>
          </a:bodyPr>
          <a:lstStyle/>
          <a:p>
            <a:pPr marL="888394" indent="-100007">
              <a:lnSpc>
                <a:spcPct val="200000"/>
              </a:lnSpc>
              <a:spcBef>
                <a:spcPts val="41"/>
              </a:spcBef>
              <a:buClr>
                <a:srgbClr val="FFC50A"/>
              </a:buClr>
              <a:buFont typeface="Arial"/>
              <a:buChar char="•"/>
              <a:tabLst>
                <a:tab pos="888394" algn="l"/>
              </a:tabLst>
            </a:pPr>
            <a:r>
              <a:rPr sz="1600" spc="-6" dirty="0" err="1">
                <a:solidFill>
                  <a:srgbClr val="05252A"/>
                </a:solidFill>
                <a:latin typeface="Calibri"/>
                <a:cs typeface="Calibri"/>
              </a:rPr>
              <a:t>Alteración</a:t>
            </a:r>
            <a:r>
              <a:rPr sz="1600" spc="2" dirty="0">
                <a:solidFill>
                  <a:srgbClr val="05252A"/>
                </a:solidFill>
                <a:latin typeface="Calibri"/>
                <a:cs typeface="Calibri"/>
              </a:rPr>
              <a:t> </a:t>
            </a:r>
            <a:r>
              <a:rPr sz="1600" spc="-2" dirty="0">
                <a:solidFill>
                  <a:srgbClr val="05252A"/>
                </a:solidFill>
                <a:latin typeface="Calibri"/>
                <a:cs typeface="Calibri"/>
              </a:rPr>
              <a:t>de </a:t>
            </a:r>
            <a:r>
              <a:rPr sz="1600" spc="-5" dirty="0">
                <a:solidFill>
                  <a:srgbClr val="05252A"/>
                </a:solidFill>
                <a:latin typeface="Calibri"/>
                <a:cs typeface="Calibri"/>
              </a:rPr>
              <a:t>la</a:t>
            </a:r>
            <a:r>
              <a:rPr sz="1600" dirty="0">
                <a:solidFill>
                  <a:srgbClr val="05252A"/>
                </a:solidFill>
                <a:latin typeface="Calibri"/>
                <a:cs typeface="Calibri"/>
              </a:rPr>
              <a:t> </a:t>
            </a:r>
            <a:r>
              <a:rPr sz="1600" spc="-2" dirty="0" err="1">
                <a:solidFill>
                  <a:srgbClr val="05252A"/>
                </a:solidFill>
                <a:latin typeface="Calibri"/>
                <a:cs typeface="Calibri"/>
              </a:rPr>
              <a:t>capacidad</a:t>
            </a:r>
            <a:r>
              <a:rPr sz="1600" spc="6" dirty="0">
                <a:solidFill>
                  <a:srgbClr val="05252A"/>
                </a:solidFill>
                <a:latin typeface="Calibri"/>
                <a:cs typeface="Calibri"/>
              </a:rPr>
              <a:t> </a:t>
            </a:r>
            <a:r>
              <a:rPr sz="1600" spc="-2" dirty="0">
                <a:solidFill>
                  <a:srgbClr val="05252A"/>
                </a:solidFill>
                <a:latin typeface="Calibri"/>
                <a:cs typeface="Calibri"/>
              </a:rPr>
              <a:t>de</a:t>
            </a:r>
            <a:r>
              <a:rPr sz="1600" dirty="0">
                <a:solidFill>
                  <a:srgbClr val="05252A"/>
                </a:solidFill>
                <a:latin typeface="Calibri"/>
                <a:cs typeface="Calibri"/>
              </a:rPr>
              <a:t> </a:t>
            </a:r>
            <a:r>
              <a:rPr sz="1600" spc="-6" dirty="0" err="1">
                <a:solidFill>
                  <a:srgbClr val="05252A"/>
                </a:solidFill>
                <a:latin typeface="Calibri"/>
                <a:cs typeface="Calibri"/>
              </a:rPr>
              <a:t>movimiento</a:t>
            </a:r>
            <a:endParaRPr lang="es-ES" sz="1600" dirty="0">
              <a:solidFill>
                <a:srgbClr val="05252A"/>
              </a:solidFill>
              <a:latin typeface="Calibri"/>
              <a:cs typeface="Calibri"/>
            </a:endParaRPr>
          </a:p>
          <a:p>
            <a:pPr marL="888394" indent="-100007">
              <a:lnSpc>
                <a:spcPct val="200000"/>
              </a:lnSpc>
              <a:spcBef>
                <a:spcPts val="41"/>
              </a:spcBef>
              <a:buClr>
                <a:srgbClr val="FFC50A"/>
              </a:buClr>
              <a:buFont typeface="Arial"/>
              <a:buChar char="•"/>
              <a:tabLst>
                <a:tab pos="888394" algn="l"/>
              </a:tabLst>
            </a:pPr>
            <a:r>
              <a:rPr sz="1600" spc="-5" dirty="0" err="1">
                <a:latin typeface="Calibri"/>
                <a:cs typeface="Calibri"/>
              </a:rPr>
              <a:t>Alteraciones</a:t>
            </a:r>
            <a:r>
              <a:rPr sz="1600" spc="-15" dirty="0">
                <a:latin typeface="Calibri"/>
                <a:cs typeface="Calibri"/>
              </a:rPr>
              <a:t> </a:t>
            </a:r>
            <a:r>
              <a:rPr sz="1600" spc="-5" dirty="0" err="1">
                <a:latin typeface="Calibri"/>
                <a:cs typeface="Calibri"/>
              </a:rPr>
              <a:t>urinarias</a:t>
            </a:r>
            <a:endParaRPr lang="es-ES" sz="1600" dirty="0">
              <a:latin typeface="Calibri"/>
              <a:cs typeface="Calibri"/>
            </a:endParaRPr>
          </a:p>
          <a:p>
            <a:pPr marL="888394" indent="-100007">
              <a:lnSpc>
                <a:spcPct val="200000"/>
              </a:lnSpc>
              <a:spcBef>
                <a:spcPts val="41"/>
              </a:spcBef>
              <a:buClr>
                <a:srgbClr val="FFC50A"/>
              </a:buClr>
              <a:buFont typeface="Arial"/>
              <a:buChar char="•"/>
              <a:tabLst>
                <a:tab pos="888394" algn="l"/>
              </a:tabLst>
            </a:pPr>
            <a:r>
              <a:rPr sz="1600" spc="-6" dirty="0" err="1">
                <a:solidFill>
                  <a:srgbClr val="05252A"/>
                </a:solidFill>
                <a:latin typeface="Calibri"/>
                <a:cs typeface="Calibri"/>
              </a:rPr>
              <a:t>Síntomas</a:t>
            </a:r>
            <a:r>
              <a:rPr sz="1600" spc="9" dirty="0">
                <a:solidFill>
                  <a:srgbClr val="05252A"/>
                </a:solidFill>
                <a:latin typeface="Calibri"/>
                <a:cs typeface="Calibri"/>
              </a:rPr>
              <a:t> </a:t>
            </a:r>
            <a:r>
              <a:rPr sz="1600" spc="-5" dirty="0">
                <a:solidFill>
                  <a:srgbClr val="05252A"/>
                </a:solidFill>
                <a:latin typeface="Calibri"/>
                <a:cs typeface="Calibri"/>
              </a:rPr>
              <a:t>que</a:t>
            </a:r>
            <a:r>
              <a:rPr sz="1600" dirty="0">
                <a:solidFill>
                  <a:srgbClr val="05252A"/>
                </a:solidFill>
                <a:latin typeface="Calibri"/>
                <a:cs typeface="Calibri"/>
              </a:rPr>
              <a:t> </a:t>
            </a:r>
            <a:r>
              <a:rPr sz="1600" spc="-5" dirty="0" err="1">
                <a:solidFill>
                  <a:srgbClr val="05252A"/>
                </a:solidFill>
                <a:latin typeface="Calibri"/>
                <a:cs typeface="Calibri"/>
              </a:rPr>
              <a:t>reducen</a:t>
            </a:r>
            <a:r>
              <a:rPr sz="1600" spc="9" dirty="0">
                <a:solidFill>
                  <a:srgbClr val="05252A"/>
                </a:solidFill>
                <a:latin typeface="Calibri"/>
                <a:cs typeface="Calibri"/>
              </a:rPr>
              <a:t> </a:t>
            </a:r>
            <a:r>
              <a:rPr sz="1600" spc="-2" dirty="0" err="1">
                <a:solidFill>
                  <a:srgbClr val="05252A"/>
                </a:solidFill>
                <a:latin typeface="Calibri"/>
                <a:cs typeface="Calibri"/>
              </a:rPr>
              <a:t>el</a:t>
            </a:r>
            <a:r>
              <a:rPr sz="1600" spc="2" dirty="0">
                <a:solidFill>
                  <a:srgbClr val="05252A"/>
                </a:solidFill>
                <a:latin typeface="Calibri"/>
                <a:cs typeface="Calibri"/>
              </a:rPr>
              <a:t> </a:t>
            </a:r>
            <a:r>
              <a:rPr sz="1600" spc="-9" dirty="0" err="1">
                <a:solidFill>
                  <a:srgbClr val="05252A"/>
                </a:solidFill>
                <a:latin typeface="Calibri"/>
                <a:cs typeface="Calibri"/>
              </a:rPr>
              <a:t>confort</a:t>
            </a:r>
            <a:r>
              <a:rPr sz="1600" spc="5" dirty="0">
                <a:solidFill>
                  <a:srgbClr val="05252A"/>
                </a:solidFill>
                <a:latin typeface="Calibri"/>
                <a:cs typeface="Calibri"/>
              </a:rPr>
              <a:t> </a:t>
            </a:r>
            <a:r>
              <a:rPr sz="1600" spc="-2" dirty="0">
                <a:solidFill>
                  <a:srgbClr val="05252A"/>
                </a:solidFill>
                <a:latin typeface="Calibri"/>
                <a:cs typeface="Calibri"/>
              </a:rPr>
              <a:t>del</a:t>
            </a:r>
            <a:r>
              <a:rPr sz="1600" spc="2" dirty="0">
                <a:solidFill>
                  <a:srgbClr val="05252A"/>
                </a:solidFill>
                <a:latin typeface="Calibri"/>
                <a:cs typeface="Calibri"/>
              </a:rPr>
              <a:t> </a:t>
            </a:r>
            <a:r>
              <a:rPr sz="1600" spc="-6" dirty="0" err="1">
                <a:solidFill>
                  <a:srgbClr val="05252A"/>
                </a:solidFill>
                <a:latin typeface="Calibri"/>
                <a:cs typeface="Calibri"/>
              </a:rPr>
              <a:t>paciente</a:t>
            </a:r>
            <a:r>
              <a:rPr sz="1600" dirty="0">
                <a:solidFill>
                  <a:srgbClr val="05252A"/>
                </a:solidFill>
                <a:latin typeface="Calibri"/>
                <a:cs typeface="Calibri"/>
              </a:rPr>
              <a:t> </a:t>
            </a:r>
            <a:r>
              <a:rPr sz="1600" spc="-5" dirty="0" err="1">
                <a:solidFill>
                  <a:srgbClr val="05252A"/>
                </a:solidFill>
                <a:latin typeface="Calibri"/>
                <a:cs typeface="Calibri"/>
              </a:rPr>
              <a:t>como</a:t>
            </a:r>
            <a:r>
              <a:rPr sz="1600" spc="6" dirty="0">
                <a:solidFill>
                  <a:srgbClr val="05252A"/>
                </a:solidFill>
                <a:latin typeface="Calibri"/>
                <a:cs typeface="Calibri"/>
              </a:rPr>
              <a:t> </a:t>
            </a:r>
            <a:r>
              <a:rPr sz="1600" spc="-2" dirty="0">
                <a:solidFill>
                  <a:srgbClr val="05252A"/>
                </a:solidFill>
                <a:latin typeface="Calibri"/>
                <a:cs typeface="Calibri"/>
              </a:rPr>
              <a:t>la </a:t>
            </a:r>
            <a:r>
              <a:rPr sz="1600" spc="-5" dirty="0" err="1">
                <a:solidFill>
                  <a:srgbClr val="05252A"/>
                </a:solidFill>
                <a:latin typeface="Calibri"/>
                <a:cs typeface="Calibri"/>
              </a:rPr>
              <a:t>espasticidad</a:t>
            </a:r>
            <a:endParaRPr lang="es-ES" sz="1600" dirty="0">
              <a:latin typeface="Calibri"/>
              <a:cs typeface="Calibri"/>
            </a:endParaRPr>
          </a:p>
          <a:p>
            <a:pPr marL="888394" indent="-100007">
              <a:lnSpc>
                <a:spcPct val="200000"/>
              </a:lnSpc>
              <a:spcBef>
                <a:spcPts val="41"/>
              </a:spcBef>
              <a:buClr>
                <a:srgbClr val="FFC50A"/>
              </a:buClr>
              <a:buFont typeface="Arial"/>
              <a:buChar char="•"/>
              <a:tabLst>
                <a:tab pos="888394" algn="l"/>
              </a:tabLst>
            </a:pPr>
            <a:r>
              <a:rPr sz="1600" spc="-5" dirty="0" err="1">
                <a:solidFill>
                  <a:srgbClr val="05252A"/>
                </a:solidFill>
                <a:latin typeface="Calibri"/>
                <a:cs typeface="Calibri"/>
              </a:rPr>
              <a:t>Alteraciones</a:t>
            </a:r>
            <a:r>
              <a:rPr sz="1600" spc="-2" dirty="0">
                <a:solidFill>
                  <a:srgbClr val="05252A"/>
                </a:solidFill>
                <a:latin typeface="Calibri"/>
                <a:cs typeface="Calibri"/>
              </a:rPr>
              <a:t> de la</a:t>
            </a:r>
            <a:r>
              <a:rPr sz="1600" spc="-9" dirty="0">
                <a:solidFill>
                  <a:srgbClr val="05252A"/>
                </a:solidFill>
                <a:latin typeface="Calibri"/>
                <a:cs typeface="Calibri"/>
              </a:rPr>
              <a:t> </a:t>
            </a:r>
            <a:r>
              <a:rPr sz="1600" spc="-2" dirty="0" err="1">
                <a:solidFill>
                  <a:srgbClr val="05252A"/>
                </a:solidFill>
                <a:latin typeface="Calibri"/>
                <a:cs typeface="Calibri"/>
              </a:rPr>
              <a:t>capacidad</a:t>
            </a:r>
            <a:r>
              <a:rPr sz="1600" spc="5" dirty="0">
                <a:solidFill>
                  <a:srgbClr val="05252A"/>
                </a:solidFill>
                <a:latin typeface="Calibri"/>
                <a:cs typeface="Calibri"/>
              </a:rPr>
              <a:t> </a:t>
            </a:r>
            <a:r>
              <a:rPr sz="1600" spc="-9" dirty="0">
                <a:solidFill>
                  <a:srgbClr val="05252A"/>
                </a:solidFill>
                <a:latin typeface="Calibri"/>
                <a:cs typeface="Calibri"/>
              </a:rPr>
              <a:t>respiratoria</a:t>
            </a:r>
            <a:endParaRPr sz="1600" dirty="0">
              <a:latin typeface="Calibri"/>
              <a:cs typeface="Calibri"/>
            </a:endParaRPr>
          </a:p>
        </p:txBody>
      </p:sp>
      <p:sp>
        <p:nvSpPr>
          <p:cNvPr id="7" name="Marcador de número de diapositiva 6">
            <a:extLst>
              <a:ext uri="{FF2B5EF4-FFF2-40B4-BE49-F238E27FC236}">
                <a16:creationId xmlns:a16="http://schemas.microsoft.com/office/drawing/2014/main" id="{5C1B6B8A-1C6D-9312-27FF-61CB5341E0AE}"/>
              </a:ext>
            </a:extLst>
          </p:cNvPr>
          <p:cNvSpPr>
            <a:spLocks noGrp="1"/>
          </p:cNvSpPr>
          <p:nvPr>
            <p:ph type="sldNum" sz="quarter" idx="4"/>
          </p:nvPr>
        </p:nvSpPr>
        <p:spPr/>
        <p:txBody>
          <a:bodyPr/>
          <a:lstStyle/>
          <a:p>
            <a:fld id="{C2D5E945-2478-44AA-BA19-29F3FC66B24B}" type="slidenum">
              <a:rPr lang="es-ES" smtClean="0"/>
              <a:pPr/>
              <a:t>97</a:t>
            </a:fld>
            <a:endParaRPr lang="es-E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2925" y="355947"/>
            <a:ext cx="4071605" cy="777657"/>
          </a:xfrm>
          <a:prstGeom prst="rect">
            <a:avLst/>
          </a:prstGeom>
        </p:spPr>
        <p:txBody>
          <a:bodyPr vert="horz" wrap="square" lIns="0" tIns="38616" rIns="0" bIns="0" rtlCol="0">
            <a:spAutoFit/>
          </a:bodyPr>
          <a:lstStyle/>
          <a:p>
            <a:pPr marL="5556" marR="2222" algn="l">
              <a:spcBef>
                <a:spcPts val="304"/>
              </a:spcBef>
            </a:pPr>
            <a:r>
              <a:rPr lang="es-ES" sz="2400" dirty="0"/>
              <a:t>M</a:t>
            </a:r>
            <a:r>
              <a:rPr sz="2400" dirty="0" err="1"/>
              <a:t>antener</a:t>
            </a:r>
            <a:r>
              <a:rPr sz="2400" dirty="0"/>
              <a:t> o </a:t>
            </a:r>
            <a:r>
              <a:rPr sz="2400" spc="2" dirty="0"/>
              <a:t> </a:t>
            </a:r>
            <a:r>
              <a:rPr sz="2400" spc="-2" dirty="0" err="1"/>
              <a:t>recuperar</a:t>
            </a:r>
            <a:r>
              <a:rPr sz="2400" spc="-2" dirty="0"/>
              <a:t> la</a:t>
            </a:r>
            <a:r>
              <a:rPr sz="2400" dirty="0"/>
              <a:t> </a:t>
            </a:r>
            <a:r>
              <a:rPr sz="2400" dirty="0" err="1"/>
              <a:t>capacidad</a:t>
            </a:r>
            <a:r>
              <a:rPr sz="2400" spc="5" dirty="0"/>
              <a:t> </a:t>
            </a:r>
            <a:r>
              <a:rPr sz="2400" spc="-2" dirty="0"/>
              <a:t>de</a:t>
            </a:r>
            <a:r>
              <a:rPr sz="2400" spc="-5" dirty="0"/>
              <a:t> </a:t>
            </a:r>
            <a:r>
              <a:rPr sz="2400" dirty="0" err="1"/>
              <a:t>movimiento</a:t>
            </a:r>
            <a:r>
              <a:rPr lang="es-ES" sz="2400" dirty="0"/>
              <a:t> - 1</a:t>
            </a:r>
            <a:endParaRPr sz="2400" dirty="0"/>
          </a:p>
        </p:txBody>
      </p:sp>
      <p:sp>
        <p:nvSpPr>
          <p:cNvPr id="3" name="object 3"/>
          <p:cNvSpPr txBox="1"/>
          <p:nvPr/>
        </p:nvSpPr>
        <p:spPr>
          <a:xfrm>
            <a:off x="542925" y="1301434"/>
            <a:ext cx="3603773" cy="3062096"/>
          </a:xfrm>
          <a:prstGeom prst="rect">
            <a:avLst/>
          </a:prstGeom>
        </p:spPr>
        <p:txBody>
          <a:bodyPr vert="horz" wrap="square" lIns="0" tIns="17502" rIns="0" bIns="0" rtlCol="0">
            <a:spAutoFit/>
          </a:bodyPr>
          <a:lstStyle/>
          <a:p>
            <a:pPr marL="5556">
              <a:lnSpc>
                <a:spcPct val="100000"/>
              </a:lnSpc>
              <a:spcBef>
                <a:spcPts val="138"/>
              </a:spcBef>
            </a:pPr>
            <a:r>
              <a:rPr sz="1600" b="1" spc="-5" dirty="0" err="1">
                <a:solidFill>
                  <a:srgbClr val="05252A"/>
                </a:solidFill>
                <a:latin typeface="Calibri"/>
                <a:cs typeface="Calibri"/>
              </a:rPr>
              <a:t>Mantener</a:t>
            </a:r>
            <a:r>
              <a:rPr sz="1600" b="1" spc="-2" dirty="0">
                <a:solidFill>
                  <a:srgbClr val="05252A"/>
                </a:solidFill>
                <a:latin typeface="Calibri"/>
                <a:cs typeface="Calibri"/>
              </a:rPr>
              <a:t> </a:t>
            </a:r>
            <a:r>
              <a:rPr sz="1600" b="1" dirty="0">
                <a:solidFill>
                  <a:srgbClr val="05252A"/>
                </a:solidFill>
                <a:latin typeface="Calibri"/>
                <a:cs typeface="Calibri"/>
              </a:rPr>
              <a:t>o</a:t>
            </a:r>
            <a:r>
              <a:rPr sz="1600" b="1" spc="-6" dirty="0">
                <a:solidFill>
                  <a:srgbClr val="05252A"/>
                </a:solidFill>
                <a:latin typeface="Calibri"/>
                <a:cs typeface="Calibri"/>
              </a:rPr>
              <a:t> </a:t>
            </a:r>
            <a:r>
              <a:rPr sz="1600" b="1" spc="-5" dirty="0" err="1">
                <a:solidFill>
                  <a:srgbClr val="05252A"/>
                </a:solidFill>
                <a:latin typeface="Calibri"/>
                <a:cs typeface="Calibri"/>
              </a:rPr>
              <a:t>aumentar</a:t>
            </a:r>
            <a:r>
              <a:rPr sz="1600" b="1" spc="-2" dirty="0">
                <a:solidFill>
                  <a:srgbClr val="05252A"/>
                </a:solidFill>
                <a:latin typeface="Calibri"/>
                <a:cs typeface="Calibri"/>
              </a:rPr>
              <a:t> </a:t>
            </a:r>
            <a:r>
              <a:rPr sz="1600" b="1" spc="-6" dirty="0" err="1">
                <a:solidFill>
                  <a:srgbClr val="05252A"/>
                </a:solidFill>
                <a:latin typeface="Calibri"/>
                <a:cs typeface="Calibri"/>
              </a:rPr>
              <a:t>nuestra</a:t>
            </a:r>
            <a:r>
              <a:rPr sz="1600" b="1" spc="2" dirty="0">
                <a:solidFill>
                  <a:srgbClr val="05252A"/>
                </a:solidFill>
                <a:latin typeface="Calibri"/>
                <a:cs typeface="Calibri"/>
              </a:rPr>
              <a:t> </a:t>
            </a:r>
            <a:r>
              <a:rPr sz="1600" b="1" dirty="0" err="1">
                <a:solidFill>
                  <a:srgbClr val="05252A"/>
                </a:solidFill>
                <a:latin typeface="Calibri"/>
                <a:cs typeface="Calibri"/>
              </a:rPr>
              <a:t>actividad</a:t>
            </a:r>
            <a:r>
              <a:rPr sz="1600" b="1" spc="-6" dirty="0">
                <a:solidFill>
                  <a:srgbClr val="05252A"/>
                </a:solidFill>
                <a:latin typeface="Calibri"/>
                <a:cs typeface="Calibri"/>
              </a:rPr>
              <a:t> </a:t>
            </a:r>
            <a:r>
              <a:rPr sz="1600" b="1" spc="-5" dirty="0" err="1">
                <a:solidFill>
                  <a:srgbClr val="05252A"/>
                </a:solidFill>
                <a:latin typeface="Calibri"/>
                <a:cs typeface="Calibri"/>
              </a:rPr>
              <a:t>física</a:t>
            </a:r>
            <a:endParaRPr sz="1600" dirty="0">
              <a:latin typeface="Calibri"/>
              <a:cs typeface="Calibri"/>
            </a:endParaRPr>
          </a:p>
          <a:p>
            <a:pPr marL="355580" indent="-150288">
              <a:lnSpc>
                <a:spcPct val="100000"/>
              </a:lnSpc>
              <a:spcBef>
                <a:spcPts val="94"/>
              </a:spcBef>
              <a:buClr>
                <a:srgbClr val="FFC50A"/>
              </a:buClr>
              <a:buFont typeface="Arial"/>
              <a:buChar char="•"/>
              <a:tabLst>
                <a:tab pos="355580" algn="l"/>
                <a:tab pos="355857" algn="l"/>
              </a:tabLst>
            </a:pPr>
            <a:r>
              <a:rPr sz="1600" dirty="0" err="1">
                <a:solidFill>
                  <a:srgbClr val="05252A"/>
                </a:solidFill>
                <a:latin typeface="Calibri"/>
                <a:cs typeface="Calibri"/>
              </a:rPr>
              <a:t>Actividades</a:t>
            </a:r>
            <a:r>
              <a:rPr sz="1600" spc="-17" dirty="0">
                <a:solidFill>
                  <a:srgbClr val="05252A"/>
                </a:solidFill>
                <a:latin typeface="Calibri"/>
                <a:cs typeface="Calibri"/>
              </a:rPr>
              <a:t> </a:t>
            </a:r>
            <a:r>
              <a:rPr sz="1600" spc="-5" dirty="0" err="1">
                <a:solidFill>
                  <a:srgbClr val="05252A"/>
                </a:solidFill>
                <a:latin typeface="Calibri"/>
                <a:cs typeface="Calibri"/>
              </a:rPr>
              <a:t>cotidianas</a:t>
            </a:r>
            <a:endParaRPr sz="1600" dirty="0">
              <a:latin typeface="Calibri"/>
              <a:cs typeface="Calibri"/>
            </a:endParaRPr>
          </a:p>
          <a:p>
            <a:pPr marL="355580" indent="-150288">
              <a:lnSpc>
                <a:spcPct val="100000"/>
              </a:lnSpc>
              <a:spcBef>
                <a:spcPts val="94"/>
              </a:spcBef>
              <a:buClr>
                <a:srgbClr val="FFC50A"/>
              </a:buClr>
              <a:buFont typeface="Arial"/>
              <a:buChar char="•"/>
              <a:tabLst>
                <a:tab pos="355580" algn="l"/>
                <a:tab pos="355857" algn="l"/>
              </a:tabLst>
            </a:pPr>
            <a:r>
              <a:rPr sz="1600" spc="-2" dirty="0" err="1">
                <a:solidFill>
                  <a:srgbClr val="05252A"/>
                </a:solidFill>
                <a:latin typeface="Calibri"/>
                <a:cs typeface="Calibri"/>
              </a:rPr>
              <a:t>Ejercicio</a:t>
            </a:r>
            <a:r>
              <a:rPr sz="1600" spc="-26" dirty="0">
                <a:solidFill>
                  <a:srgbClr val="05252A"/>
                </a:solidFill>
                <a:latin typeface="Calibri"/>
                <a:cs typeface="Calibri"/>
              </a:rPr>
              <a:t> </a:t>
            </a:r>
            <a:r>
              <a:rPr sz="1600" spc="-5" dirty="0" err="1">
                <a:solidFill>
                  <a:srgbClr val="05252A"/>
                </a:solidFill>
                <a:latin typeface="Calibri"/>
                <a:cs typeface="Calibri"/>
              </a:rPr>
              <a:t>físico</a:t>
            </a:r>
            <a:endParaRPr sz="1600" dirty="0">
              <a:latin typeface="Calibri"/>
              <a:cs typeface="Calibri"/>
            </a:endParaRPr>
          </a:p>
          <a:p>
            <a:pPr marL="355580" indent="-150288">
              <a:lnSpc>
                <a:spcPct val="100000"/>
              </a:lnSpc>
              <a:spcBef>
                <a:spcPts val="89"/>
              </a:spcBef>
              <a:buClr>
                <a:srgbClr val="FFC50A"/>
              </a:buClr>
              <a:buFont typeface="Arial"/>
              <a:buChar char="•"/>
              <a:tabLst>
                <a:tab pos="355580" algn="l"/>
                <a:tab pos="355857" algn="l"/>
              </a:tabLst>
            </a:pPr>
            <a:r>
              <a:rPr sz="1600" spc="-5" dirty="0" err="1">
                <a:solidFill>
                  <a:srgbClr val="05252A"/>
                </a:solidFill>
                <a:latin typeface="Calibri"/>
                <a:cs typeface="Calibri"/>
              </a:rPr>
              <a:t>Deporte</a:t>
            </a:r>
            <a:endParaRPr sz="1600" dirty="0">
              <a:latin typeface="Calibri"/>
              <a:cs typeface="Calibri"/>
            </a:endParaRPr>
          </a:p>
          <a:p>
            <a:pPr marL="5556">
              <a:lnSpc>
                <a:spcPct val="100000"/>
              </a:lnSpc>
            </a:pPr>
            <a:r>
              <a:rPr sz="1600" b="1" spc="-5" dirty="0" err="1">
                <a:solidFill>
                  <a:srgbClr val="05252A"/>
                </a:solidFill>
                <a:latin typeface="Calibri"/>
                <a:cs typeface="Calibri"/>
              </a:rPr>
              <a:t>Recomendaciones</a:t>
            </a:r>
            <a:endParaRPr sz="1600" dirty="0">
              <a:latin typeface="Calibri"/>
              <a:cs typeface="Calibri"/>
            </a:endParaRPr>
          </a:p>
          <a:p>
            <a:pPr marL="355580" indent="-150288">
              <a:lnSpc>
                <a:spcPct val="100000"/>
              </a:lnSpc>
              <a:spcBef>
                <a:spcPts val="96"/>
              </a:spcBef>
              <a:buClr>
                <a:srgbClr val="FFC50A"/>
              </a:buClr>
              <a:buFont typeface="Arial"/>
              <a:buChar char="•"/>
              <a:tabLst>
                <a:tab pos="355580" algn="l"/>
                <a:tab pos="355857" algn="l"/>
              </a:tabLst>
            </a:pPr>
            <a:r>
              <a:rPr sz="1600" spc="-5" dirty="0" err="1">
                <a:solidFill>
                  <a:srgbClr val="05252A"/>
                </a:solidFill>
                <a:latin typeface="Calibri"/>
                <a:cs typeface="Calibri"/>
              </a:rPr>
              <a:t>Entrenamiento</a:t>
            </a:r>
            <a:r>
              <a:rPr sz="1600" spc="-15" dirty="0">
                <a:solidFill>
                  <a:srgbClr val="05252A"/>
                </a:solidFill>
                <a:latin typeface="Calibri"/>
                <a:cs typeface="Calibri"/>
              </a:rPr>
              <a:t> </a:t>
            </a:r>
            <a:r>
              <a:rPr sz="1600" spc="-2" dirty="0">
                <a:solidFill>
                  <a:srgbClr val="05252A"/>
                </a:solidFill>
                <a:latin typeface="Calibri"/>
                <a:cs typeface="Calibri"/>
              </a:rPr>
              <a:t>de</a:t>
            </a:r>
            <a:r>
              <a:rPr sz="1600" spc="-5" dirty="0">
                <a:solidFill>
                  <a:srgbClr val="05252A"/>
                </a:solidFill>
                <a:latin typeface="Calibri"/>
                <a:cs typeface="Calibri"/>
              </a:rPr>
              <a:t> </a:t>
            </a:r>
            <a:r>
              <a:rPr sz="1600" spc="-5" dirty="0" err="1">
                <a:solidFill>
                  <a:srgbClr val="05252A"/>
                </a:solidFill>
                <a:latin typeface="Calibri"/>
                <a:cs typeface="Calibri"/>
              </a:rPr>
              <a:t>resistencia</a:t>
            </a:r>
            <a:r>
              <a:rPr sz="1600" spc="-6" dirty="0">
                <a:solidFill>
                  <a:srgbClr val="05252A"/>
                </a:solidFill>
                <a:latin typeface="Calibri"/>
                <a:cs typeface="Calibri"/>
              </a:rPr>
              <a:t> </a:t>
            </a:r>
            <a:r>
              <a:rPr sz="1600" dirty="0">
                <a:solidFill>
                  <a:srgbClr val="05252A"/>
                </a:solidFill>
                <a:latin typeface="Calibri"/>
                <a:cs typeface="Calibri"/>
              </a:rPr>
              <a:t>o</a:t>
            </a:r>
            <a:r>
              <a:rPr sz="1600" spc="-6" dirty="0">
                <a:solidFill>
                  <a:srgbClr val="05252A"/>
                </a:solidFill>
                <a:latin typeface="Calibri"/>
                <a:cs typeface="Calibri"/>
              </a:rPr>
              <a:t> </a:t>
            </a:r>
            <a:r>
              <a:rPr sz="1600" spc="-5" dirty="0" err="1">
                <a:solidFill>
                  <a:srgbClr val="05252A"/>
                </a:solidFill>
                <a:latin typeface="Calibri"/>
                <a:cs typeface="Calibri"/>
              </a:rPr>
              <a:t>aeróbico</a:t>
            </a:r>
            <a:endParaRPr sz="1600" dirty="0">
              <a:latin typeface="Calibri"/>
              <a:cs typeface="Calibri"/>
            </a:endParaRPr>
          </a:p>
          <a:p>
            <a:pPr marL="355580" indent="-150288">
              <a:lnSpc>
                <a:spcPct val="100000"/>
              </a:lnSpc>
              <a:spcBef>
                <a:spcPts val="94"/>
              </a:spcBef>
              <a:buClr>
                <a:srgbClr val="FFC50A"/>
              </a:buClr>
              <a:buFont typeface="Arial"/>
              <a:buChar char="•"/>
              <a:tabLst>
                <a:tab pos="355580" algn="l"/>
                <a:tab pos="355857" algn="l"/>
              </a:tabLst>
            </a:pPr>
            <a:r>
              <a:rPr sz="1600" spc="-5" dirty="0" err="1">
                <a:solidFill>
                  <a:srgbClr val="05252A"/>
                </a:solidFill>
                <a:latin typeface="Calibri"/>
                <a:cs typeface="Calibri"/>
              </a:rPr>
              <a:t>Entrenamiento</a:t>
            </a:r>
            <a:r>
              <a:rPr sz="1600" spc="-17" dirty="0">
                <a:solidFill>
                  <a:srgbClr val="05252A"/>
                </a:solidFill>
                <a:latin typeface="Calibri"/>
                <a:cs typeface="Calibri"/>
              </a:rPr>
              <a:t> </a:t>
            </a:r>
            <a:r>
              <a:rPr sz="1600" spc="-2" dirty="0">
                <a:solidFill>
                  <a:srgbClr val="05252A"/>
                </a:solidFill>
                <a:latin typeface="Calibri"/>
                <a:cs typeface="Calibri"/>
              </a:rPr>
              <a:t>de</a:t>
            </a:r>
            <a:r>
              <a:rPr sz="1600" spc="-9" dirty="0">
                <a:solidFill>
                  <a:srgbClr val="05252A"/>
                </a:solidFill>
                <a:latin typeface="Calibri"/>
                <a:cs typeface="Calibri"/>
              </a:rPr>
              <a:t> </a:t>
            </a:r>
            <a:r>
              <a:rPr sz="1600" spc="-5" dirty="0" err="1">
                <a:solidFill>
                  <a:srgbClr val="05252A"/>
                </a:solidFill>
                <a:latin typeface="Calibri"/>
                <a:cs typeface="Calibri"/>
              </a:rPr>
              <a:t>fuerza</a:t>
            </a:r>
            <a:endParaRPr sz="1600" dirty="0">
              <a:latin typeface="Calibri"/>
              <a:cs typeface="Calibri"/>
            </a:endParaRPr>
          </a:p>
          <a:p>
            <a:pPr marL="355580" indent="-150288">
              <a:lnSpc>
                <a:spcPct val="100000"/>
              </a:lnSpc>
              <a:spcBef>
                <a:spcPts val="89"/>
              </a:spcBef>
              <a:buClr>
                <a:srgbClr val="FFC50A"/>
              </a:buClr>
              <a:buFont typeface="Arial"/>
              <a:buChar char="•"/>
              <a:tabLst>
                <a:tab pos="355580" algn="l"/>
                <a:tab pos="355857" algn="l"/>
              </a:tabLst>
            </a:pPr>
            <a:r>
              <a:rPr sz="1600" spc="-5" dirty="0" err="1">
                <a:solidFill>
                  <a:srgbClr val="05252A"/>
                </a:solidFill>
                <a:latin typeface="Calibri"/>
                <a:cs typeface="Calibri"/>
              </a:rPr>
              <a:t>Entrenamiento</a:t>
            </a:r>
            <a:r>
              <a:rPr sz="1600" spc="-11" dirty="0">
                <a:solidFill>
                  <a:srgbClr val="05252A"/>
                </a:solidFill>
                <a:latin typeface="Calibri"/>
                <a:cs typeface="Calibri"/>
              </a:rPr>
              <a:t> </a:t>
            </a:r>
            <a:r>
              <a:rPr sz="1600" spc="-2" dirty="0">
                <a:solidFill>
                  <a:srgbClr val="05252A"/>
                </a:solidFill>
                <a:latin typeface="Calibri"/>
                <a:cs typeface="Calibri"/>
              </a:rPr>
              <a:t>de </a:t>
            </a:r>
            <a:r>
              <a:rPr sz="1600" spc="-5" dirty="0" err="1">
                <a:solidFill>
                  <a:srgbClr val="05252A"/>
                </a:solidFill>
                <a:latin typeface="Calibri"/>
                <a:cs typeface="Calibri"/>
              </a:rPr>
              <a:t>fuerza</a:t>
            </a:r>
            <a:r>
              <a:rPr sz="1600" spc="2" dirty="0">
                <a:solidFill>
                  <a:srgbClr val="05252A"/>
                </a:solidFill>
                <a:latin typeface="Calibri"/>
                <a:cs typeface="Calibri"/>
              </a:rPr>
              <a:t> </a:t>
            </a:r>
            <a:r>
              <a:rPr sz="1600" dirty="0">
                <a:solidFill>
                  <a:srgbClr val="05252A"/>
                </a:solidFill>
                <a:latin typeface="Calibri"/>
                <a:cs typeface="Calibri"/>
              </a:rPr>
              <a:t>y </a:t>
            </a:r>
            <a:r>
              <a:rPr sz="1600" spc="-5" dirty="0" err="1">
                <a:solidFill>
                  <a:srgbClr val="05252A"/>
                </a:solidFill>
                <a:latin typeface="Calibri"/>
                <a:cs typeface="Calibri"/>
              </a:rPr>
              <a:t>resistencia</a:t>
            </a:r>
            <a:r>
              <a:rPr sz="1600" spc="-9" dirty="0">
                <a:solidFill>
                  <a:srgbClr val="05252A"/>
                </a:solidFill>
                <a:latin typeface="Calibri"/>
                <a:cs typeface="Calibri"/>
              </a:rPr>
              <a:t> </a:t>
            </a:r>
            <a:r>
              <a:rPr sz="1600" spc="-5" dirty="0" err="1">
                <a:solidFill>
                  <a:srgbClr val="05252A"/>
                </a:solidFill>
                <a:latin typeface="Calibri"/>
                <a:cs typeface="Calibri"/>
              </a:rPr>
              <a:t>combinado</a:t>
            </a:r>
            <a:endParaRPr sz="1600" dirty="0">
              <a:latin typeface="Calibri"/>
              <a:cs typeface="Calibri"/>
            </a:endParaRPr>
          </a:p>
          <a:p>
            <a:pPr marL="355580" indent="-150288">
              <a:lnSpc>
                <a:spcPct val="100000"/>
              </a:lnSpc>
              <a:spcBef>
                <a:spcPts val="96"/>
              </a:spcBef>
              <a:buClr>
                <a:srgbClr val="FFC50A"/>
              </a:buClr>
              <a:buFont typeface="Arial"/>
              <a:buChar char="•"/>
              <a:tabLst>
                <a:tab pos="355580" algn="l"/>
                <a:tab pos="355857" algn="l"/>
              </a:tabLst>
            </a:pPr>
            <a:r>
              <a:rPr sz="1600" spc="-5" dirty="0" err="1">
                <a:solidFill>
                  <a:srgbClr val="05252A"/>
                </a:solidFill>
                <a:latin typeface="Calibri"/>
                <a:cs typeface="Calibri"/>
              </a:rPr>
              <a:t>Entrenamiento</a:t>
            </a:r>
            <a:r>
              <a:rPr sz="1600" spc="-15" dirty="0">
                <a:solidFill>
                  <a:srgbClr val="05252A"/>
                </a:solidFill>
                <a:latin typeface="Calibri"/>
                <a:cs typeface="Calibri"/>
              </a:rPr>
              <a:t> </a:t>
            </a:r>
            <a:r>
              <a:rPr sz="1600" spc="-2" dirty="0">
                <a:solidFill>
                  <a:srgbClr val="05252A"/>
                </a:solidFill>
                <a:latin typeface="Calibri"/>
                <a:cs typeface="Calibri"/>
              </a:rPr>
              <a:t>de</a:t>
            </a:r>
            <a:r>
              <a:rPr sz="1600" spc="-5" dirty="0">
                <a:solidFill>
                  <a:srgbClr val="05252A"/>
                </a:solidFill>
                <a:latin typeface="Calibri"/>
                <a:cs typeface="Calibri"/>
              </a:rPr>
              <a:t> </a:t>
            </a:r>
            <a:r>
              <a:rPr sz="1600" spc="-5" dirty="0" err="1">
                <a:solidFill>
                  <a:srgbClr val="05252A"/>
                </a:solidFill>
                <a:latin typeface="Calibri"/>
                <a:cs typeface="Calibri"/>
              </a:rPr>
              <a:t>flexibilidad</a:t>
            </a:r>
            <a:endParaRPr sz="1600" dirty="0">
              <a:latin typeface="Calibri"/>
              <a:cs typeface="Calibri"/>
            </a:endParaRPr>
          </a:p>
        </p:txBody>
      </p:sp>
      <p:pic>
        <p:nvPicPr>
          <p:cNvPr id="5" name="object 5"/>
          <p:cNvPicPr/>
          <p:nvPr/>
        </p:nvPicPr>
        <p:blipFill>
          <a:blip r:embed="rId2" cstate="print"/>
          <a:stretch>
            <a:fillRect/>
          </a:stretch>
        </p:blipFill>
        <p:spPr>
          <a:xfrm>
            <a:off x="680483" y="4363530"/>
            <a:ext cx="2190307" cy="2262695"/>
          </a:xfrm>
          <a:prstGeom prst="rect">
            <a:avLst/>
          </a:prstGeom>
        </p:spPr>
      </p:pic>
      <p:pic>
        <p:nvPicPr>
          <p:cNvPr id="7" name="Picture 6">
            <a:extLst>
              <a:ext uri="{FF2B5EF4-FFF2-40B4-BE49-F238E27FC236}">
                <a16:creationId xmlns:a16="http://schemas.microsoft.com/office/drawing/2014/main" id="{2209EF80-22A2-2EE6-3989-E65F77D7E9B8}"/>
              </a:ext>
            </a:extLst>
          </p:cNvPr>
          <p:cNvPicPr>
            <a:picLocks noChangeAspect="1"/>
          </p:cNvPicPr>
          <p:nvPr/>
        </p:nvPicPr>
        <p:blipFill>
          <a:blip r:embed="rId3"/>
          <a:stretch>
            <a:fillRect/>
          </a:stretch>
        </p:blipFill>
        <p:spPr>
          <a:xfrm>
            <a:off x="959427" y="4612190"/>
            <a:ext cx="1590387" cy="1767345"/>
          </a:xfrm>
          <a:prstGeom prst="rect">
            <a:avLst/>
          </a:prstGeom>
        </p:spPr>
      </p:pic>
      <p:pic>
        <p:nvPicPr>
          <p:cNvPr id="4" name="Imagen 3">
            <a:extLst>
              <a:ext uri="{FF2B5EF4-FFF2-40B4-BE49-F238E27FC236}">
                <a16:creationId xmlns:a16="http://schemas.microsoft.com/office/drawing/2014/main" id="{703E16AF-B051-CF7D-92E6-BAF8E7A186FE}"/>
              </a:ext>
            </a:extLst>
          </p:cNvPr>
          <p:cNvPicPr>
            <a:picLocks noChangeAspect="1"/>
          </p:cNvPicPr>
          <p:nvPr/>
        </p:nvPicPr>
        <p:blipFill>
          <a:blip r:embed="rId4"/>
          <a:stretch>
            <a:fillRect/>
          </a:stretch>
        </p:blipFill>
        <p:spPr>
          <a:xfrm>
            <a:off x="3154124" y="4564576"/>
            <a:ext cx="1480254" cy="1480254"/>
          </a:xfrm>
          <a:prstGeom prst="rect">
            <a:avLst/>
          </a:prstGeom>
        </p:spPr>
      </p:pic>
      <p:sp>
        <p:nvSpPr>
          <p:cNvPr id="8" name="CuadroTexto 7">
            <a:extLst>
              <a:ext uri="{FF2B5EF4-FFF2-40B4-BE49-F238E27FC236}">
                <a16:creationId xmlns:a16="http://schemas.microsoft.com/office/drawing/2014/main" id="{61539133-6D71-9247-6F8B-515E3DBBF147}"/>
              </a:ext>
            </a:extLst>
          </p:cNvPr>
          <p:cNvSpPr txBox="1"/>
          <p:nvPr/>
        </p:nvSpPr>
        <p:spPr>
          <a:xfrm>
            <a:off x="811615" y="6044830"/>
            <a:ext cx="6165272" cy="430887"/>
          </a:xfrm>
          <a:prstGeom prst="rect">
            <a:avLst/>
          </a:prstGeom>
          <a:noFill/>
        </p:spPr>
        <p:txBody>
          <a:bodyPr wrap="square">
            <a:spAutoFit/>
          </a:bodyPr>
          <a:lstStyle/>
          <a:p>
            <a:pPr algn="ctr"/>
            <a:r>
              <a:rPr lang="es-ES" sz="1050" dirty="0">
                <a:hlinkClick r:id="rId5"/>
              </a:rPr>
              <a:t>Link: </a:t>
            </a:r>
          </a:p>
          <a:p>
            <a:pPr algn="ctr"/>
            <a:r>
              <a:rPr lang="es-ES" sz="1050" dirty="0">
                <a:hlinkClick r:id="rId5"/>
              </a:rPr>
              <a:t>Informe </a:t>
            </a:r>
            <a:r>
              <a:rPr lang="es-ES" sz="1050" dirty="0" err="1">
                <a:hlinkClick r:id="rId5"/>
              </a:rPr>
              <a:t>act</a:t>
            </a:r>
            <a:r>
              <a:rPr lang="es-ES" sz="1050" dirty="0">
                <a:hlinkClick r:id="rId5"/>
              </a:rPr>
              <a:t> </a:t>
            </a:r>
            <a:r>
              <a:rPr lang="es-ES" sz="1050" dirty="0" err="1">
                <a:hlinkClick r:id="rId5"/>
              </a:rPr>
              <a:t>fisica</a:t>
            </a:r>
            <a:r>
              <a:rPr lang="es-ES" sz="1050" dirty="0">
                <a:hlinkClick r:id="rId5"/>
              </a:rPr>
              <a:t> y deporte en EM.pdf</a:t>
            </a:r>
            <a:endParaRPr lang="es-ES" sz="1050" dirty="0"/>
          </a:p>
        </p:txBody>
      </p:sp>
      <p:sp>
        <p:nvSpPr>
          <p:cNvPr id="11" name="Marcador de número de diapositiva 10">
            <a:extLst>
              <a:ext uri="{FF2B5EF4-FFF2-40B4-BE49-F238E27FC236}">
                <a16:creationId xmlns:a16="http://schemas.microsoft.com/office/drawing/2014/main" id="{419582F0-BB05-3360-23D9-F714C1FAE0F1}"/>
              </a:ext>
            </a:extLst>
          </p:cNvPr>
          <p:cNvSpPr>
            <a:spLocks noGrp="1"/>
          </p:cNvSpPr>
          <p:nvPr>
            <p:ph type="sldNum" sz="quarter" idx="4"/>
          </p:nvPr>
        </p:nvSpPr>
        <p:spPr/>
        <p:txBody>
          <a:bodyPr/>
          <a:lstStyle/>
          <a:p>
            <a:fld id="{C2D5E945-2478-44AA-BA19-29F3FC66B24B}" type="slidenum">
              <a:rPr lang="es-ES" smtClean="0"/>
              <a:pPr/>
              <a:t>98</a:t>
            </a:fld>
            <a:endParaRPr lang="es-E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34FCB-9AF3-E3C1-33BA-CA7C8B7E1052}"/>
            </a:ext>
          </a:extLst>
        </p:cNvPr>
        <p:cNvGrpSpPr/>
        <p:nvPr/>
      </p:nvGrpSpPr>
      <p:grpSpPr>
        <a:xfrm>
          <a:off x="0" y="0"/>
          <a:ext cx="0" cy="0"/>
          <a:chOff x="0" y="0"/>
          <a:chExt cx="0" cy="0"/>
        </a:xfrm>
      </p:grpSpPr>
      <p:sp>
        <p:nvSpPr>
          <p:cNvPr id="10" name="CuadroTexto 9">
            <a:extLst>
              <a:ext uri="{FF2B5EF4-FFF2-40B4-BE49-F238E27FC236}">
                <a16:creationId xmlns:a16="http://schemas.microsoft.com/office/drawing/2014/main" id="{22EFAA9C-F165-D7A6-174F-BC9C46D2308B}"/>
              </a:ext>
            </a:extLst>
          </p:cNvPr>
          <p:cNvSpPr txBox="1"/>
          <p:nvPr/>
        </p:nvSpPr>
        <p:spPr>
          <a:xfrm>
            <a:off x="556377" y="1026825"/>
            <a:ext cx="4635131" cy="5301451"/>
          </a:xfrm>
          <a:prstGeom prst="rect">
            <a:avLst/>
          </a:prstGeom>
          <a:noFill/>
        </p:spPr>
        <p:txBody>
          <a:bodyPr wrap="square">
            <a:spAutoFit/>
          </a:bodyPr>
          <a:lstStyle/>
          <a:p>
            <a:r>
              <a:rPr lang="es-ES" sz="1600" dirty="0">
                <a:effectLst/>
                <a:latin typeface="+mj-lt"/>
              </a:rPr>
              <a:t>En el </a:t>
            </a:r>
            <a:r>
              <a:rPr lang="es-ES" sz="1600" b="1" dirty="0">
                <a:effectLst/>
                <a:latin typeface="+mj-lt"/>
              </a:rPr>
              <a:t>informe sobre Actividad Física y Deporte en Esclerosis Múltiple, publicado en 2015</a:t>
            </a:r>
            <a:r>
              <a:rPr lang="es-ES" sz="1600" dirty="0">
                <a:effectLst/>
                <a:latin typeface="+mj-lt"/>
              </a:rPr>
              <a:t>, se recomienda realizar actividades que mejoren varios aspectos de la condición física:</a:t>
            </a:r>
          </a:p>
          <a:p>
            <a:pPr lvl="1"/>
            <a:endParaRPr lang="es-ES" sz="1600" dirty="0">
              <a:latin typeface="+mj-lt"/>
            </a:endParaRPr>
          </a:p>
          <a:p>
            <a:pPr marL="325022" lvl="1" indent="-125009">
              <a:buFont typeface="Arial" panose="020B0604020202020204" pitchFamily="34" charset="0"/>
              <a:buChar char="•"/>
            </a:pPr>
            <a:r>
              <a:rPr lang="es-ES" sz="1600" dirty="0">
                <a:latin typeface="+mj-lt"/>
              </a:rPr>
              <a:t>Entrenamiento de resistencia o aeróbico: como correr, nadar, montar en bicicleta… </a:t>
            </a:r>
          </a:p>
          <a:p>
            <a:pPr marL="325022" lvl="1" indent="-125009">
              <a:buFont typeface="Arial" panose="020B0604020202020204" pitchFamily="34" charset="0"/>
              <a:buChar char="•"/>
            </a:pPr>
            <a:r>
              <a:rPr lang="es-ES" sz="1600" dirty="0">
                <a:latin typeface="+mj-lt"/>
              </a:rPr>
              <a:t>Entrenamiento de fuerza: con pesas, bandas elásticas o venciendo el peso del propio cuerpo</a:t>
            </a:r>
          </a:p>
          <a:p>
            <a:pPr marL="325022" lvl="1" indent="-125009">
              <a:buFont typeface="Arial" panose="020B0604020202020204" pitchFamily="34" charset="0"/>
              <a:buChar char="•"/>
            </a:pPr>
            <a:r>
              <a:rPr lang="es-ES" sz="1600" dirty="0">
                <a:latin typeface="+mj-lt"/>
              </a:rPr>
              <a:t>Entrenamiento combinado de ambos</a:t>
            </a:r>
          </a:p>
          <a:p>
            <a:pPr marL="325022" lvl="1" indent="-125009">
              <a:buFont typeface="Arial" panose="020B0604020202020204" pitchFamily="34" charset="0"/>
              <a:buChar char="•"/>
            </a:pPr>
            <a:r>
              <a:rPr lang="es-ES" sz="1600" dirty="0">
                <a:latin typeface="+mj-lt"/>
              </a:rPr>
              <a:t>Entrenamiento de la flexibilidad, mediante estiramientos o actividades como el yoga. </a:t>
            </a:r>
          </a:p>
          <a:p>
            <a:pPr marL="5556" marR="2222">
              <a:spcBef>
                <a:spcPts val="304"/>
              </a:spcBef>
            </a:pPr>
            <a:br>
              <a:rPr lang="es-ES" sz="1200" dirty="0">
                <a:latin typeface="+mj-lt"/>
              </a:rPr>
            </a:br>
            <a:r>
              <a:rPr lang="es-ES" sz="2400" b="1" dirty="0">
                <a:solidFill>
                  <a:srgbClr val="1AB6C8"/>
                </a:solidFill>
                <a:latin typeface="+mj-lt"/>
                <a:ea typeface="+mj-ea"/>
              </a:rPr>
              <a:t>Este tipo de actividades ha demostrado beneficios en personas con EM</a:t>
            </a:r>
          </a:p>
          <a:p>
            <a:endParaRPr lang="es-ES" sz="1200" dirty="0">
              <a:latin typeface="+mj-lt"/>
            </a:endParaRPr>
          </a:p>
          <a:p>
            <a:r>
              <a:rPr lang="es-ES" sz="1200" b="1" dirty="0">
                <a:latin typeface="+mj-lt"/>
              </a:rPr>
              <a:t>REFERENCIAS:</a:t>
            </a:r>
            <a:br>
              <a:rPr lang="es-ES" sz="1200" dirty="0">
                <a:latin typeface="+mj-lt"/>
              </a:rPr>
            </a:br>
            <a:r>
              <a:rPr lang="es-ES" sz="1200" dirty="0">
                <a:latin typeface="+mj-lt"/>
              </a:rPr>
              <a:t>Esclerosis Múltiple España (2015). </a:t>
            </a:r>
            <a:r>
              <a:rPr lang="es-ES" sz="1200" i="1" dirty="0">
                <a:latin typeface="+mj-lt"/>
              </a:rPr>
              <a:t>Informe del estudio Actividad Física y Deporte en Esclerosis Múltiple. </a:t>
            </a:r>
            <a:r>
              <a:rPr lang="es-ES" sz="1200" dirty="0">
                <a:latin typeface="+mj-lt"/>
              </a:rPr>
              <a:t>http://esclerosismultiple.com </a:t>
            </a:r>
          </a:p>
          <a:p>
            <a:endParaRPr lang="es-ES" sz="1200" dirty="0"/>
          </a:p>
        </p:txBody>
      </p:sp>
      <p:sp>
        <p:nvSpPr>
          <p:cNvPr id="11" name="object 2">
            <a:extLst>
              <a:ext uri="{FF2B5EF4-FFF2-40B4-BE49-F238E27FC236}">
                <a16:creationId xmlns:a16="http://schemas.microsoft.com/office/drawing/2014/main" id="{7764372F-E95A-08E8-E662-63DB2ADE08EA}"/>
              </a:ext>
            </a:extLst>
          </p:cNvPr>
          <p:cNvSpPr txBox="1">
            <a:spLocks noGrp="1"/>
          </p:cNvSpPr>
          <p:nvPr>
            <p:ph type="title"/>
          </p:nvPr>
        </p:nvSpPr>
        <p:spPr>
          <a:xfrm>
            <a:off x="542924" y="242320"/>
            <a:ext cx="4635131" cy="900767"/>
          </a:xfrm>
          <a:prstGeom prst="rect">
            <a:avLst/>
          </a:prstGeom>
        </p:spPr>
        <p:txBody>
          <a:bodyPr vert="horz" wrap="square" lIns="0" tIns="38616" rIns="0" bIns="0" rtlCol="0">
            <a:spAutoFit/>
          </a:bodyPr>
          <a:lstStyle/>
          <a:p>
            <a:pPr marL="5556" marR="2222" algn="l">
              <a:spcBef>
                <a:spcPts val="304"/>
              </a:spcBef>
            </a:pPr>
            <a:r>
              <a:rPr lang="es-ES" sz="2400" dirty="0"/>
              <a:t>Tipos de actividades según entrenamiento</a:t>
            </a:r>
            <a:endParaRPr sz="2400" dirty="0"/>
          </a:p>
        </p:txBody>
      </p:sp>
      <p:sp>
        <p:nvSpPr>
          <p:cNvPr id="5" name="Marcador de número de diapositiva 4">
            <a:extLst>
              <a:ext uri="{FF2B5EF4-FFF2-40B4-BE49-F238E27FC236}">
                <a16:creationId xmlns:a16="http://schemas.microsoft.com/office/drawing/2014/main" id="{56F1CB51-39AE-20CA-94BA-985DB67B2C1C}"/>
              </a:ext>
            </a:extLst>
          </p:cNvPr>
          <p:cNvSpPr>
            <a:spLocks noGrp="1"/>
          </p:cNvSpPr>
          <p:nvPr>
            <p:ph type="sldNum" sz="quarter" idx="4"/>
          </p:nvPr>
        </p:nvSpPr>
        <p:spPr/>
        <p:txBody>
          <a:bodyPr/>
          <a:lstStyle/>
          <a:p>
            <a:fld id="{C2D5E945-2478-44AA-BA19-29F3FC66B24B}" type="slidenum">
              <a:rPr lang="es-ES" smtClean="0"/>
              <a:pPr/>
              <a:t>99</a:t>
            </a:fld>
            <a:endParaRPr lang="es-ES" dirty="0"/>
          </a:p>
        </p:txBody>
      </p:sp>
    </p:spTree>
    <p:extLst>
      <p:ext uri="{BB962C8B-B14F-4D97-AF65-F5344CB8AC3E}">
        <p14:creationId xmlns:p14="http://schemas.microsoft.com/office/powerpoint/2010/main" val="3998060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cuela Cuidadores EM_V1">
  <a:themeElements>
    <a:clrScheme name="Personalizado 1">
      <a:dk1>
        <a:srgbClr val="05262A"/>
      </a:dk1>
      <a:lt1>
        <a:srgbClr val="FBFFFF"/>
      </a:lt1>
      <a:dk2>
        <a:srgbClr val="5A4400"/>
      </a:dk2>
      <a:lt2>
        <a:srgbClr val="FFF9E7"/>
      </a:lt2>
      <a:accent1>
        <a:srgbClr val="87E4EF"/>
      </a:accent1>
      <a:accent2>
        <a:srgbClr val="FFE180"/>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cuela Cuidadores EM_V1" id="{C435C42C-0FA5-4D35-BE9F-C4BC8C20D57B}" vid="{6CCC68F9-5930-43DB-A89D-D460B9D9EC5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2820</TotalTime>
  <Words>15555</Words>
  <Application>Microsoft Office PowerPoint</Application>
  <PresentationFormat>Personalizado</PresentationFormat>
  <Paragraphs>1529</Paragraphs>
  <Slides>138</Slides>
  <Notes>41</Notes>
  <HiddenSlides>0</HiddenSlides>
  <MMClips>0</MMClips>
  <ScaleCrop>false</ScaleCrop>
  <HeadingPairs>
    <vt:vector size="6" baseType="variant">
      <vt:variant>
        <vt:lpstr>Fuentes usadas</vt:lpstr>
      </vt:variant>
      <vt:variant>
        <vt:i4>13</vt:i4>
      </vt:variant>
      <vt:variant>
        <vt:lpstr>Tema</vt:lpstr>
      </vt:variant>
      <vt:variant>
        <vt:i4>2</vt:i4>
      </vt:variant>
      <vt:variant>
        <vt:lpstr>Títulos de diapositiva</vt:lpstr>
      </vt:variant>
      <vt:variant>
        <vt:i4>138</vt:i4>
      </vt:variant>
    </vt:vector>
  </HeadingPairs>
  <TitlesOfParts>
    <vt:vector size="153" baseType="lpstr">
      <vt:lpstr>Aptos</vt:lpstr>
      <vt:lpstr>Arial</vt:lpstr>
      <vt:lpstr>Arial,Sans-Serif</vt:lpstr>
      <vt:lpstr>Berlin Sans FB</vt:lpstr>
      <vt:lpstr>Calibri</vt:lpstr>
      <vt:lpstr>Calibri (Cuerpo)</vt:lpstr>
      <vt:lpstr>Calibri (Títulos)</vt:lpstr>
      <vt:lpstr>Century Gothic</vt:lpstr>
      <vt:lpstr>Comic Sans MS</vt:lpstr>
      <vt:lpstr>Courier New</vt:lpstr>
      <vt:lpstr>Segoe UI</vt:lpstr>
      <vt:lpstr>Times New Roman</vt:lpstr>
      <vt:lpstr>Wingdings</vt:lpstr>
      <vt:lpstr>Office Theme</vt:lpstr>
      <vt:lpstr>Escuela Cuidadores EM_V1</vt:lpstr>
      <vt:lpstr>Presentación de PowerPoint</vt:lpstr>
      <vt:lpstr>Presentación de PowerPoint</vt:lpstr>
      <vt:lpstr>Presentación de PowerPoint</vt:lpstr>
      <vt:lpstr>Presentación de PowerPoint</vt:lpstr>
      <vt:lpstr>EPIDEMIOLOGÍA</vt:lpstr>
      <vt:lpstr>FISIOPATOLOGÍA</vt:lpstr>
      <vt:lpstr>Síntomas de inicio</vt:lpstr>
      <vt:lpstr>Otros síntomas</vt:lpstr>
      <vt:lpstr>¿Qué es un brote?</vt:lpstr>
      <vt:lpstr>¿Cómo se diagnostica la Esclerosis Múltiple?</vt:lpstr>
      <vt:lpstr>Presentación de PowerPoint</vt:lpstr>
      <vt:lpstr>Objetivos del tratamiento en la EM</vt:lpstr>
      <vt:lpstr>¿Qué puede pedir el neurólogo para decidir  y controlar el tratamiento?</vt:lpstr>
      <vt:lpstr>PRONÓSTICO Y EVOLUCIÓN</vt:lpstr>
      <vt:lpstr>¿Puedo tener hijos si tengo EM?</vt:lpstr>
      <vt:lpstr>CALOR y ESTRÉS</vt:lpstr>
      <vt:lpstr>CIRUGÍA Y ANESTESIA</vt:lpstr>
      <vt:lpstr>TERAPIAS ALTERNATIVAS</vt:lpstr>
      <vt:lpstr>Presentación de PowerPoint</vt:lpstr>
      <vt:lpstr>1. PROCESO EMOCIONAL DEL  RECIÉN DIAGNOSTICADO DE ESCLEROSIS MÚLTIPLE (EM)</vt:lpstr>
      <vt:lpstr>1.1 ABORDAJE DESDE LA  EMPATÍA</vt:lpstr>
      <vt:lpstr>1.2 IMPACTO BIOPSICOSOCIAL DE LA EM</vt:lpstr>
      <vt:lpstr>Presentación de PowerPoint</vt:lpstr>
      <vt:lpstr>Presentación de PowerPoint</vt:lpstr>
      <vt:lpstr>1.3. ESTRATEGIAS  DE AFRONTAMIENTO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 </vt:lpstr>
      <vt:lpstr>Presentación de PowerPoint</vt:lpstr>
      <vt:lpstr>Presentación de PowerPoint</vt:lpstr>
      <vt:lpstr>Presentación de PowerPoint</vt:lpstr>
      <vt:lpstr>2. PROCESO EMOCIONAL DEL  FAMILIAR DE UNA PERSONA  RECIÉN DIAGNOSTICADA DE ESCLEROSIS MÚLTIPLE (EM)</vt:lpstr>
      <vt:lpstr>Presentación de PowerPoint</vt:lpstr>
      <vt:lpstr>2.1. INVITADA NO ESPERADA</vt:lpstr>
      <vt:lpstr>2.2. IMPACTO  BIOPSICOSOCIAL</vt:lpstr>
      <vt:lpstr>2.2. IMPACTO  BIOPSICOSOCIAL</vt:lpstr>
      <vt:lpstr>2.2. IMPACTO  BIOPSICOSOCIAL</vt:lpstr>
      <vt:lpstr>2.2. IMPACTO  BIOPSICOSOCIAL</vt:lpstr>
      <vt:lpstr>2.2. IMPACTO  BIOPSICOSOCIAL</vt:lpstr>
      <vt:lpstr>2.2. IMPACTO  BIOPSICOSOCIAL</vt:lpstr>
      <vt:lpstr>2.2. IMPACTO  BIOPSICOSOCIAL</vt:lpstr>
      <vt:lpstr>2.2. IMPACTO  BIOPSICOSOCIAL</vt:lpstr>
      <vt:lpstr>2.2. IMPACTO  BIOPSICOSOCIAL</vt:lpstr>
      <vt:lpstr>2.2. IMPACTO  BIOPSICOSOCIAL</vt:lpstr>
      <vt:lpstr>2.2. IMPACTO  BIOPSICOSOCIAL</vt:lpstr>
      <vt:lpstr>2.3. ESTRATEGIAS DE AFRONTAMIENTO</vt:lpstr>
      <vt:lpstr>2.3. ESTRATEGIAS DE AFRONTAMIENTO</vt:lpstr>
      <vt:lpstr>2.3. ESTRATEGIAS DE AFRONTAMIENTO</vt:lpstr>
      <vt:lpstr>Presentación de PowerPoint</vt:lpstr>
      <vt:lpstr>Tratamientos farmacológicos</vt:lpstr>
      <vt:lpstr>1.1. Tratamiento de los brotes</vt:lpstr>
      <vt:lpstr>1.2 Fármacos modificadores de la Esclerosis  Múltiple (FAME)</vt:lpstr>
      <vt:lpstr>Orales. Recomendaciones generales:</vt:lpstr>
      <vt:lpstr>Inyectables. Recomendaciones generales:</vt:lpstr>
      <vt:lpstr>Recomendaciones en los tratamientos  subcutáneos e intramusculares</vt:lpstr>
      <vt:lpstr>1.3 Reacciones adversas</vt:lpstr>
      <vt:lpstr>Infusiones Intravenosas. Recomendaciones  generales:</vt:lpstr>
      <vt:lpstr>Presentación de PowerPoint</vt:lpstr>
      <vt:lpstr>1.4 ¿Qué entendemos por  ADHERENCIA   TERAPÉUTICA?</vt:lpstr>
      <vt:lpstr>¿Qué CONSECUENCIAS puede tener la falta  de adherencia al tratamiento?</vt:lpstr>
      <vt:lpstr>Algunas recomendaciones:</vt:lpstr>
      <vt:lpstr>Recomendaciones EM y Vacunas</vt:lpstr>
      <vt:lpstr>Recomendaciones en el día a día</vt:lpstr>
      <vt:lpstr>2. Manejo de síntomas</vt:lpstr>
      <vt:lpstr>2. Manejo de síntomas</vt:lpstr>
      <vt:lpstr>  </vt:lpstr>
      <vt:lpstr>2.1 Fatiga</vt:lpstr>
      <vt:lpstr>2.1 Fatiga</vt:lpstr>
      <vt:lpstr>2.2 Cognición</vt:lpstr>
      <vt:lpstr>2.3 Disfunción de la vejiga</vt:lpstr>
      <vt:lpstr>2.4 Disfunción intestinal: Estreñimiento</vt:lpstr>
      <vt:lpstr>2.4 Disfunción intestinal: Estreñimiento</vt:lpstr>
      <vt:lpstr>2.5 Espasticidad y movilidad</vt:lpstr>
      <vt:lpstr>Equilibrio y marcha</vt:lpstr>
      <vt:lpstr>2.6 Dolor</vt:lpstr>
      <vt:lpstr>2.7 Disfunción Sexual</vt:lpstr>
      <vt:lpstr>Disfunción Sexual: Recomendaciones</vt:lpstr>
      <vt:lpstr>2.8 Depresión</vt:lpstr>
      <vt:lpstr>3. HÁBITOS SALUDABLES</vt:lpstr>
      <vt:lpstr>Presentación de PowerPoint</vt:lpstr>
      <vt:lpstr>Alimentos a evitar</vt:lpstr>
      <vt:lpstr>3. 2. Actividad física</vt:lpstr>
      <vt:lpstr>3. 3. Descanso</vt:lpstr>
      <vt:lpstr>3. 4. Hábitos tóxicos</vt:lpstr>
      <vt:lpstr>Recomendaciones finales</vt:lpstr>
      <vt:lpstr>Preparar la consulta con su neurólogo</vt:lpstr>
      <vt:lpstr>Preparar la consulta</vt:lpstr>
      <vt:lpstr>Presentación de PowerPoint</vt:lpstr>
      <vt:lpstr>4.1 REHABILITACIÓN EN EM</vt:lpstr>
      <vt:lpstr>4.2. ¿Qué aspectos de la EM pueden ser  tratados con Fisioterapia?</vt:lpstr>
      <vt:lpstr>Mantener o  recuperar la capacidad de movimiento - 1</vt:lpstr>
      <vt:lpstr>Tipos de actividades según entrenamiento</vt:lpstr>
      <vt:lpstr>Mantener o recuperar la  capacidad de movimiento - 2</vt:lpstr>
      <vt:lpstr>Mantener o recuperar la capacidad de movimiento - 3</vt:lpstr>
      <vt:lpstr>Mantener o recuperar la capacidad de movimiento - 3</vt:lpstr>
      <vt:lpstr>Mantener o recuperar la  capacidad de contener la orina</vt:lpstr>
      <vt:lpstr>4.3. Tratar síntomas que  reducen el confort del paciente</vt:lpstr>
      <vt:lpstr>Ideas Clave</vt:lpstr>
      <vt:lpstr>Presentación de PowerPoint</vt:lpstr>
      <vt:lpstr>5.1. La intervención desde Trabajo Social</vt:lpstr>
      <vt:lpstr>5.2. Sobre recursos y sistemas de protección </vt:lpstr>
      <vt:lpstr>5.3. Información relevante </vt:lpstr>
      <vt:lpstr>5.3. Información relevante </vt:lpstr>
      <vt:lpstr>5.4. Procedimientos para solicitudes</vt:lpstr>
      <vt:lpstr>5.5. Ayudas técnicas y Adaptaciones</vt:lpstr>
      <vt:lpstr>5.5. Ayudas técnicas y Adaptaciones en Castilla- La Mancha</vt:lpstr>
      <vt:lpstr>5.6. Recomendaciones desde el TS al familiar</vt:lpstr>
      <vt:lpstr>5.7. ¿Qué es la tarjeta acreditativa del grado de Discapacidad (TAGD)?</vt:lpstr>
      <vt:lpstr>¿Cómo se solicita?</vt:lpstr>
      <vt:lpstr>¿Para qué sirve?</vt:lpstr>
      <vt:lpstr>5.8. Empleo y EM</vt:lpstr>
      <vt:lpstr>Bajas Laborales</vt:lpstr>
      <vt:lpstr>Bajas Laborales</vt:lpstr>
      <vt:lpstr>Orientaciones finales</vt:lpstr>
      <vt:lpstr>Es el momento de abordar tu Plan de Autocuidado. Revisa los contenidos del curso y adopta las acciones que más se adecúen a ti. La ESACU te proporciona un modelo a continuación.  Hay personas en tu misma situación que pueden necesitar la formación que tú mismo/a has recibido en este taller.  Nadie como un/a cuidador/a para transmitir conocimientos y apoyo emocional a personas en tu misma situación.  Desde la ESACU formamos a pacientes y cuidadores que tienen la intención de impartir talleres para otros cuidadores/as.    Si te interesa participar en uno de nuestros cursos de Habilidades Formativas, escríbenos a escueladesaludycuidados@jccm.es, o llama a: 925 265663/925 248567.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Cristina Soria 2</dc:creator>
  <cp:lastModifiedBy>Maria Cruz Ponce Isla</cp:lastModifiedBy>
  <cp:revision>1626</cp:revision>
  <dcterms:created xsi:type="dcterms:W3CDTF">2025-09-08T14:13:16Z</dcterms:created>
  <dcterms:modified xsi:type="dcterms:W3CDTF">2025-11-05T08:29:39Z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2022-12-15T00:00:00Z</vt:filetime>
  </property>
  <property fmtid="{D5CDD505-2E9C-101B-9397-08002B2CF9AE}" pid="3" name="Creator">
    <vt:lpwstr>Microsoft® PowerPoint® para Microsoft 365</vt:lpwstr>
  </property>
  <property fmtid="{D5CDD505-2E9C-101B-9397-08002B2CF9AE}" pid="4" name="LastSaved">
    <vt:filetime>2025-09-08T00:00:00Z</vt:filetime>
  </property>
</Properties>
</file>